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79" r:id="rId2"/>
    <p:sldId id="280" r:id="rId3"/>
    <p:sldId id="274" r:id="rId4"/>
    <p:sldId id="275" r:id="rId5"/>
    <p:sldId id="271" r:id="rId6"/>
    <p:sldId id="277" r:id="rId7"/>
    <p:sldId id="278" r:id="rId8"/>
    <p:sldId id="281" r:id="rId9"/>
    <p:sldId id="272" r:id="rId10"/>
    <p:sldId id="273" r:id="rId11"/>
    <p:sldId id="276" r:id="rId12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4927"/>
    <a:srgbClr val="525B3C"/>
    <a:srgbClr val="404A29"/>
    <a:srgbClr val="0A77D2"/>
    <a:srgbClr val="9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19" autoAdjust="0"/>
    <p:restoredTop sz="94660"/>
  </p:normalViewPr>
  <p:slideViewPr>
    <p:cSldViewPr>
      <p:cViewPr varScale="1">
        <p:scale>
          <a:sx n="80" d="100"/>
          <a:sy n="80" d="100"/>
        </p:scale>
        <p:origin x="542" y="53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488F7-1FAC-40D2-BB7E-BA3CE28D8950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D21D1-52E2-420B-B491-CFF6D7BB79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7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350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492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8256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6421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5600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861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86200"/>
            <a:ext cx="12188825" cy="29718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65000"/>
                  <a:alpha val="53000"/>
                </a:schemeClr>
              </a:gs>
              <a:gs pos="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3887117"/>
            <a:ext cx="10360501" cy="610820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4399020"/>
            <a:ext cx="8532178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500F-253D-4B5D-AFD6-F61ED321D617}" type="datetime1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www.resultist.com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4DDC-B016-4DAB-96C3-3B6F4F554A76}" type="datetime1">
              <a:rPr lang="en-US" smtClean="0"/>
              <a:t>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www.resultist.com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14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522E8-E984-4FE2-B63C-76E8BCE4B49E}" type="datetime1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www.resultist.com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58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79F6B-E963-4F06-8F83-DC1E70E82E8B}" type="datetime1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www.resultist.com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2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4E208-3012-4837-90F9-02C107FE5AE8}" type="datetime1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www.resultist.com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1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ACD6-8BA9-4399-98E3-530BE75A1E82}" type="datetime1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www.resultist.com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A9EC2-C33C-4161-8649-9157DDAF201C}" type="datetime1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www.resultist.com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7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C9868-81BF-473B-B600-7ABEFEF28399}" type="datetime1">
              <a:rPr lang="en-US" smtClean="0"/>
              <a:t>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www.resultist.com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6" y="1535113"/>
            <a:ext cx="5387630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6" y="2174875"/>
            <a:ext cx="5387630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0130-CCC1-4DFD-99E3-CA7735113E66}" type="datetime1">
              <a:rPr lang="en-US" smtClean="0"/>
              <a:t>2/13/2017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www.resultist.com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9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CA83D-751B-4D27-B6F2-B5A5841077BA}" type="datetime1">
              <a:rPr lang="en-US" smtClean="0"/>
              <a:t>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www.resultist.com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7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144FF-5914-4D86-9894-CE7B8C11777A}" type="datetime1">
              <a:rPr lang="en-US" smtClean="0"/>
              <a:t>2/13/2017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www.resultist.com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49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3" y="273049"/>
            <a:ext cx="4010039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2"/>
            <a:ext cx="6813892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3" y="1435102"/>
            <a:ext cx="4010039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D59A8-6F8E-454C-B875-063A05FFFF96}" type="datetime1">
              <a:rPr lang="en-US" smtClean="0"/>
              <a:t>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www.resultist.com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8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9"/>
            <a:ext cx="10969943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138425"/>
            <a:ext cx="10969943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5D5A6-2B48-4371-84FB-755328AAAEE4}" type="datetime1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www.resultist.com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0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dt="0"/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hyperlink" Target="https://www.resultist.com/the-role-of-a-chief-revenue-officer" TargetMode="External"/><Relationship Id="rId4" Type="http://schemas.openxmlformats.org/officeDocument/2006/relationships/hyperlink" Target="https://www.resultist.com/blog/what-is-a-chief-revenue-officer-job-description-and-responsibilities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81000"/>
            <a:ext cx="12725400" cy="822180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08012" y="2091600"/>
            <a:ext cx="11049000" cy="3276600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441" y="2747660"/>
            <a:ext cx="10564972" cy="71108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REVENUE MANAGEMENT </a:t>
            </a:r>
            <a:b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ORGANIZATIONAL CHART TEMPLATES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842803" y="4114801"/>
            <a:ext cx="10564972" cy="102988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Role of a Chief Revenue Officer 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Where do they fit in?</a:t>
            </a:r>
          </a:p>
        </p:txBody>
      </p:sp>
    </p:spTree>
    <p:extLst>
      <p:ext uri="{BB962C8B-B14F-4D97-AF65-F5344CB8AC3E}">
        <p14:creationId xmlns:p14="http://schemas.microsoft.com/office/powerpoint/2010/main" val="71537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Organizational Chart – Blank 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1227704" y="1371600"/>
            <a:ext cx="9733417" cy="3563019"/>
            <a:chOff x="1227704" y="1828800"/>
            <a:chExt cx="9733417" cy="3563019"/>
          </a:xfrm>
        </p:grpSpPr>
        <p:grpSp>
          <p:nvGrpSpPr>
            <p:cNvPr id="32" name="Group 31"/>
            <p:cNvGrpSpPr/>
            <p:nvPr/>
          </p:nvGrpSpPr>
          <p:grpSpPr>
            <a:xfrm>
              <a:off x="3643538" y="2819399"/>
              <a:ext cx="4901748" cy="816431"/>
              <a:chOff x="3643538" y="2819399"/>
              <a:chExt cx="4901748" cy="816431"/>
            </a:xfrm>
          </p:grpSpPr>
          <p:sp>
            <p:nvSpPr>
              <p:cNvPr id="6" name="Rounded Rectangle 5"/>
              <p:cNvSpPr/>
              <p:nvPr/>
            </p:nvSpPr>
            <p:spPr>
              <a:xfrm>
                <a:off x="3643538" y="3022840"/>
                <a:ext cx="2006148" cy="612990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latin typeface="Arial" pitchFamily="34" charset="0"/>
                    <a:cs typeface="Arial" pitchFamily="34" charset="0"/>
                  </a:rPr>
                  <a:t>Text</a:t>
                </a:r>
              </a:p>
            </p:txBody>
          </p:sp>
          <p:sp>
            <p:nvSpPr>
              <p:cNvPr id="7" name="Rounded Rectangle 6"/>
              <p:cNvSpPr/>
              <p:nvPr/>
            </p:nvSpPr>
            <p:spPr>
              <a:xfrm>
                <a:off x="6539138" y="3022840"/>
                <a:ext cx="2006148" cy="612990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latin typeface="Arial" pitchFamily="34" charset="0"/>
                    <a:cs typeface="Arial" pitchFamily="34" charset="0"/>
                  </a:rPr>
                  <a:t>Text</a:t>
                </a:r>
              </a:p>
            </p:txBody>
          </p:sp>
          <p:cxnSp>
            <p:nvCxnSpPr>
              <p:cNvPr id="38" name="Straight Connector 37"/>
              <p:cNvCxnSpPr/>
              <p:nvPr/>
            </p:nvCxnSpPr>
            <p:spPr>
              <a:xfrm rot="5400000">
                <a:off x="7445035" y="2894806"/>
                <a:ext cx="1524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rot="5400000">
                <a:off x="4552611" y="2894805"/>
                <a:ext cx="1524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4628694" y="2819400"/>
                <a:ext cx="28956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Group 30"/>
            <p:cNvGrpSpPr/>
            <p:nvPr/>
          </p:nvGrpSpPr>
          <p:grpSpPr>
            <a:xfrm>
              <a:off x="5091338" y="1828800"/>
              <a:ext cx="2006148" cy="990600"/>
              <a:chOff x="5091338" y="1828800"/>
              <a:chExt cx="2006148" cy="990600"/>
            </a:xfrm>
          </p:grpSpPr>
          <p:sp>
            <p:nvSpPr>
              <p:cNvPr id="5" name="Rounded Rectangle 4"/>
              <p:cNvSpPr/>
              <p:nvPr/>
            </p:nvSpPr>
            <p:spPr>
              <a:xfrm>
                <a:off x="5091338" y="1828800"/>
                <a:ext cx="2006148" cy="689190"/>
              </a:xfrm>
              <a:prstGeom prst="roundRect">
                <a:avLst>
                  <a:gd name="adj" fmla="val 5000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latin typeface="Arial" pitchFamily="34" charset="0"/>
                    <a:cs typeface="Arial" pitchFamily="34" charset="0"/>
                  </a:rPr>
                  <a:t>Text</a:t>
                </a:r>
              </a:p>
            </p:txBody>
          </p:sp>
          <p:cxnSp>
            <p:nvCxnSpPr>
              <p:cNvPr id="76" name="Straight Connector 75"/>
              <p:cNvCxnSpPr/>
              <p:nvPr/>
            </p:nvCxnSpPr>
            <p:spPr>
              <a:xfrm rot="5400000">
                <a:off x="5930332" y="2666206"/>
                <a:ext cx="30480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oup 32"/>
            <p:cNvGrpSpPr/>
            <p:nvPr/>
          </p:nvGrpSpPr>
          <p:grpSpPr>
            <a:xfrm>
              <a:off x="1227704" y="3624942"/>
              <a:ext cx="9733417" cy="1766877"/>
              <a:chOff x="1227704" y="3624942"/>
              <a:chExt cx="9733417" cy="1766877"/>
            </a:xfrm>
          </p:grpSpPr>
          <p:sp>
            <p:nvSpPr>
              <p:cNvPr id="69" name="Rounded Rectangle 68"/>
              <p:cNvSpPr/>
              <p:nvPr/>
            </p:nvSpPr>
            <p:spPr>
              <a:xfrm>
                <a:off x="3643538" y="3980776"/>
                <a:ext cx="2006148" cy="612990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latin typeface="Arial" pitchFamily="34" charset="0"/>
                    <a:cs typeface="Arial" pitchFamily="34" charset="0"/>
                  </a:rPr>
                  <a:t>Text</a:t>
                </a:r>
              </a:p>
            </p:txBody>
          </p:sp>
          <p:sp>
            <p:nvSpPr>
              <p:cNvPr id="70" name="Rounded Rectangle 69"/>
              <p:cNvSpPr/>
              <p:nvPr/>
            </p:nvSpPr>
            <p:spPr>
              <a:xfrm>
                <a:off x="6539138" y="3959005"/>
                <a:ext cx="2006148" cy="612990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latin typeface="Arial" pitchFamily="34" charset="0"/>
                    <a:cs typeface="Arial" pitchFamily="34" charset="0"/>
                  </a:rPr>
                  <a:t>Text</a:t>
                </a:r>
              </a:p>
            </p:txBody>
          </p:sp>
          <p:sp>
            <p:nvSpPr>
              <p:cNvPr id="67" name="Rounded Rectangle 66"/>
              <p:cNvSpPr/>
              <p:nvPr/>
            </p:nvSpPr>
            <p:spPr>
              <a:xfrm>
                <a:off x="1227704" y="3948119"/>
                <a:ext cx="2006148" cy="612990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latin typeface="Arial" pitchFamily="34" charset="0"/>
                    <a:cs typeface="Arial" pitchFamily="34" charset="0"/>
                  </a:rPr>
                  <a:t>Text</a:t>
                </a:r>
              </a:p>
            </p:txBody>
          </p:sp>
          <p:sp>
            <p:nvSpPr>
              <p:cNvPr id="71" name="Rounded Rectangle 70"/>
              <p:cNvSpPr/>
              <p:nvPr/>
            </p:nvSpPr>
            <p:spPr>
              <a:xfrm>
                <a:off x="8954973" y="3959005"/>
                <a:ext cx="2006148" cy="612990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latin typeface="Arial" pitchFamily="34" charset="0"/>
                    <a:cs typeface="Arial" pitchFamily="34" charset="0"/>
                  </a:rPr>
                  <a:t>Text</a:t>
                </a:r>
              </a:p>
            </p:txBody>
          </p:sp>
          <p:sp>
            <p:nvSpPr>
              <p:cNvPr id="73" name="Rounded Rectangle 72"/>
              <p:cNvSpPr/>
              <p:nvPr/>
            </p:nvSpPr>
            <p:spPr>
              <a:xfrm>
                <a:off x="3643538" y="4778829"/>
                <a:ext cx="2006148" cy="612990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latin typeface="Arial" pitchFamily="34" charset="0"/>
                    <a:cs typeface="Arial" pitchFamily="34" charset="0"/>
                  </a:rPr>
                  <a:t>Text</a:t>
                </a:r>
              </a:p>
            </p:txBody>
          </p:sp>
          <p:sp>
            <p:nvSpPr>
              <p:cNvPr id="74" name="Rounded Rectangle 73"/>
              <p:cNvSpPr/>
              <p:nvPr/>
            </p:nvSpPr>
            <p:spPr>
              <a:xfrm>
                <a:off x="6539138" y="4757058"/>
                <a:ext cx="2006148" cy="612990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latin typeface="Arial" pitchFamily="34" charset="0"/>
                    <a:cs typeface="Arial" pitchFamily="34" charset="0"/>
                  </a:rPr>
                  <a:t>Text</a:t>
                </a:r>
              </a:p>
            </p:txBody>
          </p:sp>
          <p:cxnSp>
            <p:nvCxnSpPr>
              <p:cNvPr id="82" name="Straight Connector 81"/>
              <p:cNvCxnSpPr/>
              <p:nvPr/>
            </p:nvCxnSpPr>
            <p:spPr>
              <a:xfrm rot="5400000">
                <a:off x="7441860" y="3700349"/>
                <a:ext cx="1524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5400000">
                <a:off x="4549436" y="3700348"/>
                <a:ext cx="1524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 rot="16200000" flipH="1">
                <a:off x="6088969" y="-69966"/>
                <a:ext cx="10886" cy="7727269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 rot="5400000">
                <a:off x="2145281" y="3874521"/>
                <a:ext cx="1524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 rot="5400000">
                <a:off x="4552611" y="3896291"/>
                <a:ext cx="1524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 rot="5400000">
                <a:off x="7449799" y="3896291"/>
                <a:ext cx="1524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 rot="5400000">
                <a:off x="9889787" y="3896291"/>
                <a:ext cx="1524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5400000">
                <a:off x="7441860" y="4669178"/>
                <a:ext cx="1524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 rot="5400000">
                <a:off x="4549436" y="4669177"/>
                <a:ext cx="1524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6" name="Group 35"/>
          <p:cNvGrpSpPr/>
          <p:nvPr/>
        </p:nvGrpSpPr>
        <p:grpSpPr>
          <a:xfrm>
            <a:off x="1088165" y="4329463"/>
            <a:ext cx="2197864" cy="941493"/>
            <a:chOff x="8657293" y="1688336"/>
            <a:chExt cx="2197864" cy="941493"/>
          </a:xfrm>
        </p:grpSpPr>
        <p:sp>
          <p:nvSpPr>
            <p:cNvPr id="37" name="TextBox 36"/>
            <p:cNvSpPr txBox="1"/>
            <p:nvPr/>
          </p:nvSpPr>
          <p:spPr>
            <a:xfrm>
              <a:off x="8657293" y="2106609"/>
              <a:ext cx="21978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defRPr/>
              </a:pPr>
              <a:r>
                <a:rPr lang="en-US" sz="1400" kern="0" dirty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Arial" pitchFamily="34" charset="0"/>
                  <a:cs typeface="Arial" pitchFamily="34" charset="0"/>
                </a:rPr>
                <a:t>Insert your desired text for this label of data. 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9381988" y="1688336"/>
              <a:ext cx="74847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Text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3522644" y="5029200"/>
            <a:ext cx="2197864" cy="941493"/>
            <a:chOff x="8657293" y="1688336"/>
            <a:chExt cx="2197864" cy="941493"/>
          </a:xfrm>
        </p:grpSpPr>
        <p:sp>
          <p:nvSpPr>
            <p:cNvPr id="42" name="TextBox 41"/>
            <p:cNvSpPr txBox="1"/>
            <p:nvPr/>
          </p:nvSpPr>
          <p:spPr>
            <a:xfrm>
              <a:off x="8657293" y="2106609"/>
              <a:ext cx="21978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defRPr/>
              </a:pPr>
              <a:r>
                <a:rPr lang="en-US" sz="1400" kern="0" dirty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Arial" pitchFamily="34" charset="0"/>
                  <a:cs typeface="Arial" pitchFamily="34" charset="0"/>
                </a:rPr>
                <a:t>Insert your desired text for this label of data. 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9381988" y="1688336"/>
              <a:ext cx="74847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Text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6431097" y="5029200"/>
            <a:ext cx="2197864" cy="941493"/>
            <a:chOff x="8657293" y="1688336"/>
            <a:chExt cx="2197864" cy="941493"/>
          </a:xfrm>
        </p:grpSpPr>
        <p:sp>
          <p:nvSpPr>
            <p:cNvPr id="45" name="TextBox 44"/>
            <p:cNvSpPr txBox="1"/>
            <p:nvPr/>
          </p:nvSpPr>
          <p:spPr>
            <a:xfrm>
              <a:off x="8657293" y="2106609"/>
              <a:ext cx="21978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defRPr/>
              </a:pPr>
              <a:r>
                <a:rPr lang="en-US" sz="1400" kern="0" dirty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Arial" pitchFamily="34" charset="0"/>
                  <a:cs typeface="Arial" pitchFamily="34" charset="0"/>
                </a:rPr>
                <a:t>Insert your desired text for this label of data. 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9381988" y="1688336"/>
              <a:ext cx="74847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Text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8887858" y="4329463"/>
            <a:ext cx="2197864" cy="941493"/>
            <a:chOff x="8657293" y="1688336"/>
            <a:chExt cx="2197864" cy="941493"/>
          </a:xfrm>
        </p:grpSpPr>
        <p:sp>
          <p:nvSpPr>
            <p:cNvPr id="48" name="TextBox 47"/>
            <p:cNvSpPr txBox="1"/>
            <p:nvPr/>
          </p:nvSpPr>
          <p:spPr>
            <a:xfrm>
              <a:off x="8657293" y="2106609"/>
              <a:ext cx="21978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defRPr/>
              </a:pPr>
              <a:r>
                <a:rPr lang="en-US" sz="1400" kern="0" dirty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Arial" pitchFamily="34" charset="0"/>
                  <a:cs typeface="Arial" pitchFamily="34" charset="0"/>
                </a:rPr>
                <a:t>Insert your desired text for this label of data. 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9381988" y="1688336"/>
              <a:ext cx="74847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Text</a:t>
              </a: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www.resultist.com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Oval 161"/>
          <p:cNvSpPr/>
          <p:nvPr/>
        </p:nvSpPr>
        <p:spPr>
          <a:xfrm>
            <a:off x="2153143" y="5290321"/>
            <a:ext cx="1681341" cy="377851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22000"/>
                </a:schemeClr>
              </a:gs>
              <a:gs pos="77000">
                <a:schemeClr val="tx1"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3" name="Oval 162"/>
          <p:cNvSpPr/>
          <p:nvPr/>
        </p:nvSpPr>
        <p:spPr>
          <a:xfrm>
            <a:off x="4221130" y="5290321"/>
            <a:ext cx="1681341" cy="377851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22000"/>
                </a:schemeClr>
              </a:gs>
              <a:gs pos="77000">
                <a:schemeClr val="tx1"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4" name="Oval 163"/>
          <p:cNvSpPr/>
          <p:nvPr/>
        </p:nvSpPr>
        <p:spPr>
          <a:xfrm>
            <a:off x="6289117" y="5290321"/>
            <a:ext cx="1681341" cy="377851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22000"/>
                </a:schemeClr>
              </a:gs>
              <a:gs pos="77000">
                <a:schemeClr val="tx1"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5" name="Oval 164"/>
          <p:cNvSpPr/>
          <p:nvPr/>
        </p:nvSpPr>
        <p:spPr>
          <a:xfrm>
            <a:off x="8357104" y="5290321"/>
            <a:ext cx="1681341" cy="377851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22000"/>
                </a:schemeClr>
              </a:gs>
              <a:gs pos="77000">
                <a:schemeClr val="tx1"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7" name="Oval 156"/>
          <p:cNvSpPr/>
          <p:nvPr/>
        </p:nvSpPr>
        <p:spPr>
          <a:xfrm>
            <a:off x="2151172" y="3235786"/>
            <a:ext cx="1681341" cy="377851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22000"/>
                </a:schemeClr>
              </a:gs>
              <a:gs pos="77000">
                <a:schemeClr val="tx1"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3" name="Freeform 352"/>
          <p:cNvSpPr/>
          <p:nvPr/>
        </p:nvSpPr>
        <p:spPr>
          <a:xfrm>
            <a:off x="2790498" y="0"/>
            <a:ext cx="9398328" cy="6858000"/>
          </a:xfrm>
          <a:custGeom>
            <a:avLst/>
            <a:gdLst>
              <a:gd name="connsiteX0" fmla="*/ 0 w 12188825"/>
              <a:gd name="connsiteY0" fmla="*/ 0 h 6858000"/>
              <a:gd name="connsiteX1" fmla="*/ 12188825 w 12188825"/>
              <a:gd name="connsiteY1" fmla="*/ 0 h 6858000"/>
              <a:gd name="connsiteX2" fmla="*/ 12188825 w 12188825"/>
              <a:gd name="connsiteY2" fmla="*/ 6858000 h 6858000"/>
              <a:gd name="connsiteX3" fmla="*/ 0 w 12188825"/>
              <a:gd name="connsiteY3" fmla="*/ 6858000 h 6858000"/>
              <a:gd name="connsiteX4" fmla="*/ 0 w 12188825"/>
              <a:gd name="connsiteY4" fmla="*/ 0 h 6858000"/>
              <a:gd name="connsiteX0" fmla="*/ 0 w 12188825"/>
              <a:gd name="connsiteY0" fmla="*/ 15766 h 6873766"/>
              <a:gd name="connsiteX1" fmla="*/ 11430000 w 12188825"/>
              <a:gd name="connsiteY1" fmla="*/ 0 h 6873766"/>
              <a:gd name="connsiteX2" fmla="*/ 12188825 w 12188825"/>
              <a:gd name="connsiteY2" fmla="*/ 15766 h 6873766"/>
              <a:gd name="connsiteX3" fmla="*/ 12188825 w 12188825"/>
              <a:gd name="connsiteY3" fmla="*/ 6873766 h 6873766"/>
              <a:gd name="connsiteX4" fmla="*/ 0 w 12188825"/>
              <a:gd name="connsiteY4" fmla="*/ 6873766 h 6873766"/>
              <a:gd name="connsiteX5" fmla="*/ 0 w 12188825"/>
              <a:gd name="connsiteY5" fmla="*/ 15766 h 6873766"/>
              <a:gd name="connsiteX0" fmla="*/ 0 w 12188825"/>
              <a:gd name="connsiteY0" fmla="*/ 15766 h 6873766"/>
              <a:gd name="connsiteX1" fmla="*/ 11430000 w 12188825"/>
              <a:gd name="connsiteY1" fmla="*/ 0 h 6873766"/>
              <a:gd name="connsiteX2" fmla="*/ 12188825 w 12188825"/>
              <a:gd name="connsiteY2" fmla="*/ 15766 h 6873766"/>
              <a:gd name="connsiteX3" fmla="*/ 12188825 w 12188825"/>
              <a:gd name="connsiteY3" fmla="*/ 6873766 h 6873766"/>
              <a:gd name="connsiteX4" fmla="*/ 2790497 w 12188825"/>
              <a:gd name="connsiteY4" fmla="*/ 6873766 h 6873766"/>
              <a:gd name="connsiteX5" fmla="*/ 0 w 12188825"/>
              <a:gd name="connsiteY5" fmla="*/ 6873766 h 6873766"/>
              <a:gd name="connsiteX6" fmla="*/ 0 w 12188825"/>
              <a:gd name="connsiteY6" fmla="*/ 15766 h 6873766"/>
              <a:gd name="connsiteX0" fmla="*/ 0 w 12188825"/>
              <a:gd name="connsiteY0" fmla="*/ 15766 h 6873766"/>
              <a:gd name="connsiteX1" fmla="*/ 11430000 w 12188825"/>
              <a:gd name="connsiteY1" fmla="*/ 0 h 6873766"/>
              <a:gd name="connsiteX2" fmla="*/ 12188825 w 12188825"/>
              <a:gd name="connsiteY2" fmla="*/ 15766 h 6873766"/>
              <a:gd name="connsiteX3" fmla="*/ 12188825 w 12188825"/>
              <a:gd name="connsiteY3" fmla="*/ 6873766 h 6873766"/>
              <a:gd name="connsiteX4" fmla="*/ 2790497 w 12188825"/>
              <a:gd name="connsiteY4" fmla="*/ 6873766 h 6873766"/>
              <a:gd name="connsiteX5" fmla="*/ 0 w 12188825"/>
              <a:gd name="connsiteY5" fmla="*/ 15766 h 6873766"/>
              <a:gd name="connsiteX0" fmla="*/ 0 w 12188825"/>
              <a:gd name="connsiteY0" fmla="*/ 0 h 6858000"/>
              <a:gd name="connsiteX1" fmla="*/ 12188825 w 12188825"/>
              <a:gd name="connsiteY1" fmla="*/ 0 h 6858000"/>
              <a:gd name="connsiteX2" fmla="*/ 12188825 w 12188825"/>
              <a:gd name="connsiteY2" fmla="*/ 6858000 h 6858000"/>
              <a:gd name="connsiteX3" fmla="*/ 2790497 w 12188825"/>
              <a:gd name="connsiteY3" fmla="*/ 6858000 h 6858000"/>
              <a:gd name="connsiteX4" fmla="*/ 0 w 12188825"/>
              <a:gd name="connsiteY4" fmla="*/ 0 h 6858000"/>
              <a:gd name="connsiteX0" fmla="*/ 0 w 12188825"/>
              <a:gd name="connsiteY0" fmla="*/ 0 h 6858000"/>
              <a:gd name="connsiteX1" fmla="*/ 11122526 w 12188825"/>
              <a:gd name="connsiteY1" fmla="*/ 0 h 6858000"/>
              <a:gd name="connsiteX2" fmla="*/ 12188825 w 12188825"/>
              <a:gd name="connsiteY2" fmla="*/ 0 h 6858000"/>
              <a:gd name="connsiteX3" fmla="*/ 12188825 w 12188825"/>
              <a:gd name="connsiteY3" fmla="*/ 6858000 h 6858000"/>
              <a:gd name="connsiteX4" fmla="*/ 2790497 w 12188825"/>
              <a:gd name="connsiteY4" fmla="*/ 6858000 h 6858000"/>
              <a:gd name="connsiteX5" fmla="*/ 0 w 12188825"/>
              <a:gd name="connsiteY5" fmla="*/ 0 h 6858000"/>
              <a:gd name="connsiteX0" fmla="*/ 0 w 9398328"/>
              <a:gd name="connsiteY0" fmla="*/ 6858000 h 6858000"/>
              <a:gd name="connsiteX1" fmla="*/ 8332029 w 9398328"/>
              <a:gd name="connsiteY1" fmla="*/ 0 h 6858000"/>
              <a:gd name="connsiteX2" fmla="*/ 9398328 w 9398328"/>
              <a:gd name="connsiteY2" fmla="*/ 0 h 6858000"/>
              <a:gd name="connsiteX3" fmla="*/ 9398328 w 9398328"/>
              <a:gd name="connsiteY3" fmla="*/ 6858000 h 6858000"/>
              <a:gd name="connsiteX4" fmla="*/ 0 w 9398328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98328" h="6858000">
                <a:moveTo>
                  <a:pt x="0" y="6858000"/>
                </a:moveTo>
                <a:lnTo>
                  <a:pt x="8332029" y="0"/>
                </a:lnTo>
                <a:lnTo>
                  <a:pt x="9398328" y="0"/>
                </a:lnTo>
                <a:lnTo>
                  <a:pt x="939832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Organizational Chart Avatars</a:t>
            </a:r>
          </a:p>
        </p:txBody>
      </p:sp>
      <p:grpSp>
        <p:nvGrpSpPr>
          <p:cNvPr id="135" name="Group 141"/>
          <p:cNvGrpSpPr/>
          <p:nvPr/>
        </p:nvGrpSpPr>
        <p:grpSpPr>
          <a:xfrm>
            <a:off x="2543526" y="1905000"/>
            <a:ext cx="902288" cy="1374838"/>
            <a:chOff x="1290638" y="2600325"/>
            <a:chExt cx="1773237" cy="2701926"/>
          </a:xfrm>
        </p:grpSpPr>
        <p:sp>
          <p:nvSpPr>
            <p:cNvPr id="238" name="Freeform 6"/>
            <p:cNvSpPr>
              <a:spLocks/>
            </p:cNvSpPr>
            <p:nvPr/>
          </p:nvSpPr>
          <p:spPr bwMode="auto">
            <a:xfrm>
              <a:off x="1822450" y="4124325"/>
              <a:ext cx="781050" cy="1177925"/>
            </a:xfrm>
            <a:custGeom>
              <a:avLst/>
              <a:gdLst/>
              <a:ahLst/>
              <a:cxnLst>
                <a:cxn ang="0">
                  <a:pos x="412" y="0"/>
                </a:cxn>
                <a:cxn ang="0">
                  <a:pos x="434" y="11"/>
                </a:cxn>
                <a:cxn ang="0">
                  <a:pos x="447" y="15"/>
                </a:cxn>
                <a:cxn ang="0">
                  <a:pos x="458" y="17"/>
                </a:cxn>
                <a:cxn ang="0">
                  <a:pos x="492" y="733"/>
                </a:cxn>
                <a:cxn ang="0">
                  <a:pos x="414" y="738"/>
                </a:cxn>
                <a:cxn ang="0">
                  <a:pos x="324" y="740"/>
                </a:cxn>
                <a:cxn ang="0">
                  <a:pos x="224" y="742"/>
                </a:cxn>
                <a:cxn ang="0">
                  <a:pos x="151" y="742"/>
                </a:cxn>
                <a:cxn ang="0">
                  <a:pos x="84" y="740"/>
                </a:cxn>
                <a:cxn ang="0">
                  <a:pos x="0" y="34"/>
                </a:cxn>
                <a:cxn ang="0">
                  <a:pos x="19" y="19"/>
                </a:cxn>
                <a:cxn ang="0">
                  <a:pos x="93" y="19"/>
                </a:cxn>
                <a:cxn ang="0">
                  <a:pos x="147" y="17"/>
                </a:cxn>
                <a:cxn ang="0">
                  <a:pos x="209" y="15"/>
                </a:cxn>
                <a:cxn ang="0">
                  <a:pos x="274" y="11"/>
                </a:cxn>
                <a:cxn ang="0">
                  <a:pos x="343" y="7"/>
                </a:cxn>
                <a:cxn ang="0">
                  <a:pos x="412" y="0"/>
                </a:cxn>
              </a:cxnLst>
              <a:rect l="0" t="0" r="r" b="b"/>
              <a:pathLst>
                <a:path w="492" h="742">
                  <a:moveTo>
                    <a:pt x="412" y="0"/>
                  </a:moveTo>
                  <a:lnTo>
                    <a:pt x="434" y="11"/>
                  </a:lnTo>
                  <a:lnTo>
                    <a:pt x="447" y="15"/>
                  </a:lnTo>
                  <a:lnTo>
                    <a:pt x="458" y="17"/>
                  </a:lnTo>
                  <a:lnTo>
                    <a:pt x="492" y="733"/>
                  </a:lnTo>
                  <a:lnTo>
                    <a:pt x="414" y="738"/>
                  </a:lnTo>
                  <a:lnTo>
                    <a:pt x="324" y="740"/>
                  </a:lnTo>
                  <a:lnTo>
                    <a:pt x="224" y="742"/>
                  </a:lnTo>
                  <a:lnTo>
                    <a:pt x="151" y="742"/>
                  </a:lnTo>
                  <a:lnTo>
                    <a:pt x="84" y="740"/>
                  </a:lnTo>
                  <a:lnTo>
                    <a:pt x="0" y="34"/>
                  </a:lnTo>
                  <a:lnTo>
                    <a:pt x="19" y="19"/>
                  </a:lnTo>
                  <a:lnTo>
                    <a:pt x="93" y="19"/>
                  </a:lnTo>
                  <a:lnTo>
                    <a:pt x="147" y="17"/>
                  </a:lnTo>
                  <a:lnTo>
                    <a:pt x="209" y="15"/>
                  </a:lnTo>
                  <a:lnTo>
                    <a:pt x="274" y="11"/>
                  </a:lnTo>
                  <a:lnTo>
                    <a:pt x="343" y="7"/>
                  </a:lnTo>
                  <a:lnTo>
                    <a:pt x="412" y="0"/>
                  </a:lnTo>
                  <a:close/>
                </a:path>
              </a:pathLst>
            </a:custGeom>
            <a:solidFill>
              <a:srgbClr val="F9FCF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" name="Freeform 7"/>
            <p:cNvSpPr>
              <a:spLocks/>
            </p:cNvSpPr>
            <p:nvPr/>
          </p:nvSpPr>
          <p:spPr bwMode="auto">
            <a:xfrm>
              <a:off x="1370013" y="2600325"/>
              <a:ext cx="1408112" cy="1363663"/>
            </a:xfrm>
            <a:custGeom>
              <a:avLst/>
              <a:gdLst/>
              <a:ahLst/>
              <a:cxnLst>
                <a:cxn ang="0">
                  <a:pos x="416" y="0"/>
                </a:cxn>
                <a:cxn ang="0">
                  <a:pos x="479" y="3"/>
                </a:cxn>
                <a:cxn ang="0">
                  <a:pos x="542" y="16"/>
                </a:cxn>
                <a:cxn ang="0">
                  <a:pos x="606" y="37"/>
                </a:cxn>
                <a:cxn ang="0">
                  <a:pos x="661" y="65"/>
                </a:cxn>
                <a:cxn ang="0">
                  <a:pos x="710" y="102"/>
                </a:cxn>
                <a:cxn ang="0">
                  <a:pos x="755" y="145"/>
                </a:cxn>
                <a:cxn ang="0">
                  <a:pos x="792" y="194"/>
                </a:cxn>
                <a:cxn ang="0">
                  <a:pos x="823" y="246"/>
                </a:cxn>
                <a:cxn ang="0">
                  <a:pos x="850" y="302"/>
                </a:cxn>
                <a:cxn ang="0">
                  <a:pos x="868" y="358"/>
                </a:cxn>
                <a:cxn ang="0">
                  <a:pos x="881" y="417"/>
                </a:cxn>
                <a:cxn ang="0">
                  <a:pos x="887" y="473"/>
                </a:cxn>
                <a:cxn ang="0">
                  <a:pos x="887" y="529"/>
                </a:cxn>
                <a:cxn ang="0">
                  <a:pos x="877" y="581"/>
                </a:cxn>
                <a:cxn ang="0">
                  <a:pos x="863" y="630"/>
                </a:cxn>
                <a:cxn ang="0">
                  <a:pos x="835" y="684"/>
                </a:cxn>
                <a:cxn ang="0">
                  <a:pos x="801" y="731"/>
                </a:cxn>
                <a:cxn ang="0">
                  <a:pos x="760" y="770"/>
                </a:cxn>
                <a:cxn ang="0">
                  <a:pos x="712" y="803"/>
                </a:cxn>
                <a:cxn ang="0">
                  <a:pos x="660" y="828"/>
                </a:cxn>
                <a:cxn ang="0">
                  <a:pos x="606" y="846"/>
                </a:cxn>
                <a:cxn ang="0">
                  <a:pos x="546" y="856"/>
                </a:cxn>
                <a:cxn ang="0">
                  <a:pos x="485" y="859"/>
                </a:cxn>
                <a:cxn ang="0">
                  <a:pos x="421" y="854"/>
                </a:cxn>
                <a:cxn ang="0">
                  <a:pos x="358" y="841"/>
                </a:cxn>
                <a:cxn ang="0">
                  <a:pos x="295" y="818"/>
                </a:cxn>
                <a:cxn ang="0">
                  <a:pos x="235" y="788"/>
                </a:cxn>
                <a:cxn ang="0">
                  <a:pos x="179" y="751"/>
                </a:cxn>
                <a:cxn ang="0">
                  <a:pos x="131" y="708"/>
                </a:cxn>
                <a:cxn ang="0">
                  <a:pos x="90" y="660"/>
                </a:cxn>
                <a:cxn ang="0">
                  <a:pos x="54" y="608"/>
                </a:cxn>
                <a:cxn ang="0">
                  <a:pos x="28" y="552"/>
                </a:cxn>
                <a:cxn ang="0">
                  <a:pos x="10" y="494"/>
                </a:cxn>
                <a:cxn ang="0">
                  <a:pos x="0" y="434"/>
                </a:cxn>
                <a:cxn ang="0">
                  <a:pos x="0" y="373"/>
                </a:cxn>
                <a:cxn ang="0">
                  <a:pos x="8" y="311"/>
                </a:cxn>
                <a:cxn ang="0">
                  <a:pos x="28" y="249"/>
                </a:cxn>
                <a:cxn ang="0">
                  <a:pos x="56" y="194"/>
                </a:cxn>
                <a:cxn ang="0">
                  <a:pos x="94" y="143"/>
                </a:cxn>
                <a:cxn ang="0">
                  <a:pos x="136" y="100"/>
                </a:cxn>
                <a:cxn ang="0">
                  <a:pos x="185" y="65"/>
                </a:cxn>
                <a:cxn ang="0">
                  <a:pos x="237" y="37"/>
                </a:cxn>
                <a:cxn ang="0">
                  <a:pos x="293" y="16"/>
                </a:cxn>
                <a:cxn ang="0">
                  <a:pos x="352" y="3"/>
                </a:cxn>
                <a:cxn ang="0">
                  <a:pos x="416" y="0"/>
                </a:cxn>
              </a:cxnLst>
              <a:rect l="0" t="0" r="r" b="b"/>
              <a:pathLst>
                <a:path w="887" h="859">
                  <a:moveTo>
                    <a:pt x="416" y="0"/>
                  </a:moveTo>
                  <a:lnTo>
                    <a:pt x="479" y="3"/>
                  </a:lnTo>
                  <a:lnTo>
                    <a:pt x="542" y="16"/>
                  </a:lnTo>
                  <a:lnTo>
                    <a:pt x="606" y="37"/>
                  </a:lnTo>
                  <a:lnTo>
                    <a:pt x="661" y="65"/>
                  </a:lnTo>
                  <a:lnTo>
                    <a:pt x="710" y="102"/>
                  </a:lnTo>
                  <a:lnTo>
                    <a:pt x="755" y="145"/>
                  </a:lnTo>
                  <a:lnTo>
                    <a:pt x="792" y="194"/>
                  </a:lnTo>
                  <a:lnTo>
                    <a:pt x="823" y="246"/>
                  </a:lnTo>
                  <a:lnTo>
                    <a:pt x="850" y="302"/>
                  </a:lnTo>
                  <a:lnTo>
                    <a:pt x="868" y="358"/>
                  </a:lnTo>
                  <a:lnTo>
                    <a:pt x="881" y="417"/>
                  </a:lnTo>
                  <a:lnTo>
                    <a:pt x="887" y="473"/>
                  </a:lnTo>
                  <a:lnTo>
                    <a:pt x="887" y="529"/>
                  </a:lnTo>
                  <a:lnTo>
                    <a:pt x="877" y="581"/>
                  </a:lnTo>
                  <a:lnTo>
                    <a:pt x="863" y="630"/>
                  </a:lnTo>
                  <a:lnTo>
                    <a:pt x="835" y="684"/>
                  </a:lnTo>
                  <a:lnTo>
                    <a:pt x="801" y="731"/>
                  </a:lnTo>
                  <a:lnTo>
                    <a:pt x="760" y="770"/>
                  </a:lnTo>
                  <a:lnTo>
                    <a:pt x="712" y="803"/>
                  </a:lnTo>
                  <a:lnTo>
                    <a:pt x="660" y="828"/>
                  </a:lnTo>
                  <a:lnTo>
                    <a:pt x="606" y="846"/>
                  </a:lnTo>
                  <a:lnTo>
                    <a:pt x="546" y="856"/>
                  </a:lnTo>
                  <a:lnTo>
                    <a:pt x="485" y="859"/>
                  </a:lnTo>
                  <a:lnTo>
                    <a:pt x="421" y="854"/>
                  </a:lnTo>
                  <a:lnTo>
                    <a:pt x="358" y="841"/>
                  </a:lnTo>
                  <a:lnTo>
                    <a:pt x="295" y="818"/>
                  </a:lnTo>
                  <a:lnTo>
                    <a:pt x="235" y="788"/>
                  </a:lnTo>
                  <a:lnTo>
                    <a:pt x="179" y="751"/>
                  </a:lnTo>
                  <a:lnTo>
                    <a:pt x="131" y="708"/>
                  </a:lnTo>
                  <a:lnTo>
                    <a:pt x="90" y="660"/>
                  </a:lnTo>
                  <a:lnTo>
                    <a:pt x="54" y="608"/>
                  </a:lnTo>
                  <a:lnTo>
                    <a:pt x="28" y="552"/>
                  </a:lnTo>
                  <a:lnTo>
                    <a:pt x="10" y="494"/>
                  </a:lnTo>
                  <a:lnTo>
                    <a:pt x="0" y="434"/>
                  </a:lnTo>
                  <a:lnTo>
                    <a:pt x="0" y="373"/>
                  </a:lnTo>
                  <a:lnTo>
                    <a:pt x="8" y="311"/>
                  </a:lnTo>
                  <a:lnTo>
                    <a:pt x="28" y="249"/>
                  </a:lnTo>
                  <a:lnTo>
                    <a:pt x="56" y="194"/>
                  </a:lnTo>
                  <a:lnTo>
                    <a:pt x="94" y="143"/>
                  </a:lnTo>
                  <a:lnTo>
                    <a:pt x="136" y="100"/>
                  </a:lnTo>
                  <a:lnTo>
                    <a:pt x="185" y="65"/>
                  </a:lnTo>
                  <a:lnTo>
                    <a:pt x="237" y="37"/>
                  </a:lnTo>
                  <a:lnTo>
                    <a:pt x="293" y="16"/>
                  </a:lnTo>
                  <a:lnTo>
                    <a:pt x="352" y="3"/>
                  </a:lnTo>
                  <a:lnTo>
                    <a:pt x="416" y="0"/>
                  </a:lnTo>
                  <a:close/>
                </a:path>
              </a:pathLst>
            </a:custGeom>
            <a:solidFill>
              <a:srgbClr val="FFC89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0" name="Freeform 8"/>
            <p:cNvSpPr>
              <a:spLocks/>
            </p:cNvSpPr>
            <p:nvPr/>
          </p:nvSpPr>
          <p:spPr bwMode="auto">
            <a:xfrm>
              <a:off x="1500188" y="2676525"/>
              <a:ext cx="1230312" cy="1190625"/>
            </a:xfrm>
            <a:custGeom>
              <a:avLst/>
              <a:gdLst/>
              <a:ahLst/>
              <a:cxnLst>
                <a:cxn ang="0">
                  <a:pos x="363" y="0"/>
                </a:cxn>
                <a:cxn ang="0">
                  <a:pos x="417" y="4"/>
                </a:cxn>
                <a:cxn ang="0">
                  <a:pos x="473" y="15"/>
                </a:cxn>
                <a:cxn ang="0">
                  <a:pos x="529" y="34"/>
                </a:cxn>
                <a:cxn ang="0">
                  <a:pos x="581" y="62"/>
                </a:cxn>
                <a:cxn ang="0">
                  <a:pos x="628" y="97"/>
                </a:cxn>
                <a:cxn ang="0">
                  <a:pos x="669" y="140"/>
                </a:cxn>
                <a:cxn ang="0">
                  <a:pos x="702" y="187"/>
                </a:cxn>
                <a:cxn ang="0">
                  <a:pos x="730" y="239"/>
                </a:cxn>
                <a:cxn ang="0">
                  <a:pos x="751" y="293"/>
                </a:cxn>
                <a:cxn ang="0">
                  <a:pos x="766" y="347"/>
                </a:cxn>
                <a:cxn ang="0">
                  <a:pos x="775" y="401"/>
                </a:cxn>
                <a:cxn ang="0">
                  <a:pos x="775" y="455"/>
                </a:cxn>
                <a:cxn ang="0">
                  <a:pos x="769" y="505"/>
                </a:cxn>
                <a:cxn ang="0">
                  <a:pos x="754" y="552"/>
                </a:cxn>
                <a:cxn ang="0">
                  <a:pos x="730" y="599"/>
                </a:cxn>
                <a:cxn ang="0">
                  <a:pos x="700" y="640"/>
                </a:cxn>
                <a:cxn ang="0">
                  <a:pos x="663" y="673"/>
                </a:cxn>
                <a:cxn ang="0">
                  <a:pos x="622" y="701"/>
                </a:cxn>
                <a:cxn ang="0">
                  <a:pos x="578" y="724"/>
                </a:cxn>
                <a:cxn ang="0">
                  <a:pos x="529" y="739"/>
                </a:cxn>
                <a:cxn ang="0">
                  <a:pos x="477" y="748"/>
                </a:cxn>
                <a:cxn ang="0">
                  <a:pos x="423" y="750"/>
                </a:cxn>
                <a:cxn ang="0">
                  <a:pos x="369" y="746"/>
                </a:cxn>
                <a:cxn ang="0">
                  <a:pos x="313" y="733"/>
                </a:cxn>
                <a:cxn ang="0">
                  <a:pos x="257" y="714"/>
                </a:cxn>
                <a:cxn ang="0">
                  <a:pos x="200" y="684"/>
                </a:cxn>
                <a:cxn ang="0">
                  <a:pos x="149" y="649"/>
                </a:cxn>
                <a:cxn ang="0">
                  <a:pos x="103" y="606"/>
                </a:cxn>
                <a:cxn ang="0">
                  <a:pos x="66" y="560"/>
                </a:cxn>
                <a:cxn ang="0">
                  <a:pos x="36" y="507"/>
                </a:cxn>
                <a:cxn ang="0">
                  <a:pos x="15" y="453"/>
                </a:cxn>
                <a:cxn ang="0">
                  <a:pos x="2" y="395"/>
                </a:cxn>
                <a:cxn ang="0">
                  <a:pos x="0" y="338"/>
                </a:cxn>
                <a:cxn ang="0">
                  <a:pos x="8" y="278"/>
                </a:cxn>
                <a:cxn ang="0">
                  <a:pos x="26" y="220"/>
                </a:cxn>
                <a:cxn ang="0">
                  <a:pos x="52" y="170"/>
                </a:cxn>
                <a:cxn ang="0">
                  <a:pos x="82" y="127"/>
                </a:cxn>
                <a:cxn ang="0">
                  <a:pos x="120" y="90"/>
                </a:cxn>
                <a:cxn ang="0">
                  <a:pos x="162" y="58"/>
                </a:cxn>
                <a:cxn ang="0">
                  <a:pos x="207" y="34"/>
                </a:cxn>
                <a:cxn ang="0">
                  <a:pos x="257" y="15"/>
                </a:cxn>
                <a:cxn ang="0">
                  <a:pos x="309" y="4"/>
                </a:cxn>
                <a:cxn ang="0">
                  <a:pos x="363" y="0"/>
                </a:cxn>
              </a:cxnLst>
              <a:rect l="0" t="0" r="r" b="b"/>
              <a:pathLst>
                <a:path w="775" h="750">
                  <a:moveTo>
                    <a:pt x="363" y="0"/>
                  </a:moveTo>
                  <a:lnTo>
                    <a:pt x="417" y="4"/>
                  </a:lnTo>
                  <a:lnTo>
                    <a:pt x="473" y="15"/>
                  </a:lnTo>
                  <a:lnTo>
                    <a:pt x="529" y="34"/>
                  </a:lnTo>
                  <a:lnTo>
                    <a:pt x="581" y="62"/>
                  </a:lnTo>
                  <a:lnTo>
                    <a:pt x="628" y="97"/>
                  </a:lnTo>
                  <a:lnTo>
                    <a:pt x="669" y="140"/>
                  </a:lnTo>
                  <a:lnTo>
                    <a:pt x="702" y="187"/>
                  </a:lnTo>
                  <a:lnTo>
                    <a:pt x="730" y="239"/>
                  </a:lnTo>
                  <a:lnTo>
                    <a:pt x="751" y="293"/>
                  </a:lnTo>
                  <a:lnTo>
                    <a:pt x="766" y="347"/>
                  </a:lnTo>
                  <a:lnTo>
                    <a:pt x="775" y="401"/>
                  </a:lnTo>
                  <a:lnTo>
                    <a:pt x="775" y="455"/>
                  </a:lnTo>
                  <a:lnTo>
                    <a:pt x="769" y="505"/>
                  </a:lnTo>
                  <a:lnTo>
                    <a:pt x="754" y="552"/>
                  </a:lnTo>
                  <a:lnTo>
                    <a:pt x="730" y="599"/>
                  </a:lnTo>
                  <a:lnTo>
                    <a:pt x="700" y="640"/>
                  </a:lnTo>
                  <a:lnTo>
                    <a:pt x="663" y="673"/>
                  </a:lnTo>
                  <a:lnTo>
                    <a:pt x="622" y="701"/>
                  </a:lnTo>
                  <a:lnTo>
                    <a:pt x="578" y="724"/>
                  </a:lnTo>
                  <a:lnTo>
                    <a:pt x="529" y="739"/>
                  </a:lnTo>
                  <a:lnTo>
                    <a:pt x="477" y="748"/>
                  </a:lnTo>
                  <a:lnTo>
                    <a:pt x="423" y="750"/>
                  </a:lnTo>
                  <a:lnTo>
                    <a:pt x="369" y="746"/>
                  </a:lnTo>
                  <a:lnTo>
                    <a:pt x="313" y="733"/>
                  </a:lnTo>
                  <a:lnTo>
                    <a:pt x="257" y="714"/>
                  </a:lnTo>
                  <a:lnTo>
                    <a:pt x="200" y="684"/>
                  </a:lnTo>
                  <a:lnTo>
                    <a:pt x="149" y="649"/>
                  </a:lnTo>
                  <a:lnTo>
                    <a:pt x="103" y="606"/>
                  </a:lnTo>
                  <a:lnTo>
                    <a:pt x="66" y="560"/>
                  </a:lnTo>
                  <a:lnTo>
                    <a:pt x="36" y="507"/>
                  </a:lnTo>
                  <a:lnTo>
                    <a:pt x="15" y="453"/>
                  </a:lnTo>
                  <a:lnTo>
                    <a:pt x="2" y="395"/>
                  </a:lnTo>
                  <a:lnTo>
                    <a:pt x="0" y="338"/>
                  </a:lnTo>
                  <a:lnTo>
                    <a:pt x="8" y="278"/>
                  </a:lnTo>
                  <a:lnTo>
                    <a:pt x="26" y="220"/>
                  </a:lnTo>
                  <a:lnTo>
                    <a:pt x="52" y="170"/>
                  </a:lnTo>
                  <a:lnTo>
                    <a:pt x="82" y="127"/>
                  </a:lnTo>
                  <a:lnTo>
                    <a:pt x="120" y="90"/>
                  </a:lnTo>
                  <a:lnTo>
                    <a:pt x="162" y="58"/>
                  </a:lnTo>
                  <a:lnTo>
                    <a:pt x="207" y="34"/>
                  </a:lnTo>
                  <a:lnTo>
                    <a:pt x="257" y="15"/>
                  </a:lnTo>
                  <a:lnTo>
                    <a:pt x="309" y="4"/>
                  </a:lnTo>
                  <a:lnTo>
                    <a:pt x="363" y="0"/>
                  </a:lnTo>
                  <a:close/>
                </a:path>
              </a:pathLst>
            </a:custGeom>
            <a:solidFill>
              <a:srgbClr val="FFD7A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" name="Freeform 9"/>
            <p:cNvSpPr>
              <a:spLocks/>
            </p:cNvSpPr>
            <p:nvPr/>
          </p:nvSpPr>
          <p:spPr bwMode="auto">
            <a:xfrm>
              <a:off x="1368425" y="2628900"/>
              <a:ext cx="1211262" cy="1098550"/>
            </a:xfrm>
            <a:custGeom>
              <a:avLst/>
              <a:gdLst/>
              <a:ahLst/>
              <a:cxnLst>
                <a:cxn ang="0">
                  <a:pos x="413" y="0"/>
                </a:cxn>
                <a:cxn ang="0">
                  <a:pos x="476" y="4"/>
                </a:cxn>
                <a:cxn ang="0">
                  <a:pos x="540" y="17"/>
                </a:cxn>
                <a:cxn ang="0">
                  <a:pos x="603" y="38"/>
                </a:cxn>
                <a:cxn ang="0">
                  <a:pos x="648" y="60"/>
                </a:cxn>
                <a:cxn ang="0">
                  <a:pos x="685" y="82"/>
                </a:cxn>
                <a:cxn ang="0">
                  <a:pos x="715" y="108"/>
                </a:cxn>
                <a:cxn ang="0">
                  <a:pos x="741" y="135"/>
                </a:cxn>
                <a:cxn ang="0">
                  <a:pos x="763" y="164"/>
                </a:cxn>
                <a:cxn ang="0">
                  <a:pos x="759" y="207"/>
                </a:cxn>
                <a:cxn ang="0">
                  <a:pos x="748" y="245"/>
                </a:cxn>
                <a:cxn ang="0">
                  <a:pos x="731" y="274"/>
                </a:cxn>
                <a:cxn ang="0">
                  <a:pos x="709" y="300"/>
                </a:cxn>
                <a:cxn ang="0">
                  <a:pos x="681" y="321"/>
                </a:cxn>
                <a:cxn ang="0">
                  <a:pos x="649" y="336"/>
                </a:cxn>
                <a:cxn ang="0">
                  <a:pos x="614" y="349"/>
                </a:cxn>
                <a:cxn ang="0">
                  <a:pos x="577" y="356"/>
                </a:cxn>
                <a:cxn ang="0">
                  <a:pos x="538" y="362"/>
                </a:cxn>
                <a:cxn ang="0">
                  <a:pos x="497" y="364"/>
                </a:cxn>
                <a:cxn ang="0">
                  <a:pos x="458" y="364"/>
                </a:cxn>
                <a:cxn ang="0">
                  <a:pos x="379" y="360"/>
                </a:cxn>
                <a:cxn ang="0">
                  <a:pos x="344" y="356"/>
                </a:cxn>
                <a:cxn ang="0">
                  <a:pos x="312" y="351"/>
                </a:cxn>
                <a:cxn ang="0">
                  <a:pos x="284" y="345"/>
                </a:cxn>
                <a:cxn ang="0">
                  <a:pos x="262" y="342"/>
                </a:cxn>
                <a:cxn ang="0">
                  <a:pos x="243" y="338"/>
                </a:cxn>
                <a:cxn ang="0">
                  <a:pos x="232" y="336"/>
                </a:cxn>
                <a:cxn ang="0">
                  <a:pos x="229" y="334"/>
                </a:cxn>
                <a:cxn ang="0">
                  <a:pos x="240" y="394"/>
                </a:cxn>
                <a:cxn ang="0">
                  <a:pos x="245" y="448"/>
                </a:cxn>
                <a:cxn ang="0">
                  <a:pos x="243" y="496"/>
                </a:cxn>
                <a:cxn ang="0">
                  <a:pos x="236" y="539"/>
                </a:cxn>
                <a:cxn ang="0">
                  <a:pos x="225" y="578"/>
                </a:cxn>
                <a:cxn ang="0">
                  <a:pos x="210" y="612"/>
                </a:cxn>
                <a:cxn ang="0">
                  <a:pos x="193" y="640"/>
                </a:cxn>
                <a:cxn ang="0">
                  <a:pos x="175" y="662"/>
                </a:cxn>
                <a:cxn ang="0">
                  <a:pos x="154" y="679"/>
                </a:cxn>
                <a:cxn ang="0">
                  <a:pos x="135" y="692"/>
                </a:cxn>
                <a:cxn ang="0">
                  <a:pos x="96" y="651"/>
                </a:cxn>
                <a:cxn ang="0">
                  <a:pos x="65" y="606"/>
                </a:cxn>
                <a:cxn ang="0">
                  <a:pos x="39" y="558"/>
                </a:cxn>
                <a:cxn ang="0">
                  <a:pos x="20" y="507"/>
                </a:cxn>
                <a:cxn ang="0">
                  <a:pos x="7" y="453"/>
                </a:cxn>
                <a:cxn ang="0">
                  <a:pos x="0" y="399"/>
                </a:cxn>
                <a:cxn ang="0">
                  <a:pos x="0" y="345"/>
                </a:cxn>
                <a:cxn ang="0">
                  <a:pos x="9" y="297"/>
                </a:cxn>
                <a:cxn ang="0">
                  <a:pos x="26" y="250"/>
                </a:cxn>
                <a:cxn ang="0">
                  <a:pos x="55" y="194"/>
                </a:cxn>
                <a:cxn ang="0">
                  <a:pos x="91" y="144"/>
                </a:cxn>
                <a:cxn ang="0">
                  <a:pos x="134" y="101"/>
                </a:cxn>
                <a:cxn ang="0">
                  <a:pos x="182" y="66"/>
                </a:cxn>
                <a:cxn ang="0">
                  <a:pos x="234" y="38"/>
                </a:cxn>
                <a:cxn ang="0">
                  <a:pos x="292" y="17"/>
                </a:cxn>
                <a:cxn ang="0">
                  <a:pos x="351" y="4"/>
                </a:cxn>
                <a:cxn ang="0">
                  <a:pos x="413" y="0"/>
                </a:cxn>
              </a:cxnLst>
              <a:rect l="0" t="0" r="r" b="b"/>
              <a:pathLst>
                <a:path w="763" h="692">
                  <a:moveTo>
                    <a:pt x="413" y="0"/>
                  </a:moveTo>
                  <a:lnTo>
                    <a:pt x="476" y="4"/>
                  </a:lnTo>
                  <a:lnTo>
                    <a:pt x="540" y="17"/>
                  </a:lnTo>
                  <a:lnTo>
                    <a:pt x="603" y="38"/>
                  </a:lnTo>
                  <a:lnTo>
                    <a:pt x="648" y="60"/>
                  </a:lnTo>
                  <a:lnTo>
                    <a:pt x="685" y="82"/>
                  </a:lnTo>
                  <a:lnTo>
                    <a:pt x="715" y="108"/>
                  </a:lnTo>
                  <a:lnTo>
                    <a:pt x="741" y="135"/>
                  </a:lnTo>
                  <a:lnTo>
                    <a:pt x="763" y="164"/>
                  </a:lnTo>
                  <a:lnTo>
                    <a:pt x="759" y="207"/>
                  </a:lnTo>
                  <a:lnTo>
                    <a:pt x="748" y="245"/>
                  </a:lnTo>
                  <a:lnTo>
                    <a:pt x="731" y="274"/>
                  </a:lnTo>
                  <a:lnTo>
                    <a:pt x="709" y="300"/>
                  </a:lnTo>
                  <a:lnTo>
                    <a:pt x="681" y="321"/>
                  </a:lnTo>
                  <a:lnTo>
                    <a:pt x="649" y="336"/>
                  </a:lnTo>
                  <a:lnTo>
                    <a:pt x="614" y="349"/>
                  </a:lnTo>
                  <a:lnTo>
                    <a:pt x="577" y="356"/>
                  </a:lnTo>
                  <a:lnTo>
                    <a:pt x="538" y="362"/>
                  </a:lnTo>
                  <a:lnTo>
                    <a:pt x="497" y="364"/>
                  </a:lnTo>
                  <a:lnTo>
                    <a:pt x="458" y="364"/>
                  </a:lnTo>
                  <a:lnTo>
                    <a:pt x="379" y="360"/>
                  </a:lnTo>
                  <a:lnTo>
                    <a:pt x="344" y="356"/>
                  </a:lnTo>
                  <a:lnTo>
                    <a:pt x="312" y="351"/>
                  </a:lnTo>
                  <a:lnTo>
                    <a:pt x="284" y="345"/>
                  </a:lnTo>
                  <a:lnTo>
                    <a:pt x="262" y="342"/>
                  </a:lnTo>
                  <a:lnTo>
                    <a:pt x="243" y="338"/>
                  </a:lnTo>
                  <a:lnTo>
                    <a:pt x="232" y="336"/>
                  </a:lnTo>
                  <a:lnTo>
                    <a:pt x="229" y="334"/>
                  </a:lnTo>
                  <a:lnTo>
                    <a:pt x="240" y="394"/>
                  </a:lnTo>
                  <a:lnTo>
                    <a:pt x="245" y="448"/>
                  </a:lnTo>
                  <a:lnTo>
                    <a:pt x="243" y="496"/>
                  </a:lnTo>
                  <a:lnTo>
                    <a:pt x="236" y="539"/>
                  </a:lnTo>
                  <a:lnTo>
                    <a:pt x="225" y="578"/>
                  </a:lnTo>
                  <a:lnTo>
                    <a:pt x="210" y="612"/>
                  </a:lnTo>
                  <a:lnTo>
                    <a:pt x="193" y="640"/>
                  </a:lnTo>
                  <a:lnTo>
                    <a:pt x="175" y="662"/>
                  </a:lnTo>
                  <a:lnTo>
                    <a:pt x="154" y="679"/>
                  </a:lnTo>
                  <a:lnTo>
                    <a:pt x="135" y="692"/>
                  </a:lnTo>
                  <a:lnTo>
                    <a:pt x="96" y="651"/>
                  </a:lnTo>
                  <a:lnTo>
                    <a:pt x="65" y="606"/>
                  </a:lnTo>
                  <a:lnTo>
                    <a:pt x="39" y="558"/>
                  </a:lnTo>
                  <a:lnTo>
                    <a:pt x="20" y="507"/>
                  </a:lnTo>
                  <a:lnTo>
                    <a:pt x="7" y="453"/>
                  </a:lnTo>
                  <a:lnTo>
                    <a:pt x="0" y="399"/>
                  </a:lnTo>
                  <a:lnTo>
                    <a:pt x="0" y="345"/>
                  </a:lnTo>
                  <a:lnTo>
                    <a:pt x="9" y="297"/>
                  </a:lnTo>
                  <a:lnTo>
                    <a:pt x="26" y="250"/>
                  </a:lnTo>
                  <a:lnTo>
                    <a:pt x="55" y="194"/>
                  </a:lnTo>
                  <a:lnTo>
                    <a:pt x="91" y="144"/>
                  </a:lnTo>
                  <a:lnTo>
                    <a:pt x="134" y="101"/>
                  </a:lnTo>
                  <a:lnTo>
                    <a:pt x="182" y="66"/>
                  </a:lnTo>
                  <a:lnTo>
                    <a:pt x="234" y="38"/>
                  </a:lnTo>
                  <a:lnTo>
                    <a:pt x="292" y="17"/>
                  </a:lnTo>
                  <a:lnTo>
                    <a:pt x="351" y="4"/>
                  </a:lnTo>
                  <a:lnTo>
                    <a:pt x="413" y="0"/>
                  </a:lnTo>
                  <a:close/>
                </a:path>
              </a:pathLst>
            </a:custGeom>
            <a:solidFill>
              <a:srgbClr val="E6934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2" name="Freeform 10"/>
            <p:cNvSpPr>
              <a:spLocks/>
            </p:cNvSpPr>
            <p:nvPr/>
          </p:nvSpPr>
          <p:spPr bwMode="auto">
            <a:xfrm>
              <a:off x="1368425" y="2600325"/>
              <a:ext cx="1217612" cy="1106488"/>
            </a:xfrm>
            <a:custGeom>
              <a:avLst/>
              <a:gdLst/>
              <a:ahLst/>
              <a:cxnLst>
                <a:cxn ang="0">
                  <a:pos x="417" y="0"/>
                </a:cxn>
                <a:cxn ang="0">
                  <a:pos x="480" y="3"/>
                </a:cxn>
                <a:cxn ang="0">
                  <a:pos x="543" y="16"/>
                </a:cxn>
                <a:cxn ang="0">
                  <a:pos x="607" y="37"/>
                </a:cxn>
                <a:cxn ang="0">
                  <a:pos x="651" y="59"/>
                </a:cxn>
                <a:cxn ang="0">
                  <a:pos x="687" y="82"/>
                </a:cxn>
                <a:cxn ang="0">
                  <a:pos x="716" y="108"/>
                </a:cxn>
                <a:cxn ang="0">
                  <a:pos x="744" y="134"/>
                </a:cxn>
                <a:cxn ang="0">
                  <a:pos x="767" y="164"/>
                </a:cxn>
                <a:cxn ang="0">
                  <a:pos x="763" y="207"/>
                </a:cxn>
                <a:cxn ang="0">
                  <a:pos x="752" y="244"/>
                </a:cxn>
                <a:cxn ang="0">
                  <a:pos x="735" y="274"/>
                </a:cxn>
                <a:cxn ang="0">
                  <a:pos x="713" y="300"/>
                </a:cxn>
                <a:cxn ang="0">
                  <a:pos x="685" y="320"/>
                </a:cxn>
                <a:cxn ang="0">
                  <a:pos x="653" y="335"/>
                </a:cxn>
                <a:cxn ang="0">
                  <a:pos x="618" y="348"/>
                </a:cxn>
                <a:cxn ang="0">
                  <a:pos x="581" y="356"/>
                </a:cxn>
                <a:cxn ang="0">
                  <a:pos x="541" y="361"/>
                </a:cxn>
                <a:cxn ang="0">
                  <a:pos x="500" y="363"/>
                </a:cxn>
                <a:cxn ang="0">
                  <a:pos x="461" y="363"/>
                </a:cxn>
                <a:cxn ang="0">
                  <a:pos x="383" y="360"/>
                </a:cxn>
                <a:cxn ang="0">
                  <a:pos x="348" y="356"/>
                </a:cxn>
                <a:cxn ang="0">
                  <a:pos x="316" y="350"/>
                </a:cxn>
                <a:cxn ang="0">
                  <a:pos x="288" y="345"/>
                </a:cxn>
                <a:cxn ang="0">
                  <a:pos x="266" y="341"/>
                </a:cxn>
                <a:cxn ang="0">
                  <a:pos x="247" y="337"/>
                </a:cxn>
                <a:cxn ang="0">
                  <a:pos x="236" y="335"/>
                </a:cxn>
                <a:cxn ang="0">
                  <a:pos x="232" y="333"/>
                </a:cxn>
                <a:cxn ang="0">
                  <a:pos x="245" y="395"/>
                </a:cxn>
                <a:cxn ang="0">
                  <a:pos x="251" y="451"/>
                </a:cxn>
                <a:cxn ang="0">
                  <a:pos x="249" y="501"/>
                </a:cxn>
                <a:cxn ang="0">
                  <a:pos x="242" y="544"/>
                </a:cxn>
                <a:cxn ang="0">
                  <a:pos x="230" y="583"/>
                </a:cxn>
                <a:cxn ang="0">
                  <a:pos x="216" y="615"/>
                </a:cxn>
                <a:cxn ang="0">
                  <a:pos x="197" y="643"/>
                </a:cxn>
                <a:cxn ang="0">
                  <a:pos x="178" y="663"/>
                </a:cxn>
                <a:cxn ang="0">
                  <a:pos x="158" y="680"/>
                </a:cxn>
                <a:cxn ang="0">
                  <a:pos x="139" y="691"/>
                </a:cxn>
                <a:cxn ang="0">
                  <a:pos x="121" y="697"/>
                </a:cxn>
                <a:cxn ang="0">
                  <a:pos x="81" y="649"/>
                </a:cxn>
                <a:cxn ang="0">
                  <a:pos x="50" y="598"/>
                </a:cxn>
                <a:cxn ang="0">
                  <a:pos x="26" y="544"/>
                </a:cxn>
                <a:cxn ang="0">
                  <a:pos x="9" y="486"/>
                </a:cxn>
                <a:cxn ang="0">
                  <a:pos x="0" y="429"/>
                </a:cxn>
                <a:cxn ang="0">
                  <a:pos x="0" y="369"/>
                </a:cxn>
                <a:cxn ang="0">
                  <a:pos x="11" y="309"/>
                </a:cxn>
                <a:cxn ang="0">
                  <a:pos x="29" y="249"/>
                </a:cxn>
                <a:cxn ang="0">
                  <a:pos x="57" y="194"/>
                </a:cxn>
                <a:cxn ang="0">
                  <a:pos x="95" y="143"/>
                </a:cxn>
                <a:cxn ang="0">
                  <a:pos x="137" y="100"/>
                </a:cxn>
                <a:cxn ang="0">
                  <a:pos x="186" y="65"/>
                </a:cxn>
                <a:cxn ang="0">
                  <a:pos x="238" y="37"/>
                </a:cxn>
                <a:cxn ang="0">
                  <a:pos x="294" y="16"/>
                </a:cxn>
                <a:cxn ang="0">
                  <a:pos x="353" y="3"/>
                </a:cxn>
                <a:cxn ang="0">
                  <a:pos x="417" y="0"/>
                </a:cxn>
              </a:cxnLst>
              <a:rect l="0" t="0" r="r" b="b"/>
              <a:pathLst>
                <a:path w="767" h="697">
                  <a:moveTo>
                    <a:pt x="417" y="0"/>
                  </a:moveTo>
                  <a:lnTo>
                    <a:pt x="480" y="3"/>
                  </a:lnTo>
                  <a:lnTo>
                    <a:pt x="543" y="16"/>
                  </a:lnTo>
                  <a:lnTo>
                    <a:pt x="607" y="37"/>
                  </a:lnTo>
                  <a:lnTo>
                    <a:pt x="651" y="59"/>
                  </a:lnTo>
                  <a:lnTo>
                    <a:pt x="687" y="82"/>
                  </a:lnTo>
                  <a:lnTo>
                    <a:pt x="716" y="108"/>
                  </a:lnTo>
                  <a:lnTo>
                    <a:pt x="744" y="134"/>
                  </a:lnTo>
                  <a:lnTo>
                    <a:pt x="767" y="164"/>
                  </a:lnTo>
                  <a:lnTo>
                    <a:pt x="763" y="207"/>
                  </a:lnTo>
                  <a:lnTo>
                    <a:pt x="752" y="244"/>
                  </a:lnTo>
                  <a:lnTo>
                    <a:pt x="735" y="274"/>
                  </a:lnTo>
                  <a:lnTo>
                    <a:pt x="713" y="300"/>
                  </a:lnTo>
                  <a:lnTo>
                    <a:pt x="685" y="320"/>
                  </a:lnTo>
                  <a:lnTo>
                    <a:pt x="653" y="335"/>
                  </a:lnTo>
                  <a:lnTo>
                    <a:pt x="618" y="348"/>
                  </a:lnTo>
                  <a:lnTo>
                    <a:pt x="581" y="356"/>
                  </a:lnTo>
                  <a:lnTo>
                    <a:pt x="541" y="361"/>
                  </a:lnTo>
                  <a:lnTo>
                    <a:pt x="500" y="363"/>
                  </a:lnTo>
                  <a:lnTo>
                    <a:pt x="461" y="363"/>
                  </a:lnTo>
                  <a:lnTo>
                    <a:pt x="383" y="360"/>
                  </a:lnTo>
                  <a:lnTo>
                    <a:pt x="348" y="356"/>
                  </a:lnTo>
                  <a:lnTo>
                    <a:pt x="316" y="350"/>
                  </a:lnTo>
                  <a:lnTo>
                    <a:pt x="288" y="345"/>
                  </a:lnTo>
                  <a:lnTo>
                    <a:pt x="266" y="341"/>
                  </a:lnTo>
                  <a:lnTo>
                    <a:pt x="247" y="337"/>
                  </a:lnTo>
                  <a:lnTo>
                    <a:pt x="236" y="335"/>
                  </a:lnTo>
                  <a:lnTo>
                    <a:pt x="232" y="333"/>
                  </a:lnTo>
                  <a:lnTo>
                    <a:pt x="245" y="395"/>
                  </a:lnTo>
                  <a:lnTo>
                    <a:pt x="251" y="451"/>
                  </a:lnTo>
                  <a:lnTo>
                    <a:pt x="249" y="501"/>
                  </a:lnTo>
                  <a:lnTo>
                    <a:pt x="242" y="544"/>
                  </a:lnTo>
                  <a:lnTo>
                    <a:pt x="230" y="583"/>
                  </a:lnTo>
                  <a:lnTo>
                    <a:pt x="216" y="615"/>
                  </a:lnTo>
                  <a:lnTo>
                    <a:pt x="197" y="643"/>
                  </a:lnTo>
                  <a:lnTo>
                    <a:pt x="178" y="663"/>
                  </a:lnTo>
                  <a:lnTo>
                    <a:pt x="158" y="680"/>
                  </a:lnTo>
                  <a:lnTo>
                    <a:pt x="139" y="691"/>
                  </a:lnTo>
                  <a:lnTo>
                    <a:pt x="121" y="697"/>
                  </a:lnTo>
                  <a:lnTo>
                    <a:pt x="81" y="649"/>
                  </a:lnTo>
                  <a:lnTo>
                    <a:pt x="50" y="598"/>
                  </a:lnTo>
                  <a:lnTo>
                    <a:pt x="26" y="544"/>
                  </a:lnTo>
                  <a:lnTo>
                    <a:pt x="9" y="486"/>
                  </a:lnTo>
                  <a:lnTo>
                    <a:pt x="0" y="429"/>
                  </a:lnTo>
                  <a:lnTo>
                    <a:pt x="0" y="369"/>
                  </a:lnTo>
                  <a:lnTo>
                    <a:pt x="11" y="309"/>
                  </a:lnTo>
                  <a:lnTo>
                    <a:pt x="29" y="249"/>
                  </a:lnTo>
                  <a:lnTo>
                    <a:pt x="57" y="194"/>
                  </a:lnTo>
                  <a:lnTo>
                    <a:pt x="95" y="143"/>
                  </a:lnTo>
                  <a:lnTo>
                    <a:pt x="137" y="100"/>
                  </a:lnTo>
                  <a:lnTo>
                    <a:pt x="186" y="65"/>
                  </a:lnTo>
                  <a:lnTo>
                    <a:pt x="238" y="37"/>
                  </a:lnTo>
                  <a:lnTo>
                    <a:pt x="294" y="16"/>
                  </a:lnTo>
                  <a:lnTo>
                    <a:pt x="353" y="3"/>
                  </a:lnTo>
                  <a:lnTo>
                    <a:pt x="41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3" name="Freeform 11"/>
            <p:cNvSpPr>
              <a:spLocks/>
            </p:cNvSpPr>
            <p:nvPr/>
          </p:nvSpPr>
          <p:spPr bwMode="auto">
            <a:xfrm>
              <a:off x="2047875" y="4138613"/>
              <a:ext cx="277812" cy="169863"/>
            </a:xfrm>
            <a:custGeom>
              <a:avLst/>
              <a:gdLst/>
              <a:ahLst/>
              <a:cxnLst>
                <a:cxn ang="0">
                  <a:pos x="175" y="0"/>
                </a:cxn>
                <a:cxn ang="0">
                  <a:pos x="138" y="105"/>
                </a:cxn>
                <a:cxn ang="0">
                  <a:pos x="89" y="107"/>
                </a:cxn>
                <a:cxn ang="0">
                  <a:pos x="0" y="8"/>
                </a:cxn>
                <a:cxn ang="0">
                  <a:pos x="54" y="6"/>
                </a:cxn>
                <a:cxn ang="0">
                  <a:pos x="113" y="4"/>
                </a:cxn>
                <a:cxn ang="0">
                  <a:pos x="175" y="0"/>
                </a:cxn>
              </a:cxnLst>
              <a:rect l="0" t="0" r="r" b="b"/>
              <a:pathLst>
                <a:path w="175" h="107">
                  <a:moveTo>
                    <a:pt x="175" y="0"/>
                  </a:moveTo>
                  <a:lnTo>
                    <a:pt x="138" y="105"/>
                  </a:lnTo>
                  <a:lnTo>
                    <a:pt x="89" y="107"/>
                  </a:lnTo>
                  <a:lnTo>
                    <a:pt x="0" y="8"/>
                  </a:lnTo>
                  <a:lnTo>
                    <a:pt x="54" y="6"/>
                  </a:lnTo>
                  <a:lnTo>
                    <a:pt x="113" y="4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DA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" name="Freeform 12"/>
            <p:cNvSpPr>
              <a:spLocks/>
            </p:cNvSpPr>
            <p:nvPr/>
          </p:nvSpPr>
          <p:spPr bwMode="auto">
            <a:xfrm>
              <a:off x="2178050" y="4278313"/>
              <a:ext cx="250825" cy="965200"/>
            </a:xfrm>
            <a:custGeom>
              <a:avLst/>
              <a:gdLst/>
              <a:ahLst/>
              <a:cxnLst>
                <a:cxn ang="0">
                  <a:pos x="50" y="0"/>
                </a:cxn>
                <a:cxn ang="0">
                  <a:pos x="67" y="56"/>
                </a:cxn>
                <a:cxn ang="0">
                  <a:pos x="82" y="116"/>
                </a:cxn>
                <a:cxn ang="0">
                  <a:pos x="97" y="173"/>
                </a:cxn>
                <a:cxn ang="0">
                  <a:pos x="110" y="231"/>
                </a:cxn>
                <a:cxn ang="0">
                  <a:pos x="121" y="287"/>
                </a:cxn>
                <a:cxn ang="0">
                  <a:pos x="130" y="339"/>
                </a:cxn>
                <a:cxn ang="0">
                  <a:pos x="139" y="386"/>
                </a:cxn>
                <a:cxn ang="0">
                  <a:pos x="145" y="427"/>
                </a:cxn>
                <a:cxn ang="0">
                  <a:pos x="151" y="462"/>
                </a:cxn>
                <a:cxn ang="0">
                  <a:pos x="154" y="488"/>
                </a:cxn>
                <a:cxn ang="0">
                  <a:pos x="158" y="505"/>
                </a:cxn>
                <a:cxn ang="0">
                  <a:pos x="158" y="511"/>
                </a:cxn>
                <a:cxn ang="0">
                  <a:pos x="84" y="608"/>
                </a:cxn>
                <a:cxn ang="0">
                  <a:pos x="0" y="520"/>
                </a:cxn>
                <a:cxn ang="0">
                  <a:pos x="3" y="470"/>
                </a:cxn>
                <a:cxn ang="0">
                  <a:pos x="5" y="416"/>
                </a:cxn>
                <a:cxn ang="0">
                  <a:pos x="7" y="360"/>
                </a:cxn>
                <a:cxn ang="0">
                  <a:pos x="9" y="302"/>
                </a:cxn>
                <a:cxn ang="0">
                  <a:pos x="9" y="95"/>
                </a:cxn>
                <a:cxn ang="0">
                  <a:pos x="7" y="58"/>
                </a:cxn>
                <a:cxn ang="0">
                  <a:pos x="7" y="4"/>
                </a:cxn>
                <a:cxn ang="0">
                  <a:pos x="50" y="0"/>
                </a:cxn>
              </a:cxnLst>
              <a:rect l="0" t="0" r="r" b="b"/>
              <a:pathLst>
                <a:path w="158" h="608">
                  <a:moveTo>
                    <a:pt x="50" y="0"/>
                  </a:moveTo>
                  <a:lnTo>
                    <a:pt x="67" y="56"/>
                  </a:lnTo>
                  <a:lnTo>
                    <a:pt x="82" y="116"/>
                  </a:lnTo>
                  <a:lnTo>
                    <a:pt x="97" y="173"/>
                  </a:lnTo>
                  <a:lnTo>
                    <a:pt x="110" y="231"/>
                  </a:lnTo>
                  <a:lnTo>
                    <a:pt x="121" y="287"/>
                  </a:lnTo>
                  <a:lnTo>
                    <a:pt x="130" y="339"/>
                  </a:lnTo>
                  <a:lnTo>
                    <a:pt x="139" y="386"/>
                  </a:lnTo>
                  <a:lnTo>
                    <a:pt x="145" y="427"/>
                  </a:lnTo>
                  <a:lnTo>
                    <a:pt x="151" y="462"/>
                  </a:lnTo>
                  <a:lnTo>
                    <a:pt x="154" y="488"/>
                  </a:lnTo>
                  <a:lnTo>
                    <a:pt x="158" y="505"/>
                  </a:lnTo>
                  <a:lnTo>
                    <a:pt x="158" y="511"/>
                  </a:lnTo>
                  <a:lnTo>
                    <a:pt x="84" y="608"/>
                  </a:lnTo>
                  <a:lnTo>
                    <a:pt x="0" y="520"/>
                  </a:lnTo>
                  <a:lnTo>
                    <a:pt x="3" y="470"/>
                  </a:lnTo>
                  <a:lnTo>
                    <a:pt x="5" y="416"/>
                  </a:lnTo>
                  <a:lnTo>
                    <a:pt x="7" y="360"/>
                  </a:lnTo>
                  <a:lnTo>
                    <a:pt x="9" y="302"/>
                  </a:lnTo>
                  <a:lnTo>
                    <a:pt x="9" y="95"/>
                  </a:lnTo>
                  <a:lnTo>
                    <a:pt x="7" y="58"/>
                  </a:lnTo>
                  <a:lnTo>
                    <a:pt x="7" y="4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DA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" name="Freeform 13"/>
            <p:cNvSpPr>
              <a:spLocks/>
            </p:cNvSpPr>
            <p:nvPr/>
          </p:nvSpPr>
          <p:spPr bwMode="auto">
            <a:xfrm>
              <a:off x="1574800" y="2682875"/>
              <a:ext cx="895350" cy="417513"/>
            </a:xfrm>
            <a:custGeom>
              <a:avLst/>
              <a:gdLst/>
              <a:ahLst/>
              <a:cxnLst>
                <a:cxn ang="0">
                  <a:pos x="411" y="0"/>
                </a:cxn>
                <a:cxn ang="0">
                  <a:pos x="417" y="2"/>
                </a:cxn>
                <a:cxn ang="0">
                  <a:pos x="432" y="5"/>
                </a:cxn>
                <a:cxn ang="0">
                  <a:pos x="452" y="11"/>
                </a:cxn>
                <a:cxn ang="0">
                  <a:pos x="477" y="20"/>
                </a:cxn>
                <a:cxn ang="0">
                  <a:pos x="503" y="33"/>
                </a:cxn>
                <a:cxn ang="0">
                  <a:pos x="527" y="50"/>
                </a:cxn>
                <a:cxn ang="0">
                  <a:pos x="547" y="71"/>
                </a:cxn>
                <a:cxn ang="0">
                  <a:pos x="560" y="95"/>
                </a:cxn>
                <a:cxn ang="0">
                  <a:pos x="564" y="112"/>
                </a:cxn>
                <a:cxn ang="0">
                  <a:pos x="564" y="132"/>
                </a:cxn>
                <a:cxn ang="0">
                  <a:pos x="560" y="153"/>
                </a:cxn>
                <a:cxn ang="0">
                  <a:pos x="551" y="175"/>
                </a:cxn>
                <a:cxn ang="0">
                  <a:pos x="538" y="196"/>
                </a:cxn>
                <a:cxn ang="0">
                  <a:pos x="518" y="216"/>
                </a:cxn>
                <a:cxn ang="0">
                  <a:pos x="491" y="233"/>
                </a:cxn>
                <a:cxn ang="0">
                  <a:pos x="460" y="248"/>
                </a:cxn>
                <a:cxn ang="0">
                  <a:pos x="419" y="257"/>
                </a:cxn>
                <a:cxn ang="0">
                  <a:pos x="370" y="263"/>
                </a:cxn>
                <a:cxn ang="0">
                  <a:pos x="302" y="263"/>
                </a:cxn>
                <a:cxn ang="0">
                  <a:pos x="240" y="259"/>
                </a:cxn>
                <a:cxn ang="0">
                  <a:pos x="184" y="252"/>
                </a:cxn>
                <a:cxn ang="0">
                  <a:pos x="136" y="240"/>
                </a:cxn>
                <a:cxn ang="0">
                  <a:pos x="95" y="227"/>
                </a:cxn>
                <a:cxn ang="0">
                  <a:pos x="61" y="214"/>
                </a:cxn>
                <a:cxn ang="0">
                  <a:pos x="35" y="203"/>
                </a:cxn>
                <a:cxn ang="0">
                  <a:pos x="15" y="192"/>
                </a:cxn>
                <a:cxn ang="0">
                  <a:pos x="4" y="184"/>
                </a:cxn>
                <a:cxn ang="0">
                  <a:pos x="0" y="183"/>
                </a:cxn>
                <a:cxn ang="0">
                  <a:pos x="63" y="190"/>
                </a:cxn>
                <a:cxn ang="0">
                  <a:pos x="119" y="192"/>
                </a:cxn>
                <a:cxn ang="0">
                  <a:pos x="169" y="186"/>
                </a:cxn>
                <a:cxn ang="0">
                  <a:pos x="214" y="175"/>
                </a:cxn>
                <a:cxn ang="0">
                  <a:pos x="253" y="160"/>
                </a:cxn>
                <a:cxn ang="0">
                  <a:pos x="289" y="143"/>
                </a:cxn>
                <a:cxn ang="0">
                  <a:pos x="316" y="123"/>
                </a:cxn>
                <a:cxn ang="0">
                  <a:pos x="343" y="102"/>
                </a:cxn>
                <a:cxn ang="0">
                  <a:pos x="361" y="80"/>
                </a:cxn>
                <a:cxn ang="0">
                  <a:pos x="378" y="60"/>
                </a:cxn>
                <a:cxn ang="0">
                  <a:pos x="391" y="41"/>
                </a:cxn>
                <a:cxn ang="0">
                  <a:pos x="400" y="24"/>
                </a:cxn>
                <a:cxn ang="0">
                  <a:pos x="406" y="11"/>
                </a:cxn>
                <a:cxn ang="0">
                  <a:pos x="411" y="0"/>
                </a:cxn>
              </a:cxnLst>
              <a:rect l="0" t="0" r="r" b="b"/>
              <a:pathLst>
                <a:path w="564" h="263">
                  <a:moveTo>
                    <a:pt x="411" y="0"/>
                  </a:moveTo>
                  <a:lnTo>
                    <a:pt x="417" y="2"/>
                  </a:lnTo>
                  <a:lnTo>
                    <a:pt x="432" y="5"/>
                  </a:lnTo>
                  <a:lnTo>
                    <a:pt x="452" y="11"/>
                  </a:lnTo>
                  <a:lnTo>
                    <a:pt x="477" y="20"/>
                  </a:lnTo>
                  <a:lnTo>
                    <a:pt x="503" y="33"/>
                  </a:lnTo>
                  <a:lnTo>
                    <a:pt x="527" y="50"/>
                  </a:lnTo>
                  <a:lnTo>
                    <a:pt x="547" y="71"/>
                  </a:lnTo>
                  <a:lnTo>
                    <a:pt x="560" y="95"/>
                  </a:lnTo>
                  <a:lnTo>
                    <a:pt x="564" y="112"/>
                  </a:lnTo>
                  <a:lnTo>
                    <a:pt x="564" y="132"/>
                  </a:lnTo>
                  <a:lnTo>
                    <a:pt x="560" y="153"/>
                  </a:lnTo>
                  <a:lnTo>
                    <a:pt x="551" y="175"/>
                  </a:lnTo>
                  <a:lnTo>
                    <a:pt x="538" y="196"/>
                  </a:lnTo>
                  <a:lnTo>
                    <a:pt x="518" y="216"/>
                  </a:lnTo>
                  <a:lnTo>
                    <a:pt x="491" y="233"/>
                  </a:lnTo>
                  <a:lnTo>
                    <a:pt x="460" y="248"/>
                  </a:lnTo>
                  <a:lnTo>
                    <a:pt x="419" y="257"/>
                  </a:lnTo>
                  <a:lnTo>
                    <a:pt x="370" y="263"/>
                  </a:lnTo>
                  <a:lnTo>
                    <a:pt x="302" y="263"/>
                  </a:lnTo>
                  <a:lnTo>
                    <a:pt x="240" y="259"/>
                  </a:lnTo>
                  <a:lnTo>
                    <a:pt x="184" y="252"/>
                  </a:lnTo>
                  <a:lnTo>
                    <a:pt x="136" y="240"/>
                  </a:lnTo>
                  <a:lnTo>
                    <a:pt x="95" y="227"/>
                  </a:lnTo>
                  <a:lnTo>
                    <a:pt x="61" y="214"/>
                  </a:lnTo>
                  <a:lnTo>
                    <a:pt x="35" y="203"/>
                  </a:lnTo>
                  <a:lnTo>
                    <a:pt x="15" y="192"/>
                  </a:lnTo>
                  <a:lnTo>
                    <a:pt x="4" y="184"/>
                  </a:lnTo>
                  <a:lnTo>
                    <a:pt x="0" y="183"/>
                  </a:lnTo>
                  <a:lnTo>
                    <a:pt x="63" y="190"/>
                  </a:lnTo>
                  <a:lnTo>
                    <a:pt x="119" y="192"/>
                  </a:lnTo>
                  <a:lnTo>
                    <a:pt x="169" y="186"/>
                  </a:lnTo>
                  <a:lnTo>
                    <a:pt x="214" y="175"/>
                  </a:lnTo>
                  <a:lnTo>
                    <a:pt x="253" y="160"/>
                  </a:lnTo>
                  <a:lnTo>
                    <a:pt x="289" y="143"/>
                  </a:lnTo>
                  <a:lnTo>
                    <a:pt x="316" y="123"/>
                  </a:lnTo>
                  <a:lnTo>
                    <a:pt x="343" y="102"/>
                  </a:lnTo>
                  <a:lnTo>
                    <a:pt x="361" y="80"/>
                  </a:lnTo>
                  <a:lnTo>
                    <a:pt x="378" y="60"/>
                  </a:lnTo>
                  <a:lnTo>
                    <a:pt x="391" y="41"/>
                  </a:lnTo>
                  <a:lnTo>
                    <a:pt x="400" y="24"/>
                  </a:lnTo>
                  <a:lnTo>
                    <a:pt x="406" y="11"/>
                  </a:lnTo>
                  <a:lnTo>
                    <a:pt x="41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" name="Freeform 14"/>
            <p:cNvSpPr>
              <a:spLocks noEditPoints="1"/>
            </p:cNvSpPr>
            <p:nvPr/>
          </p:nvSpPr>
          <p:spPr bwMode="auto">
            <a:xfrm>
              <a:off x="2130425" y="2863850"/>
              <a:ext cx="339725" cy="241300"/>
            </a:xfrm>
            <a:custGeom>
              <a:avLst/>
              <a:gdLst/>
              <a:ahLst/>
              <a:cxnLst>
                <a:cxn ang="0">
                  <a:pos x="4" y="152"/>
                </a:cxn>
                <a:cxn ang="0">
                  <a:pos x="0" y="152"/>
                </a:cxn>
                <a:cxn ang="0">
                  <a:pos x="4" y="152"/>
                </a:cxn>
                <a:cxn ang="0">
                  <a:pos x="212" y="0"/>
                </a:cxn>
                <a:cxn ang="0">
                  <a:pos x="212" y="1"/>
                </a:cxn>
                <a:cxn ang="0">
                  <a:pos x="214" y="9"/>
                </a:cxn>
                <a:cxn ang="0">
                  <a:pos x="214" y="31"/>
                </a:cxn>
                <a:cxn ang="0">
                  <a:pos x="212" y="44"/>
                </a:cxn>
                <a:cxn ang="0">
                  <a:pos x="209" y="61"/>
                </a:cxn>
                <a:cxn ang="0">
                  <a:pos x="201" y="78"/>
                </a:cxn>
                <a:cxn ang="0">
                  <a:pos x="190" y="95"/>
                </a:cxn>
                <a:cxn ang="0">
                  <a:pos x="173" y="110"/>
                </a:cxn>
                <a:cxn ang="0">
                  <a:pos x="153" y="125"/>
                </a:cxn>
                <a:cxn ang="0">
                  <a:pos x="125" y="136"/>
                </a:cxn>
                <a:cxn ang="0">
                  <a:pos x="91" y="145"/>
                </a:cxn>
                <a:cxn ang="0">
                  <a:pos x="50" y="151"/>
                </a:cxn>
                <a:cxn ang="0">
                  <a:pos x="4" y="152"/>
                </a:cxn>
                <a:cxn ang="0">
                  <a:pos x="13" y="151"/>
                </a:cxn>
                <a:cxn ang="0">
                  <a:pos x="30" y="149"/>
                </a:cxn>
                <a:cxn ang="0">
                  <a:pos x="48" y="147"/>
                </a:cxn>
                <a:cxn ang="0">
                  <a:pos x="71" y="141"/>
                </a:cxn>
                <a:cxn ang="0">
                  <a:pos x="95" y="134"/>
                </a:cxn>
                <a:cxn ang="0">
                  <a:pos x="121" y="125"/>
                </a:cxn>
                <a:cxn ang="0">
                  <a:pos x="145" y="113"/>
                </a:cxn>
                <a:cxn ang="0">
                  <a:pos x="168" y="98"/>
                </a:cxn>
                <a:cxn ang="0">
                  <a:pos x="186" y="80"/>
                </a:cxn>
                <a:cxn ang="0">
                  <a:pos x="201" y="57"/>
                </a:cxn>
                <a:cxn ang="0">
                  <a:pos x="210" y="31"/>
                </a:cxn>
                <a:cxn ang="0">
                  <a:pos x="212" y="0"/>
                </a:cxn>
              </a:cxnLst>
              <a:rect l="0" t="0" r="r" b="b"/>
              <a:pathLst>
                <a:path w="214" h="152">
                  <a:moveTo>
                    <a:pt x="4" y="152"/>
                  </a:moveTo>
                  <a:lnTo>
                    <a:pt x="0" y="152"/>
                  </a:lnTo>
                  <a:lnTo>
                    <a:pt x="4" y="152"/>
                  </a:lnTo>
                  <a:close/>
                  <a:moveTo>
                    <a:pt x="212" y="0"/>
                  </a:moveTo>
                  <a:lnTo>
                    <a:pt x="212" y="1"/>
                  </a:lnTo>
                  <a:lnTo>
                    <a:pt x="214" y="9"/>
                  </a:lnTo>
                  <a:lnTo>
                    <a:pt x="214" y="31"/>
                  </a:lnTo>
                  <a:lnTo>
                    <a:pt x="212" y="44"/>
                  </a:lnTo>
                  <a:lnTo>
                    <a:pt x="209" y="61"/>
                  </a:lnTo>
                  <a:lnTo>
                    <a:pt x="201" y="78"/>
                  </a:lnTo>
                  <a:lnTo>
                    <a:pt x="190" y="95"/>
                  </a:lnTo>
                  <a:lnTo>
                    <a:pt x="173" y="110"/>
                  </a:lnTo>
                  <a:lnTo>
                    <a:pt x="153" y="125"/>
                  </a:lnTo>
                  <a:lnTo>
                    <a:pt x="125" y="136"/>
                  </a:lnTo>
                  <a:lnTo>
                    <a:pt x="91" y="145"/>
                  </a:lnTo>
                  <a:lnTo>
                    <a:pt x="50" y="151"/>
                  </a:lnTo>
                  <a:lnTo>
                    <a:pt x="4" y="152"/>
                  </a:lnTo>
                  <a:lnTo>
                    <a:pt x="13" y="151"/>
                  </a:lnTo>
                  <a:lnTo>
                    <a:pt x="30" y="149"/>
                  </a:lnTo>
                  <a:lnTo>
                    <a:pt x="48" y="147"/>
                  </a:lnTo>
                  <a:lnTo>
                    <a:pt x="71" y="141"/>
                  </a:lnTo>
                  <a:lnTo>
                    <a:pt x="95" y="134"/>
                  </a:lnTo>
                  <a:lnTo>
                    <a:pt x="121" y="125"/>
                  </a:lnTo>
                  <a:lnTo>
                    <a:pt x="145" y="113"/>
                  </a:lnTo>
                  <a:lnTo>
                    <a:pt x="168" y="98"/>
                  </a:lnTo>
                  <a:lnTo>
                    <a:pt x="186" y="80"/>
                  </a:lnTo>
                  <a:lnTo>
                    <a:pt x="201" y="57"/>
                  </a:lnTo>
                  <a:lnTo>
                    <a:pt x="210" y="31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rgbClr val="A6B8B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0" name="Freeform 15"/>
            <p:cNvSpPr>
              <a:spLocks/>
            </p:cNvSpPr>
            <p:nvPr/>
          </p:nvSpPr>
          <p:spPr bwMode="auto">
            <a:xfrm>
              <a:off x="2635250" y="3011488"/>
              <a:ext cx="95250" cy="4873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10" y="13"/>
                </a:cxn>
                <a:cxn ang="0">
                  <a:pos x="19" y="30"/>
                </a:cxn>
                <a:cxn ang="0">
                  <a:pos x="30" y="52"/>
                </a:cxn>
                <a:cxn ang="0">
                  <a:pos x="39" y="80"/>
                </a:cxn>
                <a:cxn ang="0">
                  <a:pos x="51" y="115"/>
                </a:cxn>
                <a:cxn ang="0">
                  <a:pos x="56" y="155"/>
                </a:cxn>
                <a:cxn ang="0">
                  <a:pos x="60" y="201"/>
                </a:cxn>
                <a:cxn ang="0">
                  <a:pos x="56" y="252"/>
                </a:cxn>
                <a:cxn ang="0">
                  <a:pos x="47" y="307"/>
                </a:cxn>
                <a:cxn ang="0">
                  <a:pos x="47" y="302"/>
                </a:cxn>
                <a:cxn ang="0">
                  <a:pos x="49" y="287"/>
                </a:cxn>
                <a:cxn ang="0">
                  <a:pos x="51" y="261"/>
                </a:cxn>
                <a:cxn ang="0">
                  <a:pos x="51" y="229"/>
                </a:cxn>
                <a:cxn ang="0">
                  <a:pos x="49" y="190"/>
                </a:cxn>
                <a:cxn ang="0">
                  <a:pos x="43" y="147"/>
                </a:cxn>
                <a:cxn ang="0">
                  <a:pos x="34" y="99"/>
                </a:cxn>
                <a:cxn ang="0">
                  <a:pos x="21" y="50"/>
                </a:cxn>
                <a:cxn ang="0">
                  <a:pos x="0" y="0"/>
                </a:cxn>
              </a:cxnLst>
              <a:rect l="0" t="0" r="r" b="b"/>
              <a:pathLst>
                <a:path w="60" h="307">
                  <a:moveTo>
                    <a:pt x="0" y="0"/>
                  </a:moveTo>
                  <a:lnTo>
                    <a:pt x="2" y="4"/>
                  </a:lnTo>
                  <a:lnTo>
                    <a:pt x="10" y="13"/>
                  </a:lnTo>
                  <a:lnTo>
                    <a:pt x="19" y="30"/>
                  </a:lnTo>
                  <a:lnTo>
                    <a:pt x="30" y="52"/>
                  </a:lnTo>
                  <a:lnTo>
                    <a:pt x="39" y="80"/>
                  </a:lnTo>
                  <a:lnTo>
                    <a:pt x="51" y="115"/>
                  </a:lnTo>
                  <a:lnTo>
                    <a:pt x="56" y="155"/>
                  </a:lnTo>
                  <a:lnTo>
                    <a:pt x="60" y="201"/>
                  </a:lnTo>
                  <a:lnTo>
                    <a:pt x="56" y="252"/>
                  </a:lnTo>
                  <a:lnTo>
                    <a:pt x="47" y="307"/>
                  </a:lnTo>
                  <a:lnTo>
                    <a:pt x="47" y="302"/>
                  </a:lnTo>
                  <a:lnTo>
                    <a:pt x="49" y="287"/>
                  </a:lnTo>
                  <a:lnTo>
                    <a:pt x="51" y="261"/>
                  </a:lnTo>
                  <a:lnTo>
                    <a:pt x="51" y="229"/>
                  </a:lnTo>
                  <a:lnTo>
                    <a:pt x="49" y="190"/>
                  </a:lnTo>
                  <a:lnTo>
                    <a:pt x="43" y="147"/>
                  </a:lnTo>
                  <a:lnTo>
                    <a:pt x="34" y="99"/>
                  </a:lnTo>
                  <a:lnTo>
                    <a:pt x="21" y="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" name="Freeform 16"/>
            <p:cNvSpPr>
              <a:spLocks/>
            </p:cNvSpPr>
            <p:nvPr/>
          </p:nvSpPr>
          <p:spPr bwMode="auto">
            <a:xfrm>
              <a:off x="2435225" y="4124325"/>
              <a:ext cx="168275" cy="1171575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72" y="26"/>
                </a:cxn>
                <a:cxn ang="0">
                  <a:pos x="106" y="733"/>
                </a:cxn>
                <a:cxn ang="0">
                  <a:pos x="67" y="737"/>
                </a:cxn>
                <a:cxn ang="0">
                  <a:pos x="24" y="738"/>
                </a:cxn>
                <a:cxn ang="0">
                  <a:pos x="13" y="641"/>
                </a:cxn>
                <a:cxn ang="0">
                  <a:pos x="3" y="533"/>
                </a:cxn>
                <a:cxn ang="0">
                  <a:pos x="0" y="421"/>
                </a:cxn>
                <a:cxn ang="0">
                  <a:pos x="0" y="336"/>
                </a:cxn>
                <a:cxn ang="0">
                  <a:pos x="2" y="259"/>
                </a:cxn>
                <a:cxn ang="0">
                  <a:pos x="3" y="192"/>
                </a:cxn>
                <a:cxn ang="0">
                  <a:pos x="9" y="134"/>
                </a:cxn>
                <a:cxn ang="0">
                  <a:pos x="13" y="88"/>
                </a:cxn>
                <a:cxn ang="0">
                  <a:pos x="18" y="50"/>
                </a:cxn>
                <a:cxn ang="0">
                  <a:pos x="22" y="22"/>
                </a:cxn>
                <a:cxn ang="0">
                  <a:pos x="24" y="6"/>
                </a:cxn>
                <a:cxn ang="0">
                  <a:pos x="26" y="0"/>
                </a:cxn>
              </a:cxnLst>
              <a:rect l="0" t="0" r="r" b="b"/>
              <a:pathLst>
                <a:path w="106" h="738">
                  <a:moveTo>
                    <a:pt x="26" y="0"/>
                  </a:moveTo>
                  <a:lnTo>
                    <a:pt x="72" y="26"/>
                  </a:lnTo>
                  <a:lnTo>
                    <a:pt x="106" y="733"/>
                  </a:lnTo>
                  <a:lnTo>
                    <a:pt x="67" y="737"/>
                  </a:lnTo>
                  <a:lnTo>
                    <a:pt x="24" y="738"/>
                  </a:lnTo>
                  <a:lnTo>
                    <a:pt x="13" y="641"/>
                  </a:lnTo>
                  <a:lnTo>
                    <a:pt x="3" y="533"/>
                  </a:lnTo>
                  <a:lnTo>
                    <a:pt x="0" y="421"/>
                  </a:lnTo>
                  <a:lnTo>
                    <a:pt x="0" y="336"/>
                  </a:lnTo>
                  <a:lnTo>
                    <a:pt x="2" y="259"/>
                  </a:lnTo>
                  <a:lnTo>
                    <a:pt x="3" y="192"/>
                  </a:lnTo>
                  <a:lnTo>
                    <a:pt x="9" y="134"/>
                  </a:lnTo>
                  <a:lnTo>
                    <a:pt x="13" y="88"/>
                  </a:lnTo>
                  <a:lnTo>
                    <a:pt x="18" y="50"/>
                  </a:lnTo>
                  <a:lnTo>
                    <a:pt x="22" y="22"/>
                  </a:lnTo>
                  <a:lnTo>
                    <a:pt x="24" y="6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8EB8C8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" name="Freeform 17"/>
            <p:cNvSpPr>
              <a:spLocks/>
            </p:cNvSpPr>
            <p:nvPr/>
          </p:nvSpPr>
          <p:spPr bwMode="auto">
            <a:xfrm>
              <a:off x="2452688" y="4086225"/>
              <a:ext cx="611187" cy="1208088"/>
            </a:xfrm>
            <a:custGeom>
              <a:avLst/>
              <a:gdLst/>
              <a:ahLst/>
              <a:cxnLst>
                <a:cxn ang="0">
                  <a:pos x="158" y="0"/>
                </a:cxn>
                <a:cxn ang="0">
                  <a:pos x="160" y="3"/>
                </a:cxn>
                <a:cxn ang="0">
                  <a:pos x="168" y="13"/>
                </a:cxn>
                <a:cxn ang="0">
                  <a:pos x="177" y="30"/>
                </a:cxn>
                <a:cxn ang="0">
                  <a:pos x="190" y="52"/>
                </a:cxn>
                <a:cxn ang="0">
                  <a:pos x="207" y="78"/>
                </a:cxn>
                <a:cxn ang="0">
                  <a:pos x="223" y="110"/>
                </a:cxn>
                <a:cxn ang="0">
                  <a:pos x="244" y="145"/>
                </a:cxn>
                <a:cxn ang="0">
                  <a:pos x="263" y="182"/>
                </a:cxn>
                <a:cxn ang="0">
                  <a:pos x="294" y="255"/>
                </a:cxn>
                <a:cxn ang="0">
                  <a:pos x="320" y="333"/>
                </a:cxn>
                <a:cxn ang="0">
                  <a:pos x="343" y="416"/>
                </a:cxn>
                <a:cxn ang="0">
                  <a:pos x="361" y="498"/>
                </a:cxn>
                <a:cxn ang="0">
                  <a:pos x="376" y="581"/>
                </a:cxn>
                <a:cxn ang="0">
                  <a:pos x="385" y="660"/>
                </a:cxn>
                <a:cxn ang="0">
                  <a:pos x="385" y="665"/>
                </a:cxn>
                <a:cxn ang="0">
                  <a:pos x="378" y="677"/>
                </a:cxn>
                <a:cxn ang="0">
                  <a:pos x="361" y="692"/>
                </a:cxn>
                <a:cxn ang="0">
                  <a:pos x="337" y="705"/>
                </a:cxn>
                <a:cxn ang="0">
                  <a:pos x="307" y="718"/>
                </a:cxn>
                <a:cxn ang="0">
                  <a:pos x="268" y="731"/>
                </a:cxn>
                <a:cxn ang="0">
                  <a:pos x="222" y="740"/>
                </a:cxn>
                <a:cxn ang="0">
                  <a:pos x="168" y="749"/>
                </a:cxn>
                <a:cxn ang="0">
                  <a:pos x="102" y="755"/>
                </a:cxn>
                <a:cxn ang="0">
                  <a:pos x="30" y="761"/>
                </a:cxn>
                <a:cxn ang="0">
                  <a:pos x="20" y="684"/>
                </a:cxn>
                <a:cxn ang="0">
                  <a:pos x="11" y="598"/>
                </a:cxn>
                <a:cxn ang="0">
                  <a:pos x="6" y="505"/>
                </a:cxn>
                <a:cxn ang="0">
                  <a:pos x="2" y="410"/>
                </a:cxn>
                <a:cxn ang="0">
                  <a:pos x="0" y="326"/>
                </a:cxn>
                <a:cxn ang="0">
                  <a:pos x="2" y="253"/>
                </a:cxn>
                <a:cxn ang="0">
                  <a:pos x="2" y="190"/>
                </a:cxn>
                <a:cxn ang="0">
                  <a:pos x="6" y="138"/>
                </a:cxn>
                <a:cxn ang="0">
                  <a:pos x="7" y="97"/>
                </a:cxn>
                <a:cxn ang="0">
                  <a:pos x="11" y="65"/>
                </a:cxn>
                <a:cxn ang="0">
                  <a:pos x="13" y="43"/>
                </a:cxn>
                <a:cxn ang="0">
                  <a:pos x="15" y="28"/>
                </a:cxn>
                <a:cxn ang="0">
                  <a:pos x="15" y="24"/>
                </a:cxn>
                <a:cxn ang="0">
                  <a:pos x="158" y="0"/>
                </a:cxn>
              </a:cxnLst>
              <a:rect l="0" t="0" r="r" b="b"/>
              <a:pathLst>
                <a:path w="385" h="761">
                  <a:moveTo>
                    <a:pt x="158" y="0"/>
                  </a:moveTo>
                  <a:lnTo>
                    <a:pt x="160" y="3"/>
                  </a:lnTo>
                  <a:lnTo>
                    <a:pt x="168" y="13"/>
                  </a:lnTo>
                  <a:lnTo>
                    <a:pt x="177" y="30"/>
                  </a:lnTo>
                  <a:lnTo>
                    <a:pt x="190" y="52"/>
                  </a:lnTo>
                  <a:lnTo>
                    <a:pt x="207" y="78"/>
                  </a:lnTo>
                  <a:lnTo>
                    <a:pt x="223" y="110"/>
                  </a:lnTo>
                  <a:lnTo>
                    <a:pt x="244" y="145"/>
                  </a:lnTo>
                  <a:lnTo>
                    <a:pt x="263" y="182"/>
                  </a:lnTo>
                  <a:lnTo>
                    <a:pt x="294" y="255"/>
                  </a:lnTo>
                  <a:lnTo>
                    <a:pt x="320" y="333"/>
                  </a:lnTo>
                  <a:lnTo>
                    <a:pt x="343" y="416"/>
                  </a:lnTo>
                  <a:lnTo>
                    <a:pt x="361" y="498"/>
                  </a:lnTo>
                  <a:lnTo>
                    <a:pt x="376" y="581"/>
                  </a:lnTo>
                  <a:lnTo>
                    <a:pt x="385" y="660"/>
                  </a:lnTo>
                  <a:lnTo>
                    <a:pt x="385" y="665"/>
                  </a:lnTo>
                  <a:lnTo>
                    <a:pt x="378" y="677"/>
                  </a:lnTo>
                  <a:lnTo>
                    <a:pt x="361" y="692"/>
                  </a:lnTo>
                  <a:lnTo>
                    <a:pt x="337" y="705"/>
                  </a:lnTo>
                  <a:lnTo>
                    <a:pt x="307" y="718"/>
                  </a:lnTo>
                  <a:lnTo>
                    <a:pt x="268" y="731"/>
                  </a:lnTo>
                  <a:lnTo>
                    <a:pt x="222" y="740"/>
                  </a:lnTo>
                  <a:lnTo>
                    <a:pt x="168" y="749"/>
                  </a:lnTo>
                  <a:lnTo>
                    <a:pt x="102" y="755"/>
                  </a:lnTo>
                  <a:lnTo>
                    <a:pt x="30" y="761"/>
                  </a:lnTo>
                  <a:lnTo>
                    <a:pt x="20" y="684"/>
                  </a:lnTo>
                  <a:lnTo>
                    <a:pt x="11" y="598"/>
                  </a:lnTo>
                  <a:lnTo>
                    <a:pt x="6" y="505"/>
                  </a:lnTo>
                  <a:lnTo>
                    <a:pt x="2" y="410"/>
                  </a:lnTo>
                  <a:lnTo>
                    <a:pt x="0" y="326"/>
                  </a:lnTo>
                  <a:lnTo>
                    <a:pt x="2" y="253"/>
                  </a:lnTo>
                  <a:lnTo>
                    <a:pt x="2" y="190"/>
                  </a:lnTo>
                  <a:lnTo>
                    <a:pt x="6" y="138"/>
                  </a:lnTo>
                  <a:lnTo>
                    <a:pt x="7" y="97"/>
                  </a:lnTo>
                  <a:lnTo>
                    <a:pt x="11" y="65"/>
                  </a:lnTo>
                  <a:lnTo>
                    <a:pt x="13" y="43"/>
                  </a:lnTo>
                  <a:lnTo>
                    <a:pt x="15" y="28"/>
                  </a:lnTo>
                  <a:lnTo>
                    <a:pt x="15" y="24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rgbClr val="002D5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" name="Freeform 18"/>
            <p:cNvSpPr>
              <a:spLocks/>
            </p:cNvSpPr>
            <p:nvPr/>
          </p:nvSpPr>
          <p:spPr bwMode="auto">
            <a:xfrm>
              <a:off x="1290638" y="4135438"/>
              <a:ext cx="417512" cy="1143000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263" y="377"/>
                </a:cxn>
                <a:cxn ang="0">
                  <a:pos x="263" y="383"/>
                </a:cxn>
                <a:cxn ang="0">
                  <a:pos x="261" y="401"/>
                </a:cxn>
                <a:cxn ang="0">
                  <a:pos x="259" y="429"/>
                </a:cxn>
                <a:cxn ang="0">
                  <a:pos x="257" y="467"/>
                </a:cxn>
                <a:cxn ang="0">
                  <a:pos x="255" y="509"/>
                </a:cxn>
                <a:cxn ang="0">
                  <a:pos x="252" y="558"/>
                </a:cxn>
                <a:cxn ang="0">
                  <a:pos x="250" y="610"/>
                </a:cxn>
                <a:cxn ang="0">
                  <a:pos x="250" y="720"/>
                </a:cxn>
                <a:cxn ang="0">
                  <a:pos x="184" y="711"/>
                </a:cxn>
                <a:cxn ang="0">
                  <a:pos x="129" y="700"/>
                </a:cxn>
                <a:cxn ang="0">
                  <a:pos x="84" y="687"/>
                </a:cxn>
                <a:cxn ang="0">
                  <a:pos x="49" y="672"/>
                </a:cxn>
                <a:cxn ang="0">
                  <a:pos x="22" y="655"/>
                </a:cxn>
                <a:cxn ang="0">
                  <a:pos x="4" y="638"/>
                </a:cxn>
                <a:cxn ang="0">
                  <a:pos x="2" y="634"/>
                </a:cxn>
                <a:cxn ang="0">
                  <a:pos x="2" y="633"/>
                </a:cxn>
                <a:cxn ang="0">
                  <a:pos x="0" y="629"/>
                </a:cxn>
                <a:cxn ang="0">
                  <a:pos x="0" y="627"/>
                </a:cxn>
                <a:cxn ang="0">
                  <a:pos x="8" y="543"/>
                </a:cxn>
                <a:cxn ang="0">
                  <a:pos x="22" y="455"/>
                </a:cxn>
                <a:cxn ang="0">
                  <a:pos x="43" y="370"/>
                </a:cxn>
                <a:cxn ang="0">
                  <a:pos x="63" y="304"/>
                </a:cxn>
                <a:cxn ang="0">
                  <a:pos x="82" y="248"/>
                </a:cxn>
                <a:cxn ang="0">
                  <a:pos x="101" y="202"/>
                </a:cxn>
                <a:cxn ang="0">
                  <a:pos x="117" y="163"/>
                </a:cxn>
                <a:cxn ang="0">
                  <a:pos x="132" y="131"/>
                </a:cxn>
                <a:cxn ang="0">
                  <a:pos x="145" y="103"/>
                </a:cxn>
                <a:cxn ang="0">
                  <a:pos x="158" y="81"/>
                </a:cxn>
                <a:cxn ang="0">
                  <a:pos x="168" y="60"/>
                </a:cxn>
                <a:cxn ang="0">
                  <a:pos x="177" y="41"/>
                </a:cxn>
                <a:cxn ang="0">
                  <a:pos x="184" y="21"/>
                </a:cxn>
                <a:cxn ang="0">
                  <a:pos x="190" y="0"/>
                </a:cxn>
              </a:cxnLst>
              <a:rect l="0" t="0" r="r" b="b"/>
              <a:pathLst>
                <a:path w="263" h="720">
                  <a:moveTo>
                    <a:pt x="190" y="0"/>
                  </a:moveTo>
                  <a:lnTo>
                    <a:pt x="263" y="377"/>
                  </a:lnTo>
                  <a:lnTo>
                    <a:pt x="263" y="383"/>
                  </a:lnTo>
                  <a:lnTo>
                    <a:pt x="261" y="401"/>
                  </a:lnTo>
                  <a:lnTo>
                    <a:pt x="259" y="429"/>
                  </a:lnTo>
                  <a:lnTo>
                    <a:pt x="257" y="467"/>
                  </a:lnTo>
                  <a:lnTo>
                    <a:pt x="255" y="509"/>
                  </a:lnTo>
                  <a:lnTo>
                    <a:pt x="252" y="558"/>
                  </a:lnTo>
                  <a:lnTo>
                    <a:pt x="250" y="610"/>
                  </a:lnTo>
                  <a:lnTo>
                    <a:pt x="250" y="720"/>
                  </a:lnTo>
                  <a:lnTo>
                    <a:pt x="184" y="711"/>
                  </a:lnTo>
                  <a:lnTo>
                    <a:pt x="129" y="700"/>
                  </a:lnTo>
                  <a:lnTo>
                    <a:pt x="84" y="687"/>
                  </a:lnTo>
                  <a:lnTo>
                    <a:pt x="49" y="672"/>
                  </a:lnTo>
                  <a:lnTo>
                    <a:pt x="22" y="655"/>
                  </a:lnTo>
                  <a:lnTo>
                    <a:pt x="4" y="638"/>
                  </a:lnTo>
                  <a:lnTo>
                    <a:pt x="2" y="634"/>
                  </a:lnTo>
                  <a:lnTo>
                    <a:pt x="2" y="633"/>
                  </a:lnTo>
                  <a:lnTo>
                    <a:pt x="0" y="629"/>
                  </a:lnTo>
                  <a:lnTo>
                    <a:pt x="0" y="627"/>
                  </a:lnTo>
                  <a:lnTo>
                    <a:pt x="8" y="543"/>
                  </a:lnTo>
                  <a:lnTo>
                    <a:pt x="22" y="455"/>
                  </a:lnTo>
                  <a:lnTo>
                    <a:pt x="43" y="370"/>
                  </a:lnTo>
                  <a:lnTo>
                    <a:pt x="63" y="304"/>
                  </a:lnTo>
                  <a:lnTo>
                    <a:pt x="82" y="248"/>
                  </a:lnTo>
                  <a:lnTo>
                    <a:pt x="101" y="202"/>
                  </a:lnTo>
                  <a:lnTo>
                    <a:pt x="117" y="163"/>
                  </a:lnTo>
                  <a:lnTo>
                    <a:pt x="132" y="131"/>
                  </a:lnTo>
                  <a:lnTo>
                    <a:pt x="145" y="103"/>
                  </a:lnTo>
                  <a:lnTo>
                    <a:pt x="158" y="81"/>
                  </a:lnTo>
                  <a:lnTo>
                    <a:pt x="168" y="60"/>
                  </a:lnTo>
                  <a:lnTo>
                    <a:pt x="177" y="41"/>
                  </a:lnTo>
                  <a:lnTo>
                    <a:pt x="184" y="21"/>
                  </a:lnTo>
                  <a:lnTo>
                    <a:pt x="190" y="0"/>
                  </a:lnTo>
                  <a:close/>
                </a:path>
              </a:pathLst>
            </a:custGeom>
            <a:solidFill>
              <a:srgbClr val="002D5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" name="Freeform 19"/>
            <p:cNvSpPr>
              <a:spLocks/>
            </p:cNvSpPr>
            <p:nvPr/>
          </p:nvSpPr>
          <p:spPr bwMode="auto">
            <a:xfrm>
              <a:off x="1589088" y="4135438"/>
              <a:ext cx="573087" cy="116681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8" y="0"/>
                </a:cxn>
                <a:cxn ang="0">
                  <a:pos x="24" y="2"/>
                </a:cxn>
                <a:cxn ang="0">
                  <a:pos x="47" y="4"/>
                </a:cxn>
                <a:cxn ang="0">
                  <a:pos x="106" y="8"/>
                </a:cxn>
                <a:cxn ang="0">
                  <a:pos x="138" y="10"/>
                </a:cxn>
                <a:cxn ang="0">
                  <a:pos x="166" y="10"/>
                </a:cxn>
                <a:cxn ang="0">
                  <a:pos x="168" y="13"/>
                </a:cxn>
                <a:cxn ang="0">
                  <a:pos x="173" y="28"/>
                </a:cxn>
                <a:cxn ang="0">
                  <a:pos x="183" y="49"/>
                </a:cxn>
                <a:cxn ang="0">
                  <a:pos x="209" y="114"/>
                </a:cxn>
                <a:cxn ang="0">
                  <a:pos x="224" y="155"/>
                </a:cxn>
                <a:cxn ang="0">
                  <a:pos x="242" y="204"/>
                </a:cxn>
                <a:cxn ang="0">
                  <a:pos x="259" y="258"/>
                </a:cxn>
                <a:cxn ang="0">
                  <a:pos x="278" y="316"/>
                </a:cxn>
                <a:cxn ang="0">
                  <a:pos x="294" y="379"/>
                </a:cxn>
                <a:cxn ang="0">
                  <a:pos x="311" y="444"/>
                </a:cxn>
                <a:cxn ang="0">
                  <a:pos x="328" y="515"/>
                </a:cxn>
                <a:cxn ang="0">
                  <a:pos x="341" y="586"/>
                </a:cxn>
                <a:cxn ang="0">
                  <a:pos x="352" y="661"/>
                </a:cxn>
                <a:cxn ang="0">
                  <a:pos x="361" y="735"/>
                </a:cxn>
                <a:cxn ang="0">
                  <a:pos x="278" y="735"/>
                </a:cxn>
                <a:cxn ang="0">
                  <a:pos x="201" y="731"/>
                </a:cxn>
                <a:cxn ang="0">
                  <a:pos x="132" y="728"/>
                </a:cxn>
                <a:cxn ang="0">
                  <a:pos x="73" y="722"/>
                </a:cxn>
                <a:cxn ang="0">
                  <a:pos x="19" y="715"/>
                </a:cxn>
                <a:cxn ang="0">
                  <a:pos x="13" y="647"/>
                </a:cxn>
                <a:cxn ang="0">
                  <a:pos x="8" y="578"/>
                </a:cxn>
                <a:cxn ang="0">
                  <a:pos x="4" y="511"/>
                </a:cxn>
                <a:cxn ang="0">
                  <a:pos x="0" y="448"/>
                </a:cxn>
                <a:cxn ang="0">
                  <a:pos x="0" y="388"/>
                </a:cxn>
                <a:cxn ang="0">
                  <a:pos x="2" y="336"/>
                </a:cxn>
                <a:cxn ang="0">
                  <a:pos x="6" y="263"/>
                </a:cxn>
                <a:cxn ang="0">
                  <a:pos x="8" y="196"/>
                </a:cxn>
                <a:cxn ang="0">
                  <a:pos x="8" y="92"/>
                </a:cxn>
                <a:cxn ang="0">
                  <a:pos x="6" y="53"/>
                </a:cxn>
                <a:cxn ang="0">
                  <a:pos x="4" y="25"/>
                </a:cxn>
                <a:cxn ang="0">
                  <a:pos x="2" y="6"/>
                </a:cxn>
                <a:cxn ang="0">
                  <a:pos x="2" y="0"/>
                </a:cxn>
              </a:cxnLst>
              <a:rect l="0" t="0" r="r" b="b"/>
              <a:pathLst>
                <a:path w="361" h="735">
                  <a:moveTo>
                    <a:pt x="2" y="0"/>
                  </a:moveTo>
                  <a:lnTo>
                    <a:pt x="8" y="0"/>
                  </a:lnTo>
                  <a:lnTo>
                    <a:pt x="24" y="2"/>
                  </a:lnTo>
                  <a:lnTo>
                    <a:pt x="47" y="4"/>
                  </a:lnTo>
                  <a:lnTo>
                    <a:pt x="106" y="8"/>
                  </a:lnTo>
                  <a:lnTo>
                    <a:pt x="138" y="10"/>
                  </a:lnTo>
                  <a:lnTo>
                    <a:pt x="166" y="10"/>
                  </a:lnTo>
                  <a:lnTo>
                    <a:pt x="168" y="13"/>
                  </a:lnTo>
                  <a:lnTo>
                    <a:pt x="173" y="28"/>
                  </a:lnTo>
                  <a:lnTo>
                    <a:pt x="183" y="49"/>
                  </a:lnTo>
                  <a:lnTo>
                    <a:pt x="209" y="114"/>
                  </a:lnTo>
                  <a:lnTo>
                    <a:pt x="224" y="155"/>
                  </a:lnTo>
                  <a:lnTo>
                    <a:pt x="242" y="204"/>
                  </a:lnTo>
                  <a:lnTo>
                    <a:pt x="259" y="258"/>
                  </a:lnTo>
                  <a:lnTo>
                    <a:pt x="278" y="316"/>
                  </a:lnTo>
                  <a:lnTo>
                    <a:pt x="294" y="379"/>
                  </a:lnTo>
                  <a:lnTo>
                    <a:pt x="311" y="444"/>
                  </a:lnTo>
                  <a:lnTo>
                    <a:pt x="328" y="515"/>
                  </a:lnTo>
                  <a:lnTo>
                    <a:pt x="341" y="586"/>
                  </a:lnTo>
                  <a:lnTo>
                    <a:pt x="352" y="661"/>
                  </a:lnTo>
                  <a:lnTo>
                    <a:pt x="361" y="735"/>
                  </a:lnTo>
                  <a:lnTo>
                    <a:pt x="278" y="735"/>
                  </a:lnTo>
                  <a:lnTo>
                    <a:pt x="201" y="731"/>
                  </a:lnTo>
                  <a:lnTo>
                    <a:pt x="132" y="728"/>
                  </a:lnTo>
                  <a:lnTo>
                    <a:pt x="73" y="722"/>
                  </a:lnTo>
                  <a:lnTo>
                    <a:pt x="19" y="715"/>
                  </a:lnTo>
                  <a:lnTo>
                    <a:pt x="13" y="647"/>
                  </a:lnTo>
                  <a:lnTo>
                    <a:pt x="8" y="578"/>
                  </a:lnTo>
                  <a:lnTo>
                    <a:pt x="4" y="511"/>
                  </a:lnTo>
                  <a:lnTo>
                    <a:pt x="0" y="448"/>
                  </a:lnTo>
                  <a:lnTo>
                    <a:pt x="0" y="388"/>
                  </a:lnTo>
                  <a:lnTo>
                    <a:pt x="2" y="336"/>
                  </a:lnTo>
                  <a:lnTo>
                    <a:pt x="6" y="263"/>
                  </a:lnTo>
                  <a:lnTo>
                    <a:pt x="8" y="196"/>
                  </a:lnTo>
                  <a:lnTo>
                    <a:pt x="8" y="92"/>
                  </a:lnTo>
                  <a:lnTo>
                    <a:pt x="6" y="53"/>
                  </a:lnTo>
                  <a:lnTo>
                    <a:pt x="4" y="25"/>
                  </a:lnTo>
                  <a:lnTo>
                    <a:pt x="2" y="6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2D5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5" name="Freeform 20"/>
            <p:cNvSpPr>
              <a:spLocks/>
            </p:cNvSpPr>
            <p:nvPr/>
          </p:nvSpPr>
          <p:spPr bwMode="auto">
            <a:xfrm>
              <a:off x="1660525" y="4719638"/>
              <a:ext cx="55562" cy="561975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28" y="93"/>
                </a:cxn>
                <a:cxn ang="0">
                  <a:pos x="24" y="186"/>
                </a:cxn>
                <a:cxn ang="0">
                  <a:pos x="24" y="354"/>
                </a:cxn>
                <a:cxn ang="0">
                  <a:pos x="17" y="352"/>
                </a:cxn>
                <a:cxn ang="0">
                  <a:pos x="7" y="352"/>
                </a:cxn>
                <a:cxn ang="0">
                  <a:pos x="0" y="350"/>
                </a:cxn>
                <a:cxn ang="0">
                  <a:pos x="2" y="268"/>
                </a:cxn>
                <a:cxn ang="0">
                  <a:pos x="5" y="197"/>
                </a:cxn>
                <a:cxn ang="0">
                  <a:pos x="11" y="138"/>
                </a:cxn>
                <a:cxn ang="0">
                  <a:pos x="17" y="89"/>
                </a:cxn>
                <a:cxn ang="0">
                  <a:pos x="24" y="50"/>
                </a:cxn>
                <a:cxn ang="0">
                  <a:pos x="30" y="22"/>
                </a:cxn>
                <a:cxn ang="0">
                  <a:pos x="33" y="5"/>
                </a:cxn>
                <a:cxn ang="0">
                  <a:pos x="35" y="0"/>
                </a:cxn>
              </a:cxnLst>
              <a:rect l="0" t="0" r="r" b="b"/>
              <a:pathLst>
                <a:path w="35" h="354">
                  <a:moveTo>
                    <a:pt x="35" y="0"/>
                  </a:moveTo>
                  <a:lnTo>
                    <a:pt x="28" y="93"/>
                  </a:lnTo>
                  <a:lnTo>
                    <a:pt x="24" y="186"/>
                  </a:lnTo>
                  <a:lnTo>
                    <a:pt x="24" y="354"/>
                  </a:lnTo>
                  <a:lnTo>
                    <a:pt x="17" y="352"/>
                  </a:lnTo>
                  <a:lnTo>
                    <a:pt x="7" y="352"/>
                  </a:lnTo>
                  <a:lnTo>
                    <a:pt x="0" y="350"/>
                  </a:lnTo>
                  <a:lnTo>
                    <a:pt x="2" y="268"/>
                  </a:lnTo>
                  <a:lnTo>
                    <a:pt x="5" y="197"/>
                  </a:lnTo>
                  <a:lnTo>
                    <a:pt x="11" y="138"/>
                  </a:lnTo>
                  <a:lnTo>
                    <a:pt x="17" y="89"/>
                  </a:lnTo>
                  <a:lnTo>
                    <a:pt x="24" y="50"/>
                  </a:lnTo>
                  <a:lnTo>
                    <a:pt x="30" y="22"/>
                  </a:lnTo>
                  <a:lnTo>
                    <a:pt x="33" y="5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" name="Freeform 21"/>
            <p:cNvSpPr>
              <a:spLocks/>
            </p:cNvSpPr>
            <p:nvPr/>
          </p:nvSpPr>
          <p:spPr bwMode="auto">
            <a:xfrm>
              <a:off x="2713038" y="4648200"/>
              <a:ext cx="134937" cy="6127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7" y="17"/>
                </a:cxn>
                <a:cxn ang="0">
                  <a:pos x="15" y="37"/>
                </a:cxn>
                <a:cxn ang="0">
                  <a:pos x="24" y="69"/>
                </a:cxn>
                <a:cxn ang="0">
                  <a:pos x="35" y="108"/>
                </a:cxn>
                <a:cxn ang="0">
                  <a:pos x="48" y="160"/>
                </a:cxn>
                <a:cxn ang="0">
                  <a:pos x="61" y="222"/>
                </a:cxn>
                <a:cxn ang="0">
                  <a:pos x="74" y="295"/>
                </a:cxn>
                <a:cxn ang="0">
                  <a:pos x="85" y="380"/>
                </a:cxn>
                <a:cxn ang="0">
                  <a:pos x="74" y="384"/>
                </a:cxn>
                <a:cxn ang="0">
                  <a:pos x="61" y="386"/>
                </a:cxn>
                <a:cxn ang="0">
                  <a:pos x="58" y="332"/>
                </a:cxn>
                <a:cxn ang="0">
                  <a:pos x="50" y="270"/>
                </a:cxn>
                <a:cxn ang="0">
                  <a:pos x="41" y="205"/>
                </a:cxn>
                <a:cxn ang="0">
                  <a:pos x="31" y="134"/>
                </a:cxn>
                <a:cxn ang="0">
                  <a:pos x="17" y="65"/>
                </a:cxn>
                <a:cxn ang="0">
                  <a:pos x="0" y="0"/>
                </a:cxn>
              </a:cxnLst>
              <a:rect l="0" t="0" r="r" b="b"/>
              <a:pathLst>
                <a:path w="85" h="386">
                  <a:moveTo>
                    <a:pt x="0" y="0"/>
                  </a:moveTo>
                  <a:lnTo>
                    <a:pt x="2" y="4"/>
                  </a:lnTo>
                  <a:lnTo>
                    <a:pt x="7" y="17"/>
                  </a:lnTo>
                  <a:lnTo>
                    <a:pt x="15" y="37"/>
                  </a:lnTo>
                  <a:lnTo>
                    <a:pt x="24" y="69"/>
                  </a:lnTo>
                  <a:lnTo>
                    <a:pt x="35" y="108"/>
                  </a:lnTo>
                  <a:lnTo>
                    <a:pt x="48" y="160"/>
                  </a:lnTo>
                  <a:lnTo>
                    <a:pt x="61" y="222"/>
                  </a:lnTo>
                  <a:lnTo>
                    <a:pt x="74" y="295"/>
                  </a:lnTo>
                  <a:lnTo>
                    <a:pt x="85" y="380"/>
                  </a:lnTo>
                  <a:lnTo>
                    <a:pt x="74" y="384"/>
                  </a:lnTo>
                  <a:lnTo>
                    <a:pt x="61" y="386"/>
                  </a:lnTo>
                  <a:lnTo>
                    <a:pt x="58" y="332"/>
                  </a:lnTo>
                  <a:lnTo>
                    <a:pt x="50" y="270"/>
                  </a:lnTo>
                  <a:lnTo>
                    <a:pt x="41" y="205"/>
                  </a:lnTo>
                  <a:lnTo>
                    <a:pt x="31" y="134"/>
                  </a:lnTo>
                  <a:lnTo>
                    <a:pt x="17" y="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" name="Freeform 22"/>
            <p:cNvSpPr>
              <a:spLocks/>
            </p:cNvSpPr>
            <p:nvPr/>
          </p:nvSpPr>
          <p:spPr bwMode="auto">
            <a:xfrm>
              <a:off x="1773238" y="4760913"/>
              <a:ext cx="206375" cy="6826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130" y="11"/>
                </a:cxn>
                <a:cxn ang="0">
                  <a:pos x="128" y="43"/>
                </a:cxn>
                <a:cxn ang="0">
                  <a:pos x="0" y="33"/>
                </a:cxn>
                <a:cxn ang="0">
                  <a:pos x="2" y="0"/>
                </a:cxn>
              </a:cxnLst>
              <a:rect l="0" t="0" r="r" b="b"/>
              <a:pathLst>
                <a:path w="130" h="43">
                  <a:moveTo>
                    <a:pt x="2" y="0"/>
                  </a:moveTo>
                  <a:lnTo>
                    <a:pt x="130" y="11"/>
                  </a:lnTo>
                  <a:lnTo>
                    <a:pt x="128" y="43"/>
                  </a:lnTo>
                  <a:lnTo>
                    <a:pt x="0" y="33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6" name="Group 143"/>
          <p:cNvGrpSpPr/>
          <p:nvPr/>
        </p:nvGrpSpPr>
        <p:grpSpPr>
          <a:xfrm>
            <a:off x="6675817" y="1905000"/>
            <a:ext cx="902288" cy="1374838"/>
            <a:chOff x="6700838" y="2600325"/>
            <a:chExt cx="1773237" cy="2701926"/>
          </a:xfrm>
        </p:grpSpPr>
        <p:sp>
          <p:nvSpPr>
            <p:cNvPr id="219" name="Freeform 23"/>
            <p:cNvSpPr>
              <a:spLocks/>
            </p:cNvSpPr>
            <p:nvPr/>
          </p:nvSpPr>
          <p:spPr bwMode="auto">
            <a:xfrm>
              <a:off x="7232650" y="4124325"/>
              <a:ext cx="777875" cy="1177925"/>
            </a:xfrm>
            <a:custGeom>
              <a:avLst/>
              <a:gdLst/>
              <a:ahLst/>
              <a:cxnLst>
                <a:cxn ang="0">
                  <a:pos x="412" y="0"/>
                </a:cxn>
                <a:cxn ang="0">
                  <a:pos x="434" y="11"/>
                </a:cxn>
                <a:cxn ang="0">
                  <a:pos x="447" y="15"/>
                </a:cxn>
                <a:cxn ang="0">
                  <a:pos x="458" y="17"/>
                </a:cxn>
                <a:cxn ang="0">
                  <a:pos x="490" y="733"/>
                </a:cxn>
                <a:cxn ang="0">
                  <a:pos x="413" y="738"/>
                </a:cxn>
                <a:cxn ang="0">
                  <a:pos x="324" y="740"/>
                </a:cxn>
                <a:cxn ang="0">
                  <a:pos x="223" y="742"/>
                </a:cxn>
                <a:cxn ang="0">
                  <a:pos x="151" y="742"/>
                </a:cxn>
                <a:cxn ang="0">
                  <a:pos x="84" y="740"/>
                </a:cxn>
                <a:cxn ang="0">
                  <a:pos x="0" y="34"/>
                </a:cxn>
                <a:cxn ang="0">
                  <a:pos x="17" y="19"/>
                </a:cxn>
                <a:cxn ang="0">
                  <a:pos x="93" y="19"/>
                </a:cxn>
                <a:cxn ang="0">
                  <a:pos x="147" y="17"/>
                </a:cxn>
                <a:cxn ang="0">
                  <a:pos x="209" y="15"/>
                </a:cxn>
                <a:cxn ang="0">
                  <a:pos x="274" y="11"/>
                </a:cxn>
                <a:cxn ang="0">
                  <a:pos x="343" y="7"/>
                </a:cxn>
                <a:cxn ang="0">
                  <a:pos x="412" y="0"/>
                </a:cxn>
              </a:cxnLst>
              <a:rect l="0" t="0" r="r" b="b"/>
              <a:pathLst>
                <a:path w="490" h="742">
                  <a:moveTo>
                    <a:pt x="412" y="0"/>
                  </a:moveTo>
                  <a:lnTo>
                    <a:pt x="434" y="11"/>
                  </a:lnTo>
                  <a:lnTo>
                    <a:pt x="447" y="15"/>
                  </a:lnTo>
                  <a:lnTo>
                    <a:pt x="458" y="17"/>
                  </a:lnTo>
                  <a:lnTo>
                    <a:pt x="490" y="733"/>
                  </a:lnTo>
                  <a:lnTo>
                    <a:pt x="413" y="738"/>
                  </a:lnTo>
                  <a:lnTo>
                    <a:pt x="324" y="740"/>
                  </a:lnTo>
                  <a:lnTo>
                    <a:pt x="223" y="742"/>
                  </a:lnTo>
                  <a:lnTo>
                    <a:pt x="151" y="742"/>
                  </a:lnTo>
                  <a:lnTo>
                    <a:pt x="84" y="740"/>
                  </a:lnTo>
                  <a:lnTo>
                    <a:pt x="0" y="34"/>
                  </a:lnTo>
                  <a:lnTo>
                    <a:pt x="17" y="19"/>
                  </a:lnTo>
                  <a:lnTo>
                    <a:pt x="93" y="19"/>
                  </a:lnTo>
                  <a:lnTo>
                    <a:pt x="147" y="17"/>
                  </a:lnTo>
                  <a:lnTo>
                    <a:pt x="209" y="15"/>
                  </a:lnTo>
                  <a:lnTo>
                    <a:pt x="274" y="11"/>
                  </a:lnTo>
                  <a:lnTo>
                    <a:pt x="343" y="7"/>
                  </a:lnTo>
                  <a:lnTo>
                    <a:pt x="412" y="0"/>
                  </a:lnTo>
                  <a:close/>
                </a:path>
              </a:pathLst>
            </a:custGeom>
            <a:solidFill>
              <a:srgbClr val="E2F9FB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" name="Freeform 24"/>
            <p:cNvSpPr>
              <a:spLocks/>
            </p:cNvSpPr>
            <p:nvPr/>
          </p:nvSpPr>
          <p:spPr bwMode="auto">
            <a:xfrm>
              <a:off x="7253288" y="4144963"/>
              <a:ext cx="339725" cy="263525"/>
            </a:xfrm>
            <a:custGeom>
              <a:avLst/>
              <a:gdLst/>
              <a:ahLst/>
              <a:cxnLst>
                <a:cxn ang="0">
                  <a:pos x="214" y="0"/>
                </a:cxn>
                <a:cxn ang="0">
                  <a:pos x="132" y="166"/>
                </a:cxn>
                <a:cxn ang="0">
                  <a:pos x="117" y="158"/>
                </a:cxn>
                <a:cxn ang="0">
                  <a:pos x="99" y="147"/>
                </a:cxn>
                <a:cxn ang="0">
                  <a:pos x="78" y="131"/>
                </a:cxn>
                <a:cxn ang="0">
                  <a:pos x="54" y="106"/>
                </a:cxn>
                <a:cxn ang="0">
                  <a:pos x="45" y="93"/>
                </a:cxn>
                <a:cxn ang="0">
                  <a:pos x="34" y="75"/>
                </a:cxn>
                <a:cxn ang="0">
                  <a:pos x="15" y="37"/>
                </a:cxn>
                <a:cxn ang="0">
                  <a:pos x="7" y="21"/>
                </a:cxn>
                <a:cxn ang="0">
                  <a:pos x="2" y="7"/>
                </a:cxn>
                <a:cxn ang="0">
                  <a:pos x="0" y="4"/>
                </a:cxn>
                <a:cxn ang="0">
                  <a:pos x="28" y="11"/>
                </a:cxn>
                <a:cxn ang="0">
                  <a:pos x="63" y="13"/>
                </a:cxn>
                <a:cxn ang="0">
                  <a:pos x="108" y="11"/>
                </a:cxn>
                <a:cxn ang="0">
                  <a:pos x="158" y="7"/>
                </a:cxn>
                <a:cxn ang="0">
                  <a:pos x="214" y="0"/>
                </a:cxn>
              </a:cxnLst>
              <a:rect l="0" t="0" r="r" b="b"/>
              <a:pathLst>
                <a:path w="214" h="166">
                  <a:moveTo>
                    <a:pt x="214" y="0"/>
                  </a:moveTo>
                  <a:lnTo>
                    <a:pt x="132" y="166"/>
                  </a:lnTo>
                  <a:lnTo>
                    <a:pt x="117" y="158"/>
                  </a:lnTo>
                  <a:lnTo>
                    <a:pt x="99" y="147"/>
                  </a:lnTo>
                  <a:lnTo>
                    <a:pt x="78" y="131"/>
                  </a:lnTo>
                  <a:lnTo>
                    <a:pt x="54" y="106"/>
                  </a:lnTo>
                  <a:lnTo>
                    <a:pt x="45" y="93"/>
                  </a:lnTo>
                  <a:lnTo>
                    <a:pt x="34" y="75"/>
                  </a:lnTo>
                  <a:lnTo>
                    <a:pt x="15" y="37"/>
                  </a:lnTo>
                  <a:lnTo>
                    <a:pt x="7" y="21"/>
                  </a:lnTo>
                  <a:lnTo>
                    <a:pt x="2" y="7"/>
                  </a:lnTo>
                  <a:lnTo>
                    <a:pt x="0" y="4"/>
                  </a:lnTo>
                  <a:lnTo>
                    <a:pt x="28" y="11"/>
                  </a:lnTo>
                  <a:lnTo>
                    <a:pt x="63" y="13"/>
                  </a:lnTo>
                  <a:lnTo>
                    <a:pt x="108" y="11"/>
                  </a:lnTo>
                  <a:lnTo>
                    <a:pt x="158" y="7"/>
                  </a:lnTo>
                  <a:lnTo>
                    <a:pt x="214" y="0"/>
                  </a:lnTo>
                  <a:close/>
                </a:path>
              </a:pathLst>
            </a:custGeom>
            <a:solidFill>
              <a:srgbClr val="B6D2D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" name="Freeform 25"/>
            <p:cNvSpPr>
              <a:spLocks/>
            </p:cNvSpPr>
            <p:nvPr/>
          </p:nvSpPr>
          <p:spPr bwMode="auto">
            <a:xfrm>
              <a:off x="6777038" y="2600325"/>
              <a:ext cx="1409700" cy="1363663"/>
            </a:xfrm>
            <a:custGeom>
              <a:avLst/>
              <a:gdLst/>
              <a:ahLst/>
              <a:cxnLst>
                <a:cxn ang="0">
                  <a:pos x="415" y="0"/>
                </a:cxn>
                <a:cxn ang="0">
                  <a:pos x="479" y="3"/>
                </a:cxn>
                <a:cxn ang="0">
                  <a:pos x="544" y="16"/>
                </a:cxn>
                <a:cxn ang="0">
                  <a:pos x="607" y="37"/>
                </a:cxn>
                <a:cxn ang="0">
                  <a:pos x="663" y="65"/>
                </a:cxn>
                <a:cxn ang="0">
                  <a:pos x="712" y="102"/>
                </a:cxn>
                <a:cxn ang="0">
                  <a:pos x="756" y="145"/>
                </a:cxn>
                <a:cxn ang="0">
                  <a:pos x="793" y="194"/>
                </a:cxn>
                <a:cxn ang="0">
                  <a:pos x="825" y="246"/>
                </a:cxn>
                <a:cxn ang="0">
                  <a:pos x="851" y="302"/>
                </a:cxn>
                <a:cxn ang="0">
                  <a:pos x="870" y="358"/>
                </a:cxn>
                <a:cxn ang="0">
                  <a:pos x="883" y="417"/>
                </a:cxn>
                <a:cxn ang="0">
                  <a:pos x="888" y="473"/>
                </a:cxn>
                <a:cxn ang="0">
                  <a:pos x="888" y="529"/>
                </a:cxn>
                <a:cxn ang="0">
                  <a:pos x="879" y="581"/>
                </a:cxn>
                <a:cxn ang="0">
                  <a:pos x="864" y="630"/>
                </a:cxn>
                <a:cxn ang="0">
                  <a:pos x="836" y="684"/>
                </a:cxn>
                <a:cxn ang="0">
                  <a:pos x="801" y="731"/>
                </a:cxn>
                <a:cxn ang="0">
                  <a:pos x="760" y="770"/>
                </a:cxn>
                <a:cxn ang="0">
                  <a:pos x="713" y="803"/>
                </a:cxn>
                <a:cxn ang="0">
                  <a:pos x="661" y="828"/>
                </a:cxn>
                <a:cxn ang="0">
                  <a:pos x="605" y="846"/>
                </a:cxn>
                <a:cxn ang="0">
                  <a:pos x="548" y="856"/>
                </a:cxn>
                <a:cxn ang="0">
                  <a:pos x="486" y="859"/>
                </a:cxn>
                <a:cxn ang="0">
                  <a:pos x="423" y="854"/>
                </a:cxn>
                <a:cxn ang="0">
                  <a:pos x="360" y="841"/>
                </a:cxn>
                <a:cxn ang="0">
                  <a:pos x="296" y="818"/>
                </a:cxn>
                <a:cxn ang="0">
                  <a:pos x="235" y="788"/>
                </a:cxn>
                <a:cxn ang="0">
                  <a:pos x="181" y="751"/>
                </a:cxn>
                <a:cxn ang="0">
                  <a:pos x="132" y="708"/>
                </a:cxn>
                <a:cxn ang="0">
                  <a:pos x="90" y="660"/>
                </a:cxn>
                <a:cxn ang="0">
                  <a:pos x="56" y="608"/>
                </a:cxn>
                <a:cxn ang="0">
                  <a:pos x="30" y="552"/>
                </a:cxn>
                <a:cxn ang="0">
                  <a:pos x="11" y="494"/>
                </a:cxn>
                <a:cxn ang="0">
                  <a:pos x="2" y="434"/>
                </a:cxn>
                <a:cxn ang="0">
                  <a:pos x="0" y="373"/>
                </a:cxn>
                <a:cxn ang="0">
                  <a:pos x="10" y="311"/>
                </a:cxn>
                <a:cxn ang="0">
                  <a:pos x="30" y="249"/>
                </a:cxn>
                <a:cxn ang="0">
                  <a:pos x="58" y="194"/>
                </a:cxn>
                <a:cxn ang="0">
                  <a:pos x="95" y="143"/>
                </a:cxn>
                <a:cxn ang="0">
                  <a:pos x="138" y="100"/>
                </a:cxn>
                <a:cxn ang="0">
                  <a:pos x="185" y="65"/>
                </a:cxn>
                <a:cxn ang="0">
                  <a:pos x="239" y="37"/>
                </a:cxn>
                <a:cxn ang="0">
                  <a:pos x="294" y="16"/>
                </a:cxn>
                <a:cxn ang="0">
                  <a:pos x="354" y="3"/>
                </a:cxn>
                <a:cxn ang="0">
                  <a:pos x="415" y="0"/>
                </a:cxn>
              </a:cxnLst>
              <a:rect l="0" t="0" r="r" b="b"/>
              <a:pathLst>
                <a:path w="888" h="859">
                  <a:moveTo>
                    <a:pt x="415" y="0"/>
                  </a:moveTo>
                  <a:lnTo>
                    <a:pt x="479" y="3"/>
                  </a:lnTo>
                  <a:lnTo>
                    <a:pt x="544" y="16"/>
                  </a:lnTo>
                  <a:lnTo>
                    <a:pt x="607" y="37"/>
                  </a:lnTo>
                  <a:lnTo>
                    <a:pt x="663" y="65"/>
                  </a:lnTo>
                  <a:lnTo>
                    <a:pt x="712" y="102"/>
                  </a:lnTo>
                  <a:lnTo>
                    <a:pt x="756" y="145"/>
                  </a:lnTo>
                  <a:lnTo>
                    <a:pt x="793" y="194"/>
                  </a:lnTo>
                  <a:lnTo>
                    <a:pt x="825" y="246"/>
                  </a:lnTo>
                  <a:lnTo>
                    <a:pt x="851" y="302"/>
                  </a:lnTo>
                  <a:lnTo>
                    <a:pt x="870" y="358"/>
                  </a:lnTo>
                  <a:lnTo>
                    <a:pt x="883" y="417"/>
                  </a:lnTo>
                  <a:lnTo>
                    <a:pt x="888" y="473"/>
                  </a:lnTo>
                  <a:lnTo>
                    <a:pt x="888" y="529"/>
                  </a:lnTo>
                  <a:lnTo>
                    <a:pt x="879" y="581"/>
                  </a:lnTo>
                  <a:lnTo>
                    <a:pt x="864" y="630"/>
                  </a:lnTo>
                  <a:lnTo>
                    <a:pt x="836" y="684"/>
                  </a:lnTo>
                  <a:lnTo>
                    <a:pt x="801" y="731"/>
                  </a:lnTo>
                  <a:lnTo>
                    <a:pt x="760" y="770"/>
                  </a:lnTo>
                  <a:lnTo>
                    <a:pt x="713" y="803"/>
                  </a:lnTo>
                  <a:lnTo>
                    <a:pt x="661" y="828"/>
                  </a:lnTo>
                  <a:lnTo>
                    <a:pt x="605" y="846"/>
                  </a:lnTo>
                  <a:lnTo>
                    <a:pt x="548" y="856"/>
                  </a:lnTo>
                  <a:lnTo>
                    <a:pt x="486" y="859"/>
                  </a:lnTo>
                  <a:lnTo>
                    <a:pt x="423" y="854"/>
                  </a:lnTo>
                  <a:lnTo>
                    <a:pt x="360" y="841"/>
                  </a:lnTo>
                  <a:lnTo>
                    <a:pt x="296" y="818"/>
                  </a:lnTo>
                  <a:lnTo>
                    <a:pt x="235" y="788"/>
                  </a:lnTo>
                  <a:lnTo>
                    <a:pt x="181" y="751"/>
                  </a:lnTo>
                  <a:lnTo>
                    <a:pt x="132" y="708"/>
                  </a:lnTo>
                  <a:lnTo>
                    <a:pt x="90" y="660"/>
                  </a:lnTo>
                  <a:lnTo>
                    <a:pt x="56" y="608"/>
                  </a:lnTo>
                  <a:lnTo>
                    <a:pt x="30" y="552"/>
                  </a:lnTo>
                  <a:lnTo>
                    <a:pt x="11" y="494"/>
                  </a:lnTo>
                  <a:lnTo>
                    <a:pt x="2" y="434"/>
                  </a:lnTo>
                  <a:lnTo>
                    <a:pt x="0" y="373"/>
                  </a:lnTo>
                  <a:lnTo>
                    <a:pt x="10" y="311"/>
                  </a:lnTo>
                  <a:lnTo>
                    <a:pt x="30" y="249"/>
                  </a:lnTo>
                  <a:lnTo>
                    <a:pt x="58" y="194"/>
                  </a:lnTo>
                  <a:lnTo>
                    <a:pt x="95" y="143"/>
                  </a:lnTo>
                  <a:lnTo>
                    <a:pt x="138" y="100"/>
                  </a:lnTo>
                  <a:lnTo>
                    <a:pt x="185" y="65"/>
                  </a:lnTo>
                  <a:lnTo>
                    <a:pt x="239" y="37"/>
                  </a:lnTo>
                  <a:lnTo>
                    <a:pt x="294" y="16"/>
                  </a:lnTo>
                  <a:lnTo>
                    <a:pt x="354" y="3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FFC89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" name="Freeform 26"/>
            <p:cNvSpPr>
              <a:spLocks/>
            </p:cNvSpPr>
            <p:nvPr/>
          </p:nvSpPr>
          <p:spPr bwMode="auto">
            <a:xfrm>
              <a:off x="6907213" y="2676525"/>
              <a:ext cx="1230312" cy="1190625"/>
            </a:xfrm>
            <a:custGeom>
              <a:avLst/>
              <a:gdLst/>
              <a:ahLst/>
              <a:cxnLst>
                <a:cxn ang="0">
                  <a:pos x="363" y="0"/>
                </a:cxn>
                <a:cxn ang="0">
                  <a:pos x="419" y="4"/>
                </a:cxn>
                <a:cxn ang="0">
                  <a:pos x="475" y="15"/>
                </a:cxn>
                <a:cxn ang="0">
                  <a:pos x="531" y="34"/>
                </a:cxn>
                <a:cxn ang="0">
                  <a:pos x="583" y="62"/>
                </a:cxn>
                <a:cxn ang="0">
                  <a:pos x="630" y="97"/>
                </a:cxn>
                <a:cxn ang="0">
                  <a:pos x="669" y="140"/>
                </a:cxn>
                <a:cxn ang="0">
                  <a:pos x="704" y="187"/>
                </a:cxn>
                <a:cxn ang="0">
                  <a:pos x="732" y="239"/>
                </a:cxn>
                <a:cxn ang="0">
                  <a:pos x="752" y="293"/>
                </a:cxn>
                <a:cxn ang="0">
                  <a:pos x="767" y="347"/>
                </a:cxn>
                <a:cxn ang="0">
                  <a:pos x="775" y="401"/>
                </a:cxn>
                <a:cxn ang="0">
                  <a:pos x="775" y="455"/>
                </a:cxn>
                <a:cxn ang="0">
                  <a:pos x="769" y="505"/>
                </a:cxn>
                <a:cxn ang="0">
                  <a:pos x="754" y="552"/>
                </a:cxn>
                <a:cxn ang="0">
                  <a:pos x="730" y="599"/>
                </a:cxn>
                <a:cxn ang="0">
                  <a:pos x="700" y="640"/>
                </a:cxn>
                <a:cxn ang="0">
                  <a:pos x="665" y="673"/>
                </a:cxn>
                <a:cxn ang="0">
                  <a:pos x="624" y="701"/>
                </a:cxn>
                <a:cxn ang="0">
                  <a:pos x="577" y="724"/>
                </a:cxn>
                <a:cxn ang="0">
                  <a:pos x="529" y="739"/>
                </a:cxn>
                <a:cxn ang="0">
                  <a:pos x="479" y="748"/>
                </a:cxn>
                <a:cxn ang="0">
                  <a:pos x="425" y="750"/>
                </a:cxn>
                <a:cxn ang="0">
                  <a:pos x="369" y="746"/>
                </a:cxn>
                <a:cxn ang="0">
                  <a:pos x="315" y="733"/>
                </a:cxn>
                <a:cxn ang="0">
                  <a:pos x="259" y="714"/>
                </a:cxn>
                <a:cxn ang="0">
                  <a:pos x="201" y="684"/>
                </a:cxn>
                <a:cxn ang="0">
                  <a:pos x="149" y="649"/>
                </a:cxn>
                <a:cxn ang="0">
                  <a:pos x="104" y="606"/>
                </a:cxn>
                <a:cxn ang="0">
                  <a:pos x="67" y="560"/>
                </a:cxn>
                <a:cxn ang="0">
                  <a:pos x="37" y="507"/>
                </a:cxn>
                <a:cxn ang="0">
                  <a:pos x="15" y="453"/>
                </a:cxn>
                <a:cxn ang="0">
                  <a:pos x="4" y="395"/>
                </a:cxn>
                <a:cxn ang="0">
                  <a:pos x="0" y="338"/>
                </a:cxn>
                <a:cxn ang="0">
                  <a:pos x="8" y="278"/>
                </a:cxn>
                <a:cxn ang="0">
                  <a:pos x="26" y="220"/>
                </a:cxn>
                <a:cxn ang="0">
                  <a:pos x="52" y="170"/>
                </a:cxn>
                <a:cxn ang="0">
                  <a:pos x="84" y="127"/>
                </a:cxn>
                <a:cxn ang="0">
                  <a:pos x="121" y="90"/>
                </a:cxn>
                <a:cxn ang="0">
                  <a:pos x="162" y="58"/>
                </a:cxn>
                <a:cxn ang="0">
                  <a:pos x="209" y="34"/>
                </a:cxn>
                <a:cxn ang="0">
                  <a:pos x="259" y="15"/>
                </a:cxn>
                <a:cxn ang="0">
                  <a:pos x="311" y="4"/>
                </a:cxn>
                <a:cxn ang="0">
                  <a:pos x="363" y="0"/>
                </a:cxn>
              </a:cxnLst>
              <a:rect l="0" t="0" r="r" b="b"/>
              <a:pathLst>
                <a:path w="775" h="750">
                  <a:moveTo>
                    <a:pt x="363" y="0"/>
                  </a:moveTo>
                  <a:lnTo>
                    <a:pt x="419" y="4"/>
                  </a:lnTo>
                  <a:lnTo>
                    <a:pt x="475" y="15"/>
                  </a:lnTo>
                  <a:lnTo>
                    <a:pt x="531" y="34"/>
                  </a:lnTo>
                  <a:lnTo>
                    <a:pt x="583" y="62"/>
                  </a:lnTo>
                  <a:lnTo>
                    <a:pt x="630" y="97"/>
                  </a:lnTo>
                  <a:lnTo>
                    <a:pt x="669" y="140"/>
                  </a:lnTo>
                  <a:lnTo>
                    <a:pt x="704" y="187"/>
                  </a:lnTo>
                  <a:lnTo>
                    <a:pt x="732" y="239"/>
                  </a:lnTo>
                  <a:lnTo>
                    <a:pt x="752" y="293"/>
                  </a:lnTo>
                  <a:lnTo>
                    <a:pt x="767" y="347"/>
                  </a:lnTo>
                  <a:lnTo>
                    <a:pt x="775" y="401"/>
                  </a:lnTo>
                  <a:lnTo>
                    <a:pt x="775" y="455"/>
                  </a:lnTo>
                  <a:lnTo>
                    <a:pt x="769" y="505"/>
                  </a:lnTo>
                  <a:lnTo>
                    <a:pt x="754" y="552"/>
                  </a:lnTo>
                  <a:lnTo>
                    <a:pt x="730" y="599"/>
                  </a:lnTo>
                  <a:lnTo>
                    <a:pt x="700" y="640"/>
                  </a:lnTo>
                  <a:lnTo>
                    <a:pt x="665" y="673"/>
                  </a:lnTo>
                  <a:lnTo>
                    <a:pt x="624" y="701"/>
                  </a:lnTo>
                  <a:lnTo>
                    <a:pt x="577" y="724"/>
                  </a:lnTo>
                  <a:lnTo>
                    <a:pt x="529" y="739"/>
                  </a:lnTo>
                  <a:lnTo>
                    <a:pt x="479" y="748"/>
                  </a:lnTo>
                  <a:lnTo>
                    <a:pt x="425" y="750"/>
                  </a:lnTo>
                  <a:lnTo>
                    <a:pt x="369" y="746"/>
                  </a:lnTo>
                  <a:lnTo>
                    <a:pt x="315" y="733"/>
                  </a:lnTo>
                  <a:lnTo>
                    <a:pt x="259" y="714"/>
                  </a:lnTo>
                  <a:lnTo>
                    <a:pt x="201" y="684"/>
                  </a:lnTo>
                  <a:lnTo>
                    <a:pt x="149" y="649"/>
                  </a:lnTo>
                  <a:lnTo>
                    <a:pt x="104" y="606"/>
                  </a:lnTo>
                  <a:lnTo>
                    <a:pt x="67" y="560"/>
                  </a:lnTo>
                  <a:lnTo>
                    <a:pt x="37" y="507"/>
                  </a:lnTo>
                  <a:lnTo>
                    <a:pt x="15" y="453"/>
                  </a:lnTo>
                  <a:lnTo>
                    <a:pt x="4" y="395"/>
                  </a:lnTo>
                  <a:lnTo>
                    <a:pt x="0" y="338"/>
                  </a:lnTo>
                  <a:lnTo>
                    <a:pt x="8" y="278"/>
                  </a:lnTo>
                  <a:lnTo>
                    <a:pt x="26" y="220"/>
                  </a:lnTo>
                  <a:lnTo>
                    <a:pt x="52" y="170"/>
                  </a:lnTo>
                  <a:lnTo>
                    <a:pt x="84" y="127"/>
                  </a:lnTo>
                  <a:lnTo>
                    <a:pt x="121" y="90"/>
                  </a:lnTo>
                  <a:lnTo>
                    <a:pt x="162" y="58"/>
                  </a:lnTo>
                  <a:lnTo>
                    <a:pt x="209" y="34"/>
                  </a:lnTo>
                  <a:lnTo>
                    <a:pt x="259" y="15"/>
                  </a:lnTo>
                  <a:lnTo>
                    <a:pt x="311" y="4"/>
                  </a:lnTo>
                  <a:lnTo>
                    <a:pt x="363" y="0"/>
                  </a:lnTo>
                  <a:close/>
                </a:path>
              </a:pathLst>
            </a:custGeom>
            <a:solidFill>
              <a:srgbClr val="FFD7A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27"/>
            <p:cNvSpPr>
              <a:spLocks/>
            </p:cNvSpPr>
            <p:nvPr/>
          </p:nvSpPr>
          <p:spPr bwMode="auto">
            <a:xfrm>
              <a:off x="6777038" y="2628900"/>
              <a:ext cx="1212850" cy="1098550"/>
            </a:xfrm>
            <a:custGeom>
              <a:avLst/>
              <a:gdLst/>
              <a:ahLst/>
              <a:cxnLst>
                <a:cxn ang="0">
                  <a:pos x="414" y="0"/>
                </a:cxn>
                <a:cxn ang="0">
                  <a:pos x="477" y="4"/>
                </a:cxn>
                <a:cxn ang="0">
                  <a:pos x="540" y="17"/>
                </a:cxn>
                <a:cxn ang="0">
                  <a:pos x="604" y="38"/>
                </a:cxn>
                <a:cxn ang="0">
                  <a:pos x="648" y="60"/>
                </a:cxn>
                <a:cxn ang="0">
                  <a:pos x="684" y="82"/>
                </a:cxn>
                <a:cxn ang="0">
                  <a:pos x="713" y="108"/>
                </a:cxn>
                <a:cxn ang="0">
                  <a:pos x="741" y="135"/>
                </a:cxn>
                <a:cxn ang="0">
                  <a:pos x="764" y="164"/>
                </a:cxn>
                <a:cxn ang="0">
                  <a:pos x="760" y="207"/>
                </a:cxn>
                <a:cxn ang="0">
                  <a:pos x="749" y="245"/>
                </a:cxn>
                <a:cxn ang="0">
                  <a:pos x="732" y="274"/>
                </a:cxn>
                <a:cxn ang="0">
                  <a:pos x="710" y="300"/>
                </a:cxn>
                <a:cxn ang="0">
                  <a:pos x="682" y="321"/>
                </a:cxn>
                <a:cxn ang="0">
                  <a:pos x="650" y="336"/>
                </a:cxn>
                <a:cxn ang="0">
                  <a:pos x="615" y="349"/>
                </a:cxn>
                <a:cxn ang="0">
                  <a:pos x="577" y="356"/>
                </a:cxn>
                <a:cxn ang="0">
                  <a:pos x="538" y="362"/>
                </a:cxn>
                <a:cxn ang="0">
                  <a:pos x="497" y="364"/>
                </a:cxn>
                <a:cxn ang="0">
                  <a:pos x="458" y="364"/>
                </a:cxn>
                <a:cxn ang="0">
                  <a:pos x="380" y="360"/>
                </a:cxn>
                <a:cxn ang="0">
                  <a:pos x="345" y="356"/>
                </a:cxn>
                <a:cxn ang="0">
                  <a:pos x="313" y="351"/>
                </a:cxn>
                <a:cxn ang="0">
                  <a:pos x="285" y="345"/>
                </a:cxn>
                <a:cxn ang="0">
                  <a:pos x="263" y="342"/>
                </a:cxn>
                <a:cxn ang="0">
                  <a:pos x="244" y="338"/>
                </a:cxn>
                <a:cxn ang="0">
                  <a:pos x="233" y="336"/>
                </a:cxn>
                <a:cxn ang="0">
                  <a:pos x="229" y="334"/>
                </a:cxn>
                <a:cxn ang="0">
                  <a:pos x="240" y="394"/>
                </a:cxn>
                <a:cxn ang="0">
                  <a:pos x="246" y="448"/>
                </a:cxn>
                <a:cxn ang="0">
                  <a:pos x="244" y="496"/>
                </a:cxn>
                <a:cxn ang="0">
                  <a:pos x="237" y="539"/>
                </a:cxn>
                <a:cxn ang="0">
                  <a:pos x="226" y="578"/>
                </a:cxn>
                <a:cxn ang="0">
                  <a:pos x="211" y="612"/>
                </a:cxn>
                <a:cxn ang="0">
                  <a:pos x="194" y="640"/>
                </a:cxn>
                <a:cxn ang="0">
                  <a:pos x="175" y="662"/>
                </a:cxn>
                <a:cxn ang="0">
                  <a:pos x="155" y="679"/>
                </a:cxn>
                <a:cxn ang="0">
                  <a:pos x="136" y="692"/>
                </a:cxn>
                <a:cxn ang="0">
                  <a:pos x="97" y="651"/>
                </a:cxn>
                <a:cxn ang="0">
                  <a:pos x="65" y="606"/>
                </a:cxn>
                <a:cxn ang="0">
                  <a:pos x="39" y="558"/>
                </a:cxn>
                <a:cxn ang="0">
                  <a:pos x="21" y="507"/>
                </a:cxn>
                <a:cxn ang="0">
                  <a:pos x="8" y="453"/>
                </a:cxn>
                <a:cxn ang="0">
                  <a:pos x="0" y="399"/>
                </a:cxn>
                <a:cxn ang="0">
                  <a:pos x="0" y="345"/>
                </a:cxn>
                <a:cxn ang="0">
                  <a:pos x="10" y="297"/>
                </a:cxn>
                <a:cxn ang="0">
                  <a:pos x="26" y="250"/>
                </a:cxn>
                <a:cxn ang="0">
                  <a:pos x="54" y="194"/>
                </a:cxn>
                <a:cxn ang="0">
                  <a:pos x="91" y="144"/>
                </a:cxn>
                <a:cxn ang="0">
                  <a:pos x="134" y="101"/>
                </a:cxn>
                <a:cxn ang="0">
                  <a:pos x="183" y="66"/>
                </a:cxn>
                <a:cxn ang="0">
                  <a:pos x="235" y="38"/>
                </a:cxn>
                <a:cxn ang="0">
                  <a:pos x="291" y="17"/>
                </a:cxn>
                <a:cxn ang="0">
                  <a:pos x="350" y="4"/>
                </a:cxn>
                <a:cxn ang="0">
                  <a:pos x="414" y="0"/>
                </a:cxn>
              </a:cxnLst>
              <a:rect l="0" t="0" r="r" b="b"/>
              <a:pathLst>
                <a:path w="764" h="692">
                  <a:moveTo>
                    <a:pt x="414" y="0"/>
                  </a:moveTo>
                  <a:lnTo>
                    <a:pt x="477" y="4"/>
                  </a:lnTo>
                  <a:lnTo>
                    <a:pt x="540" y="17"/>
                  </a:lnTo>
                  <a:lnTo>
                    <a:pt x="604" y="38"/>
                  </a:lnTo>
                  <a:lnTo>
                    <a:pt x="648" y="60"/>
                  </a:lnTo>
                  <a:lnTo>
                    <a:pt x="684" y="82"/>
                  </a:lnTo>
                  <a:lnTo>
                    <a:pt x="713" y="108"/>
                  </a:lnTo>
                  <a:lnTo>
                    <a:pt x="741" y="135"/>
                  </a:lnTo>
                  <a:lnTo>
                    <a:pt x="764" y="164"/>
                  </a:lnTo>
                  <a:lnTo>
                    <a:pt x="760" y="207"/>
                  </a:lnTo>
                  <a:lnTo>
                    <a:pt x="749" y="245"/>
                  </a:lnTo>
                  <a:lnTo>
                    <a:pt x="732" y="274"/>
                  </a:lnTo>
                  <a:lnTo>
                    <a:pt x="710" y="300"/>
                  </a:lnTo>
                  <a:lnTo>
                    <a:pt x="682" y="321"/>
                  </a:lnTo>
                  <a:lnTo>
                    <a:pt x="650" y="336"/>
                  </a:lnTo>
                  <a:lnTo>
                    <a:pt x="615" y="349"/>
                  </a:lnTo>
                  <a:lnTo>
                    <a:pt x="577" y="356"/>
                  </a:lnTo>
                  <a:lnTo>
                    <a:pt x="538" y="362"/>
                  </a:lnTo>
                  <a:lnTo>
                    <a:pt x="497" y="364"/>
                  </a:lnTo>
                  <a:lnTo>
                    <a:pt x="458" y="364"/>
                  </a:lnTo>
                  <a:lnTo>
                    <a:pt x="380" y="360"/>
                  </a:lnTo>
                  <a:lnTo>
                    <a:pt x="345" y="356"/>
                  </a:lnTo>
                  <a:lnTo>
                    <a:pt x="313" y="351"/>
                  </a:lnTo>
                  <a:lnTo>
                    <a:pt x="285" y="345"/>
                  </a:lnTo>
                  <a:lnTo>
                    <a:pt x="263" y="342"/>
                  </a:lnTo>
                  <a:lnTo>
                    <a:pt x="244" y="338"/>
                  </a:lnTo>
                  <a:lnTo>
                    <a:pt x="233" y="336"/>
                  </a:lnTo>
                  <a:lnTo>
                    <a:pt x="229" y="334"/>
                  </a:lnTo>
                  <a:lnTo>
                    <a:pt x="240" y="394"/>
                  </a:lnTo>
                  <a:lnTo>
                    <a:pt x="246" y="448"/>
                  </a:lnTo>
                  <a:lnTo>
                    <a:pt x="244" y="496"/>
                  </a:lnTo>
                  <a:lnTo>
                    <a:pt x="237" y="539"/>
                  </a:lnTo>
                  <a:lnTo>
                    <a:pt x="226" y="578"/>
                  </a:lnTo>
                  <a:lnTo>
                    <a:pt x="211" y="612"/>
                  </a:lnTo>
                  <a:lnTo>
                    <a:pt x="194" y="640"/>
                  </a:lnTo>
                  <a:lnTo>
                    <a:pt x="175" y="662"/>
                  </a:lnTo>
                  <a:lnTo>
                    <a:pt x="155" y="679"/>
                  </a:lnTo>
                  <a:lnTo>
                    <a:pt x="136" y="692"/>
                  </a:lnTo>
                  <a:lnTo>
                    <a:pt x="97" y="651"/>
                  </a:lnTo>
                  <a:lnTo>
                    <a:pt x="65" y="606"/>
                  </a:lnTo>
                  <a:lnTo>
                    <a:pt x="39" y="558"/>
                  </a:lnTo>
                  <a:lnTo>
                    <a:pt x="21" y="507"/>
                  </a:lnTo>
                  <a:lnTo>
                    <a:pt x="8" y="453"/>
                  </a:lnTo>
                  <a:lnTo>
                    <a:pt x="0" y="399"/>
                  </a:lnTo>
                  <a:lnTo>
                    <a:pt x="0" y="345"/>
                  </a:lnTo>
                  <a:lnTo>
                    <a:pt x="10" y="297"/>
                  </a:lnTo>
                  <a:lnTo>
                    <a:pt x="26" y="250"/>
                  </a:lnTo>
                  <a:lnTo>
                    <a:pt x="54" y="194"/>
                  </a:lnTo>
                  <a:lnTo>
                    <a:pt x="91" y="144"/>
                  </a:lnTo>
                  <a:lnTo>
                    <a:pt x="134" y="101"/>
                  </a:lnTo>
                  <a:lnTo>
                    <a:pt x="183" y="66"/>
                  </a:lnTo>
                  <a:lnTo>
                    <a:pt x="235" y="38"/>
                  </a:lnTo>
                  <a:lnTo>
                    <a:pt x="291" y="17"/>
                  </a:lnTo>
                  <a:lnTo>
                    <a:pt x="350" y="4"/>
                  </a:lnTo>
                  <a:lnTo>
                    <a:pt x="414" y="0"/>
                  </a:lnTo>
                  <a:close/>
                </a:path>
              </a:pathLst>
            </a:custGeom>
            <a:solidFill>
              <a:srgbClr val="E6934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4" name="Freeform 28"/>
            <p:cNvSpPr>
              <a:spLocks/>
            </p:cNvSpPr>
            <p:nvPr/>
          </p:nvSpPr>
          <p:spPr bwMode="auto">
            <a:xfrm>
              <a:off x="6777038" y="2600325"/>
              <a:ext cx="1217612" cy="1106488"/>
            </a:xfrm>
            <a:custGeom>
              <a:avLst/>
              <a:gdLst/>
              <a:ahLst/>
              <a:cxnLst>
                <a:cxn ang="0">
                  <a:pos x="415" y="0"/>
                </a:cxn>
                <a:cxn ang="0">
                  <a:pos x="479" y="3"/>
                </a:cxn>
                <a:cxn ang="0">
                  <a:pos x="544" y="16"/>
                </a:cxn>
                <a:cxn ang="0">
                  <a:pos x="607" y="37"/>
                </a:cxn>
                <a:cxn ang="0">
                  <a:pos x="652" y="59"/>
                </a:cxn>
                <a:cxn ang="0">
                  <a:pos x="687" y="82"/>
                </a:cxn>
                <a:cxn ang="0">
                  <a:pos x="717" y="108"/>
                </a:cxn>
                <a:cxn ang="0">
                  <a:pos x="745" y="134"/>
                </a:cxn>
                <a:cxn ang="0">
                  <a:pos x="767" y="164"/>
                </a:cxn>
                <a:cxn ang="0">
                  <a:pos x="764" y="207"/>
                </a:cxn>
                <a:cxn ang="0">
                  <a:pos x="753" y="244"/>
                </a:cxn>
                <a:cxn ang="0">
                  <a:pos x="736" y="274"/>
                </a:cxn>
                <a:cxn ang="0">
                  <a:pos x="713" y="300"/>
                </a:cxn>
                <a:cxn ang="0">
                  <a:pos x="685" y="320"/>
                </a:cxn>
                <a:cxn ang="0">
                  <a:pos x="654" y="335"/>
                </a:cxn>
                <a:cxn ang="0">
                  <a:pos x="618" y="348"/>
                </a:cxn>
                <a:cxn ang="0">
                  <a:pos x="581" y="356"/>
                </a:cxn>
                <a:cxn ang="0">
                  <a:pos x="542" y="361"/>
                </a:cxn>
                <a:cxn ang="0">
                  <a:pos x="501" y="363"/>
                </a:cxn>
                <a:cxn ang="0">
                  <a:pos x="462" y="363"/>
                </a:cxn>
                <a:cxn ang="0">
                  <a:pos x="384" y="360"/>
                </a:cxn>
                <a:cxn ang="0">
                  <a:pos x="348" y="356"/>
                </a:cxn>
                <a:cxn ang="0">
                  <a:pos x="317" y="350"/>
                </a:cxn>
                <a:cxn ang="0">
                  <a:pos x="289" y="345"/>
                </a:cxn>
                <a:cxn ang="0">
                  <a:pos x="267" y="341"/>
                </a:cxn>
                <a:cxn ang="0">
                  <a:pos x="248" y="337"/>
                </a:cxn>
                <a:cxn ang="0">
                  <a:pos x="237" y="335"/>
                </a:cxn>
                <a:cxn ang="0">
                  <a:pos x="233" y="333"/>
                </a:cxn>
                <a:cxn ang="0">
                  <a:pos x="246" y="395"/>
                </a:cxn>
                <a:cxn ang="0">
                  <a:pos x="250" y="451"/>
                </a:cxn>
                <a:cxn ang="0">
                  <a:pos x="248" y="501"/>
                </a:cxn>
                <a:cxn ang="0">
                  <a:pos x="242" y="544"/>
                </a:cxn>
                <a:cxn ang="0">
                  <a:pos x="231" y="583"/>
                </a:cxn>
                <a:cxn ang="0">
                  <a:pos x="216" y="615"/>
                </a:cxn>
                <a:cxn ang="0">
                  <a:pos x="198" y="643"/>
                </a:cxn>
                <a:cxn ang="0">
                  <a:pos x="179" y="663"/>
                </a:cxn>
                <a:cxn ang="0">
                  <a:pos x="159" y="680"/>
                </a:cxn>
                <a:cxn ang="0">
                  <a:pos x="140" y="691"/>
                </a:cxn>
                <a:cxn ang="0">
                  <a:pos x="121" y="697"/>
                </a:cxn>
                <a:cxn ang="0">
                  <a:pos x="82" y="649"/>
                </a:cxn>
                <a:cxn ang="0">
                  <a:pos x="50" y="598"/>
                </a:cxn>
                <a:cxn ang="0">
                  <a:pos x="26" y="544"/>
                </a:cxn>
                <a:cxn ang="0">
                  <a:pos x="10" y="486"/>
                </a:cxn>
                <a:cxn ang="0">
                  <a:pos x="0" y="429"/>
                </a:cxn>
                <a:cxn ang="0">
                  <a:pos x="0" y="369"/>
                </a:cxn>
                <a:cxn ang="0">
                  <a:pos x="11" y="309"/>
                </a:cxn>
                <a:cxn ang="0">
                  <a:pos x="30" y="249"/>
                </a:cxn>
                <a:cxn ang="0">
                  <a:pos x="58" y="194"/>
                </a:cxn>
                <a:cxn ang="0">
                  <a:pos x="95" y="143"/>
                </a:cxn>
                <a:cxn ang="0">
                  <a:pos x="138" y="100"/>
                </a:cxn>
                <a:cxn ang="0">
                  <a:pos x="185" y="65"/>
                </a:cxn>
                <a:cxn ang="0">
                  <a:pos x="239" y="37"/>
                </a:cxn>
                <a:cxn ang="0">
                  <a:pos x="294" y="16"/>
                </a:cxn>
                <a:cxn ang="0">
                  <a:pos x="354" y="3"/>
                </a:cxn>
                <a:cxn ang="0">
                  <a:pos x="415" y="0"/>
                </a:cxn>
              </a:cxnLst>
              <a:rect l="0" t="0" r="r" b="b"/>
              <a:pathLst>
                <a:path w="767" h="697">
                  <a:moveTo>
                    <a:pt x="415" y="0"/>
                  </a:moveTo>
                  <a:lnTo>
                    <a:pt x="479" y="3"/>
                  </a:lnTo>
                  <a:lnTo>
                    <a:pt x="544" y="16"/>
                  </a:lnTo>
                  <a:lnTo>
                    <a:pt x="607" y="37"/>
                  </a:lnTo>
                  <a:lnTo>
                    <a:pt x="652" y="59"/>
                  </a:lnTo>
                  <a:lnTo>
                    <a:pt x="687" y="82"/>
                  </a:lnTo>
                  <a:lnTo>
                    <a:pt x="717" y="108"/>
                  </a:lnTo>
                  <a:lnTo>
                    <a:pt x="745" y="134"/>
                  </a:lnTo>
                  <a:lnTo>
                    <a:pt x="767" y="164"/>
                  </a:lnTo>
                  <a:lnTo>
                    <a:pt x="764" y="207"/>
                  </a:lnTo>
                  <a:lnTo>
                    <a:pt x="753" y="244"/>
                  </a:lnTo>
                  <a:lnTo>
                    <a:pt x="736" y="274"/>
                  </a:lnTo>
                  <a:lnTo>
                    <a:pt x="713" y="300"/>
                  </a:lnTo>
                  <a:lnTo>
                    <a:pt x="685" y="320"/>
                  </a:lnTo>
                  <a:lnTo>
                    <a:pt x="654" y="335"/>
                  </a:lnTo>
                  <a:lnTo>
                    <a:pt x="618" y="348"/>
                  </a:lnTo>
                  <a:lnTo>
                    <a:pt x="581" y="356"/>
                  </a:lnTo>
                  <a:lnTo>
                    <a:pt x="542" y="361"/>
                  </a:lnTo>
                  <a:lnTo>
                    <a:pt x="501" y="363"/>
                  </a:lnTo>
                  <a:lnTo>
                    <a:pt x="462" y="363"/>
                  </a:lnTo>
                  <a:lnTo>
                    <a:pt x="384" y="360"/>
                  </a:lnTo>
                  <a:lnTo>
                    <a:pt x="348" y="356"/>
                  </a:lnTo>
                  <a:lnTo>
                    <a:pt x="317" y="350"/>
                  </a:lnTo>
                  <a:lnTo>
                    <a:pt x="289" y="345"/>
                  </a:lnTo>
                  <a:lnTo>
                    <a:pt x="267" y="341"/>
                  </a:lnTo>
                  <a:lnTo>
                    <a:pt x="248" y="337"/>
                  </a:lnTo>
                  <a:lnTo>
                    <a:pt x="237" y="335"/>
                  </a:lnTo>
                  <a:lnTo>
                    <a:pt x="233" y="333"/>
                  </a:lnTo>
                  <a:lnTo>
                    <a:pt x="246" y="395"/>
                  </a:lnTo>
                  <a:lnTo>
                    <a:pt x="250" y="451"/>
                  </a:lnTo>
                  <a:lnTo>
                    <a:pt x="248" y="501"/>
                  </a:lnTo>
                  <a:lnTo>
                    <a:pt x="242" y="544"/>
                  </a:lnTo>
                  <a:lnTo>
                    <a:pt x="231" y="583"/>
                  </a:lnTo>
                  <a:lnTo>
                    <a:pt x="216" y="615"/>
                  </a:lnTo>
                  <a:lnTo>
                    <a:pt x="198" y="643"/>
                  </a:lnTo>
                  <a:lnTo>
                    <a:pt x="179" y="663"/>
                  </a:lnTo>
                  <a:lnTo>
                    <a:pt x="159" y="680"/>
                  </a:lnTo>
                  <a:lnTo>
                    <a:pt x="140" y="691"/>
                  </a:lnTo>
                  <a:lnTo>
                    <a:pt x="121" y="697"/>
                  </a:lnTo>
                  <a:lnTo>
                    <a:pt x="82" y="649"/>
                  </a:lnTo>
                  <a:lnTo>
                    <a:pt x="50" y="598"/>
                  </a:lnTo>
                  <a:lnTo>
                    <a:pt x="26" y="544"/>
                  </a:lnTo>
                  <a:lnTo>
                    <a:pt x="10" y="486"/>
                  </a:lnTo>
                  <a:lnTo>
                    <a:pt x="0" y="429"/>
                  </a:lnTo>
                  <a:lnTo>
                    <a:pt x="0" y="369"/>
                  </a:lnTo>
                  <a:lnTo>
                    <a:pt x="11" y="309"/>
                  </a:lnTo>
                  <a:lnTo>
                    <a:pt x="30" y="249"/>
                  </a:lnTo>
                  <a:lnTo>
                    <a:pt x="58" y="194"/>
                  </a:lnTo>
                  <a:lnTo>
                    <a:pt x="95" y="143"/>
                  </a:lnTo>
                  <a:lnTo>
                    <a:pt x="138" y="100"/>
                  </a:lnTo>
                  <a:lnTo>
                    <a:pt x="185" y="65"/>
                  </a:lnTo>
                  <a:lnTo>
                    <a:pt x="239" y="37"/>
                  </a:lnTo>
                  <a:lnTo>
                    <a:pt x="294" y="16"/>
                  </a:lnTo>
                  <a:lnTo>
                    <a:pt x="354" y="3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" name="Freeform 29"/>
            <p:cNvSpPr>
              <a:spLocks/>
            </p:cNvSpPr>
            <p:nvPr/>
          </p:nvSpPr>
          <p:spPr bwMode="auto">
            <a:xfrm>
              <a:off x="6985000" y="2682875"/>
              <a:ext cx="892175" cy="417513"/>
            </a:xfrm>
            <a:custGeom>
              <a:avLst/>
              <a:gdLst/>
              <a:ahLst/>
              <a:cxnLst>
                <a:cxn ang="0">
                  <a:pos x="411" y="0"/>
                </a:cxn>
                <a:cxn ang="0">
                  <a:pos x="417" y="2"/>
                </a:cxn>
                <a:cxn ang="0">
                  <a:pos x="432" y="5"/>
                </a:cxn>
                <a:cxn ang="0">
                  <a:pos x="452" y="11"/>
                </a:cxn>
                <a:cxn ang="0">
                  <a:pos x="476" y="20"/>
                </a:cxn>
                <a:cxn ang="0">
                  <a:pos x="502" y="33"/>
                </a:cxn>
                <a:cxn ang="0">
                  <a:pos x="527" y="50"/>
                </a:cxn>
                <a:cxn ang="0">
                  <a:pos x="545" y="71"/>
                </a:cxn>
                <a:cxn ang="0">
                  <a:pos x="558" y="95"/>
                </a:cxn>
                <a:cxn ang="0">
                  <a:pos x="562" y="112"/>
                </a:cxn>
                <a:cxn ang="0">
                  <a:pos x="562" y="132"/>
                </a:cxn>
                <a:cxn ang="0">
                  <a:pos x="558" y="153"/>
                </a:cxn>
                <a:cxn ang="0">
                  <a:pos x="551" y="175"/>
                </a:cxn>
                <a:cxn ang="0">
                  <a:pos x="536" y="196"/>
                </a:cxn>
                <a:cxn ang="0">
                  <a:pos x="517" y="216"/>
                </a:cxn>
                <a:cxn ang="0">
                  <a:pos x="491" y="233"/>
                </a:cxn>
                <a:cxn ang="0">
                  <a:pos x="458" y="248"/>
                </a:cxn>
                <a:cxn ang="0">
                  <a:pos x="419" y="257"/>
                </a:cxn>
                <a:cxn ang="0">
                  <a:pos x="370" y="263"/>
                </a:cxn>
                <a:cxn ang="0">
                  <a:pos x="301" y="263"/>
                </a:cxn>
                <a:cxn ang="0">
                  <a:pos x="240" y="259"/>
                </a:cxn>
                <a:cxn ang="0">
                  <a:pos x="184" y="252"/>
                </a:cxn>
                <a:cxn ang="0">
                  <a:pos x="136" y="240"/>
                </a:cxn>
                <a:cxn ang="0">
                  <a:pos x="95" y="227"/>
                </a:cxn>
                <a:cxn ang="0">
                  <a:pos x="61" y="214"/>
                </a:cxn>
                <a:cxn ang="0">
                  <a:pos x="35" y="203"/>
                </a:cxn>
                <a:cxn ang="0">
                  <a:pos x="14" y="192"/>
                </a:cxn>
                <a:cxn ang="0">
                  <a:pos x="3" y="184"/>
                </a:cxn>
                <a:cxn ang="0">
                  <a:pos x="0" y="183"/>
                </a:cxn>
                <a:cxn ang="0">
                  <a:pos x="63" y="190"/>
                </a:cxn>
                <a:cxn ang="0">
                  <a:pos x="119" y="192"/>
                </a:cxn>
                <a:cxn ang="0">
                  <a:pos x="169" y="186"/>
                </a:cxn>
                <a:cxn ang="0">
                  <a:pos x="214" y="175"/>
                </a:cxn>
                <a:cxn ang="0">
                  <a:pos x="253" y="160"/>
                </a:cxn>
                <a:cxn ang="0">
                  <a:pos x="286" y="143"/>
                </a:cxn>
                <a:cxn ang="0">
                  <a:pos x="316" y="123"/>
                </a:cxn>
                <a:cxn ang="0">
                  <a:pos x="340" y="102"/>
                </a:cxn>
                <a:cxn ang="0">
                  <a:pos x="361" y="80"/>
                </a:cxn>
                <a:cxn ang="0">
                  <a:pos x="378" y="60"/>
                </a:cxn>
                <a:cxn ang="0">
                  <a:pos x="391" y="41"/>
                </a:cxn>
                <a:cxn ang="0">
                  <a:pos x="400" y="24"/>
                </a:cxn>
                <a:cxn ang="0">
                  <a:pos x="406" y="11"/>
                </a:cxn>
                <a:cxn ang="0">
                  <a:pos x="411" y="0"/>
                </a:cxn>
              </a:cxnLst>
              <a:rect l="0" t="0" r="r" b="b"/>
              <a:pathLst>
                <a:path w="562" h="263">
                  <a:moveTo>
                    <a:pt x="411" y="0"/>
                  </a:moveTo>
                  <a:lnTo>
                    <a:pt x="417" y="2"/>
                  </a:lnTo>
                  <a:lnTo>
                    <a:pt x="432" y="5"/>
                  </a:lnTo>
                  <a:lnTo>
                    <a:pt x="452" y="11"/>
                  </a:lnTo>
                  <a:lnTo>
                    <a:pt x="476" y="20"/>
                  </a:lnTo>
                  <a:lnTo>
                    <a:pt x="502" y="33"/>
                  </a:lnTo>
                  <a:lnTo>
                    <a:pt x="527" y="50"/>
                  </a:lnTo>
                  <a:lnTo>
                    <a:pt x="545" y="71"/>
                  </a:lnTo>
                  <a:lnTo>
                    <a:pt x="558" y="95"/>
                  </a:lnTo>
                  <a:lnTo>
                    <a:pt x="562" y="112"/>
                  </a:lnTo>
                  <a:lnTo>
                    <a:pt x="562" y="132"/>
                  </a:lnTo>
                  <a:lnTo>
                    <a:pt x="558" y="153"/>
                  </a:lnTo>
                  <a:lnTo>
                    <a:pt x="551" y="175"/>
                  </a:lnTo>
                  <a:lnTo>
                    <a:pt x="536" y="196"/>
                  </a:lnTo>
                  <a:lnTo>
                    <a:pt x="517" y="216"/>
                  </a:lnTo>
                  <a:lnTo>
                    <a:pt x="491" y="233"/>
                  </a:lnTo>
                  <a:lnTo>
                    <a:pt x="458" y="248"/>
                  </a:lnTo>
                  <a:lnTo>
                    <a:pt x="419" y="257"/>
                  </a:lnTo>
                  <a:lnTo>
                    <a:pt x="370" y="263"/>
                  </a:lnTo>
                  <a:lnTo>
                    <a:pt x="301" y="263"/>
                  </a:lnTo>
                  <a:lnTo>
                    <a:pt x="240" y="259"/>
                  </a:lnTo>
                  <a:lnTo>
                    <a:pt x="184" y="252"/>
                  </a:lnTo>
                  <a:lnTo>
                    <a:pt x="136" y="240"/>
                  </a:lnTo>
                  <a:lnTo>
                    <a:pt x="95" y="227"/>
                  </a:lnTo>
                  <a:lnTo>
                    <a:pt x="61" y="214"/>
                  </a:lnTo>
                  <a:lnTo>
                    <a:pt x="35" y="203"/>
                  </a:lnTo>
                  <a:lnTo>
                    <a:pt x="14" y="192"/>
                  </a:lnTo>
                  <a:lnTo>
                    <a:pt x="3" y="184"/>
                  </a:lnTo>
                  <a:lnTo>
                    <a:pt x="0" y="183"/>
                  </a:lnTo>
                  <a:lnTo>
                    <a:pt x="63" y="190"/>
                  </a:lnTo>
                  <a:lnTo>
                    <a:pt x="119" y="192"/>
                  </a:lnTo>
                  <a:lnTo>
                    <a:pt x="169" y="186"/>
                  </a:lnTo>
                  <a:lnTo>
                    <a:pt x="214" y="175"/>
                  </a:lnTo>
                  <a:lnTo>
                    <a:pt x="253" y="160"/>
                  </a:lnTo>
                  <a:lnTo>
                    <a:pt x="286" y="143"/>
                  </a:lnTo>
                  <a:lnTo>
                    <a:pt x="316" y="123"/>
                  </a:lnTo>
                  <a:lnTo>
                    <a:pt x="340" y="102"/>
                  </a:lnTo>
                  <a:lnTo>
                    <a:pt x="361" y="80"/>
                  </a:lnTo>
                  <a:lnTo>
                    <a:pt x="378" y="60"/>
                  </a:lnTo>
                  <a:lnTo>
                    <a:pt x="391" y="41"/>
                  </a:lnTo>
                  <a:lnTo>
                    <a:pt x="400" y="24"/>
                  </a:lnTo>
                  <a:lnTo>
                    <a:pt x="406" y="11"/>
                  </a:lnTo>
                  <a:lnTo>
                    <a:pt x="41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" name="Freeform 30"/>
            <p:cNvSpPr>
              <a:spLocks noEditPoints="1"/>
            </p:cNvSpPr>
            <p:nvPr/>
          </p:nvSpPr>
          <p:spPr bwMode="auto">
            <a:xfrm>
              <a:off x="7537450" y="2863850"/>
              <a:ext cx="339725" cy="241300"/>
            </a:xfrm>
            <a:custGeom>
              <a:avLst/>
              <a:gdLst/>
              <a:ahLst/>
              <a:cxnLst>
                <a:cxn ang="0">
                  <a:pos x="5" y="152"/>
                </a:cxn>
                <a:cxn ang="0">
                  <a:pos x="0" y="152"/>
                </a:cxn>
                <a:cxn ang="0">
                  <a:pos x="5" y="152"/>
                </a:cxn>
                <a:cxn ang="0">
                  <a:pos x="212" y="0"/>
                </a:cxn>
                <a:cxn ang="0">
                  <a:pos x="212" y="1"/>
                </a:cxn>
                <a:cxn ang="0">
                  <a:pos x="214" y="9"/>
                </a:cxn>
                <a:cxn ang="0">
                  <a:pos x="214" y="31"/>
                </a:cxn>
                <a:cxn ang="0">
                  <a:pos x="212" y="44"/>
                </a:cxn>
                <a:cxn ang="0">
                  <a:pos x="208" y="61"/>
                </a:cxn>
                <a:cxn ang="0">
                  <a:pos x="201" y="78"/>
                </a:cxn>
                <a:cxn ang="0">
                  <a:pos x="190" y="95"/>
                </a:cxn>
                <a:cxn ang="0">
                  <a:pos x="175" y="110"/>
                </a:cxn>
                <a:cxn ang="0">
                  <a:pos x="154" y="125"/>
                </a:cxn>
                <a:cxn ang="0">
                  <a:pos x="126" y="136"/>
                </a:cxn>
                <a:cxn ang="0">
                  <a:pos x="91" y="145"/>
                </a:cxn>
                <a:cxn ang="0">
                  <a:pos x="50" y="151"/>
                </a:cxn>
                <a:cxn ang="0">
                  <a:pos x="5" y="152"/>
                </a:cxn>
                <a:cxn ang="0">
                  <a:pos x="15" y="151"/>
                </a:cxn>
                <a:cxn ang="0">
                  <a:pos x="30" y="149"/>
                </a:cxn>
                <a:cxn ang="0">
                  <a:pos x="50" y="147"/>
                </a:cxn>
                <a:cxn ang="0">
                  <a:pos x="72" y="141"/>
                </a:cxn>
                <a:cxn ang="0">
                  <a:pos x="97" y="134"/>
                </a:cxn>
                <a:cxn ang="0">
                  <a:pos x="121" y="125"/>
                </a:cxn>
                <a:cxn ang="0">
                  <a:pos x="145" y="113"/>
                </a:cxn>
                <a:cxn ang="0">
                  <a:pos x="167" y="98"/>
                </a:cxn>
                <a:cxn ang="0">
                  <a:pos x="186" y="80"/>
                </a:cxn>
                <a:cxn ang="0">
                  <a:pos x="201" y="57"/>
                </a:cxn>
                <a:cxn ang="0">
                  <a:pos x="210" y="31"/>
                </a:cxn>
                <a:cxn ang="0">
                  <a:pos x="212" y="0"/>
                </a:cxn>
              </a:cxnLst>
              <a:rect l="0" t="0" r="r" b="b"/>
              <a:pathLst>
                <a:path w="214" h="152">
                  <a:moveTo>
                    <a:pt x="5" y="152"/>
                  </a:moveTo>
                  <a:lnTo>
                    <a:pt x="0" y="152"/>
                  </a:lnTo>
                  <a:lnTo>
                    <a:pt x="5" y="152"/>
                  </a:lnTo>
                  <a:close/>
                  <a:moveTo>
                    <a:pt x="212" y="0"/>
                  </a:moveTo>
                  <a:lnTo>
                    <a:pt x="212" y="1"/>
                  </a:lnTo>
                  <a:lnTo>
                    <a:pt x="214" y="9"/>
                  </a:lnTo>
                  <a:lnTo>
                    <a:pt x="214" y="31"/>
                  </a:lnTo>
                  <a:lnTo>
                    <a:pt x="212" y="44"/>
                  </a:lnTo>
                  <a:lnTo>
                    <a:pt x="208" y="61"/>
                  </a:lnTo>
                  <a:lnTo>
                    <a:pt x="201" y="78"/>
                  </a:lnTo>
                  <a:lnTo>
                    <a:pt x="190" y="95"/>
                  </a:lnTo>
                  <a:lnTo>
                    <a:pt x="175" y="110"/>
                  </a:lnTo>
                  <a:lnTo>
                    <a:pt x="154" y="125"/>
                  </a:lnTo>
                  <a:lnTo>
                    <a:pt x="126" y="136"/>
                  </a:lnTo>
                  <a:lnTo>
                    <a:pt x="91" y="145"/>
                  </a:lnTo>
                  <a:lnTo>
                    <a:pt x="50" y="151"/>
                  </a:lnTo>
                  <a:lnTo>
                    <a:pt x="5" y="152"/>
                  </a:lnTo>
                  <a:lnTo>
                    <a:pt x="15" y="151"/>
                  </a:lnTo>
                  <a:lnTo>
                    <a:pt x="30" y="149"/>
                  </a:lnTo>
                  <a:lnTo>
                    <a:pt x="50" y="147"/>
                  </a:lnTo>
                  <a:lnTo>
                    <a:pt x="72" y="141"/>
                  </a:lnTo>
                  <a:lnTo>
                    <a:pt x="97" y="134"/>
                  </a:lnTo>
                  <a:lnTo>
                    <a:pt x="121" y="125"/>
                  </a:lnTo>
                  <a:lnTo>
                    <a:pt x="145" y="113"/>
                  </a:lnTo>
                  <a:lnTo>
                    <a:pt x="167" y="98"/>
                  </a:lnTo>
                  <a:lnTo>
                    <a:pt x="186" y="80"/>
                  </a:lnTo>
                  <a:lnTo>
                    <a:pt x="201" y="57"/>
                  </a:lnTo>
                  <a:lnTo>
                    <a:pt x="210" y="31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rgbClr val="A6B8B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" name="Freeform 31"/>
            <p:cNvSpPr>
              <a:spLocks/>
            </p:cNvSpPr>
            <p:nvPr/>
          </p:nvSpPr>
          <p:spPr bwMode="auto">
            <a:xfrm>
              <a:off x="8045450" y="3011488"/>
              <a:ext cx="95250" cy="4873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9" y="13"/>
                </a:cxn>
                <a:cxn ang="0">
                  <a:pos x="19" y="30"/>
                </a:cxn>
                <a:cxn ang="0">
                  <a:pos x="30" y="52"/>
                </a:cxn>
                <a:cxn ang="0">
                  <a:pos x="41" y="80"/>
                </a:cxn>
                <a:cxn ang="0">
                  <a:pos x="50" y="115"/>
                </a:cxn>
                <a:cxn ang="0">
                  <a:pos x="56" y="155"/>
                </a:cxn>
                <a:cxn ang="0">
                  <a:pos x="60" y="201"/>
                </a:cxn>
                <a:cxn ang="0">
                  <a:pos x="56" y="252"/>
                </a:cxn>
                <a:cxn ang="0">
                  <a:pos x="47" y="307"/>
                </a:cxn>
                <a:cxn ang="0">
                  <a:pos x="47" y="302"/>
                </a:cxn>
                <a:cxn ang="0">
                  <a:pos x="48" y="287"/>
                </a:cxn>
                <a:cxn ang="0">
                  <a:pos x="50" y="261"/>
                </a:cxn>
                <a:cxn ang="0">
                  <a:pos x="50" y="229"/>
                </a:cxn>
                <a:cxn ang="0">
                  <a:pos x="48" y="190"/>
                </a:cxn>
                <a:cxn ang="0">
                  <a:pos x="43" y="147"/>
                </a:cxn>
                <a:cxn ang="0">
                  <a:pos x="34" y="99"/>
                </a:cxn>
                <a:cxn ang="0">
                  <a:pos x="21" y="50"/>
                </a:cxn>
                <a:cxn ang="0">
                  <a:pos x="0" y="0"/>
                </a:cxn>
              </a:cxnLst>
              <a:rect l="0" t="0" r="r" b="b"/>
              <a:pathLst>
                <a:path w="60" h="307">
                  <a:moveTo>
                    <a:pt x="0" y="0"/>
                  </a:moveTo>
                  <a:lnTo>
                    <a:pt x="2" y="4"/>
                  </a:lnTo>
                  <a:lnTo>
                    <a:pt x="9" y="13"/>
                  </a:lnTo>
                  <a:lnTo>
                    <a:pt x="19" y="30"/>
                  </a:lnTo>
                  <a:lnTo>
                    <a:pt x="30" y="52"/>
                  </a:lnTo>
                  <a:lnTo>
                    <a:pt x="41" y="80"/>
                  </a:lnTo>
                  <a:lnTo>
                    <a:pt x="50" y="115"/>
                  </a:lnTo>
                  <a:lnTo>
                    <a:pt x="56" y="155"/>
                  </a:lnTo>
                  <a:lnTo>
                    <a:pt x="60" y="201"/>
                  </a:lnTo>
                  <a:lnTo>
                    <a:pt x="56" y="252"/>
                  </a:lnTo>
                  <a:lnTo>
                    <a:pt x="47" y="307"/>
                  </a:lnTo>
                  <a:lnTo>
                    <a:pt x="47" y="302"/>
                  </a:lnTo>
                  <a:lnTo>
                    <a:pt x="48" y="287"/>
                  </a:lnTo>
                  <a:lnTo>
                    <a:pt x="50" y="261"/>
                  </a:lnTo>
                  <a:lnTo>
                    <a:pt x="50" y="229"/>
                  </a:lnTo>
                  <a:lnTo>
                    <a:pt x="48" y="190"/>
                  </a:lnTo>
                  <a:lnTo>
                    <a:pt x="43" y="147"/>
                  </a:lnTo>
                  <a:lnTo>
                    <a:pt x="34" y="99"/>
                  </a:lnTo>
                  <a:lnTo>
                    <a:pt x="21" y="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8" name="Freeform 32"/>
            <p:cNvSpPr>
              <a:spLocks/>
            </p:cNvSpPr>
            <p:nvPr/>
          </p:nvSpPr>
          <p:spPr bwMode="auto">
            <a:xfrm>
              <a:off x="7843838" y="4124325"/>
              <a:ext cx="166687" cy="1171575"/>
            </a:xfrm>
            <a:custGeom>
              <a:avLst/>
              <a:gdLst/>
              <a:ahLst/>
              <a:cxnLst>
                <a:cxn ang="0">
                  <a:pos x="27" y="0"/>
                </a:cxn>
                <a:cxn ang="0">
                  <a:pos x="73" y="26"/>
                </a:cxn>
                <a:cxn ang="0">
                  <a:pos x="105" y="733"/>
                </a:cxn>
                <a:cxn ang="0">
                  <a:pos x="66" y="737"/>
                </a:cxn>
                <a:cxn ang="0">
                  <a:pos x="25" y="738"/>
                </a:cxn>
                <a:cxn ang="0">
                  <a:pos x="13" y="641"/>
                </a:cxn>
                <a:cxn ang="0">
                  <a:pos x="4" y="533"/>
                </a:cxn>
                <a:cxn ang="0">
                  <a:pos x="0" y="421"/>
                </a:cxn>
                <a:cxn ang="0">
                  <a:pos x="0" y="336"/>
                </a:cxn>
                <a:cxn ang="0">
                  <a:pos x="2" y="259"/>
                </a:cxn>
                <a:cxn ang="0">
                  <a:pos x="4" y="192"/>
                </a:cxn>
                <a:cxn ang="0">
                  <a:pos x="10" y="134"/>
                </a:cxn>
                <a:cxn ang="0">
                  <a:pos x="13" y="88"/>
                </a:cxn>
                <a:cxn ang="0">
                  <a:pos x="19" y="50"/>
                </a:cxn>
                <a:cxn ang="0">
                  <a:pos x="23" y="22"/>
                </a:cxn>
                <a:cxn ang="0">
                  <a:pos x="25" y="6"/>
                </a:cxn>
                <a:cxn ang="0">
                  <a:pos x="27" y="0"/>
                </a:cxn>
              </a:cxnLst>
              <a:rect l="0" t="0" r="r" b="b"/>
              <a:pathLst>
                <a:path w="105" h="738">
                  <a:moveTo>
                    <a:pt x="27" y="0"/>
                  </a:moveTo>
                  <a:lnTo>
                    <a:pt x="73" y="26"/>
                  </a:lnTo>
                  <a:lnTo>
                    <a:pt x="105" y="733"/>
                  </a:lnTo>
                  <a:lnTo>
                    <a:pt x="66" y="737"/>
                  </a:lnTo>
                  <a:lnTo>
                    <a:pt x="25" y="738"/>
                  </a:lnTo>
                  <a:lnTo>
                    <a:pt x="13" y="641"/>
                  </a:lnTo>
                  <a:lnTo>
                    <a:pt x="4" y="533"/>
                  </a:lnTo>
                  <a:lnTo>
                    <a:pt x="0" y="421"/>
                  </a:lnTo>
                  <a:lnTo>
                    <a:pt x="0" y="336"/>
                  </a:lnTo>
                  <a:lnTo>
                    <a:pt x="2" y="259"/>
                  </a:lnTo>
                  <a:lnTo>
                    <a:pt x="4" y="192"/>
                  </a:lnTo>
                  <a:lnTo>
                    <a:pt x="10" y="134"/>
                  </a:lnTo>
                  <a:lnTo>
                    <a:pt x="13" y="88"/>
                  </a:lnTo>
                  <a:lnTo>
                    <a:pt x="19" y="50"/>
                  </a:lnTo>
                  <a:lnTo>
                    <a:pt x="23" y="22"/>
                  </a:lnTo>
                  <a:lnTo>
                    <a:pt x="25" y="6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8DBCC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" name="Freeform 33"/>
            <p:cNvSpPr>
              <a:spLocks/>
            </p:cNvSpPr>
            <p:nvPr/>
          </p:nvSpPr>
          <p:spPr bwMode="auto">
            <a:xfrm>
              <a:off x="7862888" y="4086225"/>
              <a:ext cx="611187" cy="1208088"/>
            </a:xfrm>
            <a:custGeom>
              <a:avLst/>
              <a:gdLst/>
              <a:ahLst/>
              <a:cxnLst>
                <a:cxn ang="0">
                  <a:pos x="158" y="0"/>
                </a:cxn>
                <a:cxn ang="0">
                  <a:pos x="160" y="3"/>
                </a:cxn>
                <a:cxn ang="0">
                  <a:pos x="167" y="13"/>
                </a:cxn>
                <a:cxn ang="0">
                  <a:pos x="177" y="30"/>
                </a:cxn>
                <a:cxn ang="0">
                  <a:pos x="191" y="52"/>
                </a:cxn>
                <a:cxn ang="0">
                  <a:pos x="206" y="78"/>
                </a:cxn>
                <a:cxn ang="0">
                  <a:pos x="223" y="110"/>
                </a:cxn>
                <a:cxn ang="0">
                  <a:pos x="244" y="145"/>
                </a:cxn>
                <a:cxn ang="0">
                  <a:pos x="262" y="182"/>
                </a:cxn>
                <a:cxn ang="0">
                  <a:pos x="292" y="255"/>
                </a:cxn>
                <a:cxn ang="0">
                  <a:pos x="320" y="333"/>
                </a:cxn>
                <a:cxn ang="0">
                  <a:pos x="342" y="416"/>
                </a:cxn>
                <a:cxn ang="0">
                  <a:pos x="361" y="498"/>
                </a:cxn>
                <a:cxn ang="0">
                  <a:pos x="376" y="581"/>
                </a:cxn>
                <a:cxn ang="0">
                  <a:pos x="385" y="660"/>
                </a:cxn>
                <a:cxn ang="0">
                  <a:pos x="381" y="671"/>
                </a:cxn>
                <a:cxn ang="0">
                  <a:pos x="378" y="677"/>
                </a:cxn>
                <a:cxn ang="0">
                  <a:pos x="361" y="692"/>
                </a:cxn>
                <a:cxn ang="0">
                  <a:pos x="337" y="705"/>
                </a:cxn>
                <a:cxn ang="0">
                  <a:pos x="305" y="718"/>
                </a:cxn>
                <a:cxn ang="0">
                  <a:pos x="268" y="731"/>
                </a:cxn>
                <a:cxn ang="0">
                  <a:pos x="221" y="740"/>
                </a:cxn>
                <a:cxn ang="0">
                  <a:pos x="165" y="749"/>
                </a:cxn>
                <a:cxn ang="0">
                  <a:pos x="102" y="755"/>
                </a:cxn>
                <a:cxn ang="0">
                  <a:pos x="29" y="761"/>
                </a:cxn>
                <a:cxn ang="0">
                  <a:pos x="20" y="684"/>
                </a:cxn>
                <a:cxn ang="0">
                  <a:pos x="11" y="598"/>
                </a:cxn>
                <a:cxn ang="0">
                  <a:pos x="5" y="505"/>
                </a:cxn>
                <a:cxn ang="0">
                  <a:pos x="1" y="410"/>
                </a:cxn>
                <a:cxn ang="0">
                  <a:pos x="0" y="326"/>
                </a:cxn>
                <a:cxn ang="0">
                  <a:pos x="1" y="253"/>
                </a:cxn>
                <a:cxn ang="0">
                  <a:pos x="1" y="190"/>
                </a:cxn>
                <a:cxn ang="0">
                  <a:pos x="5" y="138"/>
                </a:cxn>
                <a:cxn ang="0">
                  <a:pos x="7" y="97"/>
                </a:cxn>
                <a:cxn ang="0">
                  <a:pos x="11" y="65"/>
                </a:cxn>
                <a:cxn ang="0">
                  <a:pos x="13" y="43"/>
                </a:cxn>
                <a:cxn ang="0">
                  <a:pos x="15" y="28"/>
                </a:cxn>
                <a:cxn ang="0">
                  <a:pos x="15" y="24"/>
                </a:cxn>
                <a:cxn ang="0">
                  <a:pos x="158" y="0"/>
                </a:cxn>
              </a:cxnLst>
              <a:rect l="0" t="0" r="r" b="b"/>
              <a:pathLst>
                <a:path w="385" h="761">
                  <a:moveTo>
                    <a:pt x="158" y="0"/>
                  </a:moveTo>
                  <a:lnTo>
                    <a:pt x="160" y="3"/>
                  </a:lnTo>
                  <a:lnTo>
                    <a:pt x="167" y="13"/>
                  </a:lnTo>
                  <a:lnTo>
                    <a:pt x="177" y="30"/>
                  </a:lnTo>
                  <a:lnTo>
                    <a:pt x="191" y="52"/>
                  </a:lnTo>
                  <a:lnTo>
                    <a:pt x="206" y="78"/>
                  </a:lnTo>
                  <a:lnTo>
                    <a:pt x="223" y="110"/>
                  </a:lnTo>
                  <a:lnTo>
                    <a:pt x="244" y="145"/>
                  </a:lnTo>
                  <a:lnTo>
                    <a:pt x="262" y="182"/>
                  </a:lnTo>
                  <a:lnTo>
                    <a:pt x="292" y="255"/>
                  </a:lnTo>
                  <a:lnTo>
                    <a:pt x="320" y="333"/>
                  </a:lnTo>
                  <a:lnTo>
                    <a:pt x="342" y="416"/>
                  </a:lnTo>
                  <a:lnTo>
                    <a:pt x="361" y="498"/>
                  </a:lnTo>
                  <a:lnTo>
                    <a:pt x="376" y="581"/>
                  </a:lnTo>
                  <a:lnTo>
                    <a:pt x="385" y="660"/>
                  </a:lnTo>
                  <a:lnTo>
                    <a:pt x="381" y="671"/>
                  </a:lnTo>
                  <a:lnTo>
                    <a:pt x="378" y="677"/>
                  </a:lnTo>
                  <a:lnTo>
                    <a:pt x="361" y="692"/>
                  </a:lnTo>
                  <a:lnTo>
                    <a:pt x="337" y="705"/>
                  </a:lnTo>
                  <a:lnTo>
                    <a:pt x="305" y="718"/>
                  </a:lnTo>
                  <a:lnTo>
                    <a:pt x="268" y="731"/>
                  </a:lnTo>
                  <a:lnTo>
                    <a:pt x="221" y="740"/>
                  </a:lnTo>
                  <a:lnTo>
                    <a:pt x="165" y="749"/>
                  </a:lnTo>
                  <a:lnTo>
                    <a:pt x="102" y="755"/>
                  </a:lnTo>
                  <a:lnTo>
                    <a:pt x="29" y="761"/>
                  </a:lnTo>
                  <a:lnTo>
                    <a:pt x="20" y="684"/>
                  </a:lnTo>
                  <a:lnTo>
                    <a:pt x="11" y="598"/>
                  </a:lnTo>
                  <a:lnTo>
                    <a:pt x="5" y="505"/>
                  </a:lnTo>
                  <a:lnTo>
                    <a:pt x="1" y="410"/>
                  </a:lnTo>
                  <a:lnTo>
                    <a:pt x="0" y="326"/>
                  </a:lnTo>
                  <a:lnTo>
                    <a:pt x="1" y="253"/>
                  </a:lnTo>
                  <a:lnTo>
                    <a:pt x="1" y="190"/>
                  </a:lnTo>
                  <a:lnTo>
                    <a:pt x="5" y="138"/>
                  </a:lnTo>
                  <a:lnTo>
                    <a:pt x="7" y="97"/>
                  </a:lnTo>
                  <a:lnTo>
                    <a:pt x="11" y="65"/>
                  </a:lnTo>
                  <a:lnTo>
                    <a:pt x="13" y="43"/>
                  </a:lnTo>
                  <a:lnTo>
                    <a:pt x="15" y="28"/>
                  </a:lnTo>
                  <a:lnTo>
                    <a:pt x="15" y="24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rgbClr val="002D5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" name="Freeform 34"/>
            <p:cNvSpPr>
              <a:spLocks/>
            </p:cNvSpPr>
            <p:nvPr/>
          </p:nvSpPr>
          <p:spPr bwMode="auto">
            <a:xfrm>
              <a:off x="6700838" y="4135438"/>
              <a:ext cx="415925" cy="1143000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262" y="377"/>
                </a:cxn>
                <a:cxn ang="0">
                  <a:pos x="262" y="383"/>
                </a:cxn>
                <a:cxn ang="0">
                  <a:pos x="261" y="401"/>
                </a:cxn>
                <a:cxn ang="0">
                  <a:pos x="259" y="429"/>
                </a:cxn>
                <a:cxn ang="0">
                  <a:pos x="255" y="467"/>
                </a:cxn>
                <a:cxn ang="0">
                  <a:pos x="253" y="509"/>
                </a:cxn>
                <a:cxn ang="0">
                  <a:pos x="251" y="558"/>
                </a:cxn>
                <a:cxn ang="0">
                  <a:pos x="249" y="610"/>
                </a:cxn>
                <a:cxn ang="0">
                  <a:pos x="249" y="720"/>
                </a:cxn>
                <a:cxn ang="0">
                  <a:pos x="184" y="711"/>
                </a:cxn>
                <a:cxn ang="0">
                  <a:pos x="128" y="700"/>
                </a:cxn>
                <a:cxn ang="0">
                  <a:pos x="84" y="687"/>
                </a:cxn>
                <a:cxn ang="0">
                  <a:pos x="48" y="672"/>
                </a:cxn>
                <a:cxn ang="0">
                  <a:pos x="20" y="655"/>
                </a:cxn>
                <a:cxn ang="0">
                  <a:pos x="4" y="638"/>
                </a:cxn>
                <a:cxn ang="0">
                  <a:pos x="2" y="634"/>
                </a:cxn>
                <a:cxn ang="0">
                  <a:pos x="2" y="633"/>
                </a:cxn>
                <a:cxn ang="0">
                  <a:pos x="0" y="629"/>
                </a:cxn>
                <a:cxn ang="0">
                  <a:pos x="0" y="627"/>
                </a:cxn>
                <a:cxn ang="0">
                  <a:pos x="7" y="543"/>
                </a:cxn>
                <a:cxn ang="0">
                  <a:pos x="20" y="455"/>
                </a:cxn>
                <a:cxn ang="0">
                  <a:pos x="43" y="370"/>
                </a:cxn>
                <a:cxn ang="0">
                  <a:pos x="63" y="304"/>
                </a:cxn>
                <a:cxn ang="0">
                  <a:pos x="82" y="248"/>
                </a:cxn>
                <a:cxn ang="0">
                  <a:pos x="100" y="202"/>
                </a:cxn>
                <a:cxn ang="0">
                  <a:pos x="117" y="163"/>
                </a:cxn>
                <a:cxn ang="0">
                  <a:pos x="132" y="131"/>
                </a:cxn>
                <a:cxn ang="0">
                  <a:pos x="145" y="103"/>
                </a:cxn>
                <a:cxn ang="0">
                  <a:pos x="156" y="81"/>
                </a:cxn>
                <a:cxn ang="0">
                  <a:pos x="167" y="60"/>
                </a:cxn>
                <a:cxn ang="0">
                  <a:pos x="177" y="41"/>
                </a:cxn>
                <a:cxn ang="0">
                  <a:pos x="184" y="21"/>
                </a:cxn>
                <a:cxn ang="0">
                  <a:pos x="190" y="0"/>
                </a:cxn>
              </a:cxnLst>
              <a:rect l="0" t="0" r="r" b="b"/>
              <a:pathLst>
                <a:path w="262" h="720">
                  <a:moveTo>
                    <a:pt x="190" y="0"/>
                  </a:moveTo>
                  <a:lnTo>
                    <a:pt x="262" y="377"/>
                  </a:lnTo>
                  <a:lnTo>
                    <a:pt x="262" y="383"/>
                  </a:lnTo>
                  <a:lnTo>
                    <a:pt x="261" y="401"/>
                  </a:lnTo>
                  <a:lnTo>
                    <a:pt x="259" y="429"/>
                  </a:lnTo>
                  <a:lnTo>
                    <a:pt x="255" y="467"/>
                  </a:lnTo>
                  <a:lnTo>
                    <a:pt x="253" y="509"/>
                  </a:lnTo>
                  <a:lnTo>
                    <a:pt x="251" y="558"/>
                  </a:lnTo>
                  <a:lnTo>
                    <a:pt x="249" y="610"/>
                  </a:lnTo>
                  <a:lnTo>
                    <a:pt x="249" y="720"/>
                  </a:lnTo>
                  <a:lnTo>
                    <a:pt x="184" y="711"/>
                  </a:lnTo>
                  <a:lnTo>
                    <a:pt x="128" y="700"/>
                  </a:lnTo>
                  <a:lnTo>
                    <a:pt x="84" y="687"/>
                  </a:lnTo>
                  <a:lnTo>
                    <a:pt x="48" y="672"/>
                  </a:lnTo>
                  <a:lnTo>
                    <a:pt x="20" y="655"/>
                  </a:lnTo>
                  <a:lnTo>
                    <a:pt x="4" y="638"/>
                  </a:lnTo>
                  <a:lnTo>
                    <a:pt x="2" y="634"/>
                  </a:lnTo>
                  <a:lnTo>
                    <a:pt x="2" y="633"/>
                  </a:lnTo>
                  <a:lnTo>
                    <a:pt x="0" y="629"/>
                  </a:lnTo>
                  <a:lnTo>
                    <a:pt x="0" y="627"/>
                  </a:lnTo>
                  <a:lnTo>
                    <a:pt x="7" y="543"/>
                  </a:lnTo>
                  <a:lnTo>
                    <a:pt x="20" y="455"/>
                  </a:lnTo>
                  <a:lnTo>
                    <a:pt x="43" y="370"/>
                  </a:lnTo>
                  <a:lnTo>
                    <a:pt x="63" y="304"/>
                  </a:lnTo>
                  <a:lnTo>
                    <a:pt x="82" y="248"/>
                  </a:lnTo>
                  <a:lnTo>
                    <a:pt x="100" y="202"/>
                  </a:lnTo>
                  <a:lnTo>
                    <a:pt x="117" y="163"/>
                  </a:lnTo>
                  <a:lnTo>
                    <a:pt x="132" y="131"/>
                  </a:lnTo>
                  <a:lnTo>
                    <a:pt x="145" y="103"/>
                  </a:lnTo>
                  <a:lnTo>
                    <a:pt x="156" y="81"/>
                  </a:lnTo>
                  <a:lnTo>
                    <a:pt x="167" y="60"/>
                  </a:lnTo>
                  <a:lnTo>
                    <a:pt x="177" y="41"/>
                  </a:lnTo>
                  <a:lnTo>
                    <a:pt x="184" y="21"/>
                  </a:lnTo>
                  <a:lnTo>
                    <a:pt x="190" y="0"/>
                  </a:lnTo>
                  <a:close/>
                </a:path>
              </a:pathLst>
            </a:custGeom>
            <a:solidFill>
              <a:srgbClr val="002D5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1" name="Freeform 35"/>
            <p:cNvSpPr>
              <a:spLocks/>
            </p:cNvSpPr>
            <p:nvPr/>
          </p:nvSpPr>
          <p:spPr bwMode="auto">
            <a:xfrm>
              <a:off x="6999288" y="4135438"/>
              <a:ext cx="569912" cy="116681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7" y="0"/>
                </a:cxn>
                <a:cxn ang="0">
                  <a:pos x="24" y="2"/>
                </a:cxn>
                <a:cxn ang="0">
                  <a:pos x="46" y="4"/>
                </a:cxn>
                <a:cxn ang="0">
                  <a:pos x="74" y="6"/>
                </a:cxn>
                <a:cxn ang="0">
                  <a:pos x="106" y="8"/>
                </a:cxn>
                <a:cxn ang="0">
                  <a:pos x="136" y="10"/>
                </a:cxn>
                <a:cxn ang="0">
                  <a:pos x="164" y="10"/>
                </a:cxn>
                <a:cxn ang="0">
                  <a:pos x="166" y="13"/>
                </a:cxn>
                <a:cxn ang="0">
                  <a:pos x="171" y="28"/>
                </a:cxn>
                <a:cxn ang="0">
                  <a:pos x="181" y="49"/>
                </a:cxn>
                <a:cxn ang="0">
                  <a:pos x="207" y="114"/>
                </a:cxn>
                <a:cxn ang="0">
                  <a:pos x="221" y="155"/>
                </a:cxn>
                <a:cxn ang="0">
                  <a:pos x="240" y="204"/>
                </a:cxn>
                <a:cxn ang="0">
                  <a:pos x="257" y="258"/>
                </a:cxn>
                <a:cxn ang="0">
                  <a:pos x="275" y="316"/>
                </a:cxn>
                <a:cxn ang="0">
                  <a:pos x="292" y="379"/>
                </a:cxn>
                <a:cxn ang="0">
                  <a:pos x="309" y="444"/>
                </a:cxn>
                <a:cxn ang="0">
                  <a:pos x="326" y="515"/>
                </a:cxn>
                <a:cxn ang="0">
                  <a:pos x="339" y="586"/>
                </a:cxn>
                <a:cxn ang="0">
                  <a:pos x="350" y="661"/>
                </a:cxn>
                <a:cxn ang="0">
                  <a:pos x="359" y="735"/>
                </a:cxn>
                <a:cxn ang="0">
                  <a:pos x="257" y="733"/>
                </a:cxn>
                <a:cxn ang="0">
                  <a:pos x="166" y="730"/>
                </a:cxn>
                <a:cxn ang="0">
                  <a:pos x="86" y="724"/>
                </a:cxn>
                <a:cxn ang="0">
                  <a:pos x="17" y="715"/>
                </a:cxn>
                <a:cxn ang="0">
                  <a:pos x="11" y="647"/>
                </a:cxn>
                <a:cxn ang="0">
                  <a:pos x="7" y="578"/>
                </a:cxn>
                <a:cxn ang="0">
                  <a:pos x="4" y="511"/>
                </a:cxn>
                <a:cxn ang="0">
                  <a:pos x="0" y="448"/>
                </a:cxn>
                <a:cxn ang="0">
                  <a:pos x="0" y="388"/>
                </a:cxn>
                <a:cxn ang="0">
                  <a:pos x="2" y="336"/>
                </a:cxn>
                <a:cxn ang="0">
                  <a:pos x="5" y="263"/>
                </a:cxn>
                <a:cxn ang="0">
                  <a:pos x="7" y="196"/>
                </a:cxn>
                <a:cxn ang="0">
                  <a:pos x="7" y="92"/>
                </a:cxn>
                <a:cxn ang="0">
                  <a:pos x="5" y="53"/>
                </a:cxn>
                <a:cxn ang="0">
                  <a:pos x="4" y="25"/>
                </a:cxn>
                <a:cxn ang="0">
                  <a:pos x="2" y="6"/>
                </a:cxn>
                <a:cxn ang="0">
                  <a:pos x="2" y="0"/>
                </a:cxn>
              </a:cxnLst>
              <a:rect l="0" t="0" r="r" b="b"/>
              <a:pathLst>
                <a:path w="359" h="735">
                  <a:moveTo>
                    <a:pt x="2" y="0"/>
                  </a:moveTo>
                  <a:lnTo>
                    <a:pt x="7" y="0"/>
                  </a:lnTo>
                  <a:lnTo>
                    <a:pt x="24" y="2"/>
                  </a:lnTo>
                  <a:lnTo>
                    <a:pt x="46" y="4"/>
                  </a:lnTo>
                  <a:lnTo>
                    <a:pt x="74" y="6"/>
                  </a:lnTo>
                  <a:lnTo>
                    <a:pt x="106" y="8"/>
                  </a:lnTo>
                  <a:lnTo>
                    <a:pt x="136" y="10"/>
                  </a:lnTo>
                  <a:lnTo>
                    <a:pt x="164" y="10"/>
                  </a:lnTo>
                  <a:lnTo>
                    <a:pt x="166" y="13"/>
                  </a:lnTo>
                  <a:lnTo>
                    <a:pt x="171" y="28"/>
                  </a:lnTo>
                  <a:lnTo>
                    <a:pt x="181" y="49"/>
                  </a:lnTo>
                  <a:lnTo>
                    <a:pt x="207" y="114"/>
                  </a:lnTo>
                  <a:lnTo>
                    <a:pt x="221" y="155"/>
                  </a:lnTo>
                  <a:lnTo>
                    <a:pt x="240" y="204"/>
                  </a:lnTo>
                  <a:lnTo>
                    <a:pt x="257" y="258"/>
                  </a:lnTo>
                  <a:lnTo>
                    <a:pt x="275" y="316"/>
                  </a:lnTo>
                  <a:lnTo>
                    <a:pt x="292" y="379"/>
                  </a:lnTo>
                  <a:lnTo>
                    <a:pt x="309" y="444"/>
                  </a:lnTo>
                  <a:lnTo>
                    <a:pt x="326" y="515"/>
                  </a:lnTo>
                  <a:lnTo>
                    <a:pt x="339" y="586"/>
                  </a:lnTo>
                  <a:lnTo>
                    <a:pt x="350" y="661"/>
                  </a:lnTo>
                  <a:lnTo>
                    <a:pt x="359" y="735"/>
                  </a:lnTo>
                  <a:lnTo>
                    <a:pt x="257" y="733"/>
                  </a:lnTo>
                  <a:lnTo>
                    <a:pt x="166" y="730"/>
                  </a:lnTo>
                  <a:lnTo>
                    <a:pt x="86" y="724"/>
                  </a:lnTo>
                  <a:lnTo>
                    <a:pt x="17" y="715"/>
                  </a:lnTo>
                  <a:lnTo>
                    <a:pt x="11" y="647"/>
                  </a:lnTo>
                  <a:lnTo>
                    <a:pt x="7" y="578"/>
                  </a:lnTo>
                  <a:lnTo>
                    <a:pt x="4" y="511"/>
                  </a:lnTo>
                  <a:lnTo>
                    <a:pt x="0" y="448"/>
                  </a:lnTo>
                  <a:lnTo>
                    <a:pt x="0" y="388"/>
                  </a:lnTo>
                  <a:lnTo>
                    <a:pt x="2" y="336"/>
                  </a:lnTo>
                  <a:lnTo>
                    <a:pt x="5" y="263"/>
                  </a:lnTo>
                  <a:lnTo>
                    <a:pt x="7" y="196"/>
                  </a:lnTo>
                  <a:lnTo>
                    <a:pt x="7" y="92"/>
                  </a:lnTo>
                  <a:lnTo>
                    <a:pt x="5" y="53"/>
                  </a:lnTo>
                  <a:lnTo>
                    <a:pt x="4" y="25"/>
                  </a:lnTo>
                  <a:lnTo>
                    <a:pt x="2" y="6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2D5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" name="Freeform 36"/>
            <p:cNvSpPr>
              <a:spLocks/>
            </p:cNvSpPr>
            <p:nvPr/>
          </p:nvSpPr>
          <p:spPr bwMode="auto">
            <a:xfrm>
              <a:off x="7070725" y="4719638"/>
              <a:ext cx="55562" cy="561975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28" y="93"/>
                </a:cxn>
                <a:cxn ang="0">
                  <a:pos x="24" y="186"/>
                </a:cxn>
                <a:cxn ang="0">
                  <a:pos x="24" y="354"/>
                </a:cxn>
                <a:cxn ang="0">
                  <a:pos x="14" y="352"/>
                </a:cxn>
                <a:cxn ang="0">
                  <a:pos x="7" y="352"/>
                </a:cxn>
                <a:cxn ang="0">
                  <a:pos x="0" y="350"/>
                </a:cxn>
                <a:cxn ang="0">
                  <a:pos x="1" y="268"/>
                </a:cxn>
                <a:cxn ang="0">
                  <a:pos x="5" y="197"/>
                </a:cxn>
                <a:cxn ang="0">
                  <a:pos x="11" y="138"/>
                </a:cxn>
                <a:cxn ang="0">
                  <a:pos x="16" y="89"/>
                </a:cxn>
                <a:cxn ang="0">
                  <a:pos x="24" y="50"/>
                </a:cxn>
                <a:cxn ang="0">
                  <a:pos x="29" y="22"/>
                </a:cxn>
                <a:cxn ang="0">
                  <a:pos x="33" y="5"/>
                </a:cxn>
                <a:cxn ang="0">
                  <a:pos x="35" y="0"/>
                </a:cxn>
              </a:cxnLst>
              <a:rect l="0" t="0" r="r" b="b"/>
              <a:pathLst>
                <a:path w="35" h="354">
                  <a:moveTo>
                    <a:pt x="35" y="0"/>
                  </a:moveTo>
                  <a:lnTo>
                    <a:pt x="28" y="93"/>
                  </a:lnTo>
                  <a:lnTo>
                    <a:pt x="24" y="186"/>
                  </a:lnTo>
                  <a:lnTo>
                    <a:pt x="24" y="354"/>
                  </a:lnTo>
                  <a:lnTo>
                    <a:pt x="14" y="352"/>
                  </a:lnTo>
                  <a:lnTo>
                    <a:pt x="7" y="352"/>
                  </a:lnTo>
                  <a:lnTo>
                    <a:pt x="0" y="350"/>
                  </a:lnTo>
                  <a:lnTo>
                    <a:pt x="1" y="268"/>
                  </a:lnTo>
                  <a:lnTo>
                    <a:pt x="5" y="197"/>
                  </a:lnTo>
                  <a:lnTo>
                    <a:pt x="11" y="138"/>
                  </a:lnTo>
                  <a:lnTo>
                    <a:pt x="16" y="89"/>
                  </a:lnTo>
                  <a:lnTo>
                    <a:pt x="24" y="50"/>
                  </a:lnTo>
                  <a:lnTo>
                    <a:pt x="29" y="22"/>
                  </a:lnTo>
                  <a:lnTo>
                    <a:pt x="33" y="5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000C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" name="Freeform 37"/>
            <p:cNvSpPr>
              <a:spLocks/>
            </p:cNvSpPr>
            <p:nvPr/>
          </p:nvSpPr>
          <p:spPr bwMode="auto">
            <a:xfrm>
              <a:off x="8121650" y="4648200"/>
              <a:ext cx="133350" cy="6127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8" y="17"/>
                </a:cxn>
                <a:cxn ang="0">
                  <a:pos x="15" y="37"/>
                </a:cxn>
                <a:cxn ang="0">
                  <a:pos x="25" y="69"/>
                </a:cxn>
                <a:cxn ang="0">
                  <a:pos x="36" y="108"/>
                </a:cxn>
                <a:cxn ang="0">
                  <a:pos x="49" y="160"/>
                </a:cxn>
                <a:cxn ang="0">
                  <a:pos x="60" y="222"/>
                </a:cxn>
                <a:cxn ang="0">
                  <a:pos x="73" y="295"/>
                </a:cxn>
                <a:cxn ang="0">
                  <a:pos x="84" y="380"/>
                </a:cxn>
                <a:cxn ang="0">
                  <a:pos x="62" y="386"/>
                </a:cxn>
                <a:cxn ang="0">
                  <a:pos x="56" y="332"/>
                </a:cxn>
                <a:cxn ang="0">
                  <a:pos x="51" y="270"/>
                </a:cxn>
                <a:cxn ang="0">
                  <a:pos x="41" y="205"/>
                </a:cxn>
                <a:cxn ang="0">
                  <a:pos x="30" y="134"/>
                </a:cxn>
                <a:cxn ang="0">
                  <a:pos x="17" y="65"/>
                </a:cxn>
                <a:cxn ang="0">
                  <a:pos x="0" y="0"/>
                </a:cxn>
              </a:cxnLst>
              <a:rect l="0" t="0" r="r" b="b"/>
              <a:pathLst>
                <a:path w="84" h="386">
                  <a:moveTo>
                    <a:pt x="0" y="0"/>
                  </a:moveTo>
                  <a:lnTo>
                    <a:pt x="2" y="4"/>
                  </a:lnTo>
                  <a:lnTo>
                    <a:pt x="8" y="17"/>
                  </a:lnTo>
                  <a:lnTo>
                    <a:pt x="15" y="37"/>
                  </a:lnTo>
                  <a:lnTo>
                    <a:pt x="25" y="69"/>
                  </a:lnTo>
                  <a:lnTo>
                    <a:pt x="36" y="108"/>
                  </a:lnTo>
                  <a:lnTo>
                    <a:pt x="49" y="160"/>
                  </a:lnTo>
                  <a:lnTo>
                    <a:pt x="60" y="222"/>
                  </a:lnTo>
                  <a:lnTo>
                    <a:pt x="73" y="295"/>
                  </a:lnTo>
                  <a:lnTo>
                    <a:pt x="84" y="380"/>
                  </a:lnTo>
                  <a:lnTo>
                    <a:pt x="62" y="386"/>
                  </a:lnTo>
                  <a:lnTo>
                    <a:pt x="56" y="332"/>
                  </a:lnTo>
                  <a:lnTo>
                    <a:pt x="51" y="270"/>
                  </a:lnTo>
                  <a:lnTo>
                    <a:pt x="41" y="205"/>
                  </a:lnTo>
                  <a:lnTo>
                    <a:pt x="30" y="134"/>
                  </a:lnTo>
                  <a:lnTo>
                    <a:pt x="17" y="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C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" name="Freeform 38"/>
            <p:cNvSpPr>
              <a:spLocks/>
            </p:cNvSpPr>
            <p:nvPr/>
          </p:nvSpPr>
          <p:spPr bwMode="auto">
            <a:xfrm>
              <a:off x="7178675" y="4760913"/>
              <a:ext cx="211137" cy="68263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133" y="11"/>
                </a:cxn>
                <a:cxn ang="0">
                  <a:pos x="131" y="43"/>
                </a:cxn>
                <a:cxn ang="0">
                  <a:pos x="0" y="33"/>
                </a:cxn>
                <a:cxn ang="0">
                  <a:pos x="4" y="0"/>
                </a:cxn>
              </a:cxnLst>
              <a:rect l="0" t="0" r="r" b="b"/>
              <a:pathLst>
                <a:path w="133" h="43">
                  <a:moveTo>
                    <a:pt x="4" y="0"/>
                  </a:moveTo>
                  <a:lnTo>
                    <a:pt x="133" y="11"/>
                  </a:lnTo>
                  <a:lnTo>
                    <a:pt x="131" y="43"/>
                  </a:lnTo>
                  <a:lnTo>
                    <a:pt x="0" y="33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C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Freeform 39"/>
            <p:cNvSpPr>
              <a:spLocks/>
            </p:cNvSpPr>
            <p:nvPr/>
          </p:nvSpPr>
          <p:spPr bwMode="auto">
            <a:xfrm>
              <a:off x="7593013" y="4127500"/>
              <a:ext cx="290512" cy="254000"/>
            </a:xfrm>
            <a:custGeom>
              <a:avLst/>
              <a:gdLst/>
              <a:ahLst/>
              <a:cxnLst>
                <a:cxn ang="0">
                  <a:pos x="183" y="0"/>
                </a:cxn>
                <a:cxn ang="0">
                  <a:pos x="175" y="48"/>
                </a:cxn>
                <a:cxn ang="0">
                  <a:pos x="168" y="87"/>
                </a:cxn>
                <a:cxn ang="0">
                  <a:pos x="158" y="115"/>
                </a:cxn>
                <a:cxn ang="0">
                  <a:pos x="149" y="138"/>
                </a:cxn>
                <a:cxn ang="0">
                  <a:pos x="142" y="151"/>
                </a:cxn>
                <a:cxn ang="0">
                  <a:pos x="136" y="158"/>
                </a:cxn>
                <a:cxn ang="0">
                  <a:pos x="134" y="160"/>
                </a:cxn>
                <a:cxn ang="0">
                  <a:pos x="0" y="11"/>
                </a:cxn>
                <a:cxn ang="0">
                  <a:pos x="4" y="13"/>
                </a:cxn>
                <a:cxn ang="0">
                  <a:pos x="13" y="15"/>
                </a:cxn>
                <a:cxn ang="0">
                  <a:pos x="30" y="18"/>
                </a:cxn>
                <a:cxn ang="0">
                  <a:pos x="52" y="20"/>
                </a:cxn>
                <a:cxn ang="0">
                  <a:pos x="80" y="20"/>
                </a:cxn>
                <a:cxn ang="0">
                  <a:pos x="104" y="18"/>
                </a:cxn>
                <a:cxn ang="0">
                  <a:pos x="129" y="15"/>
                </a:cxn>
                <a:cxn ang="0">
                  <a:pos x="151" y="9"/>
                </a:cxn>
                <a:cxn ang="0">
                  <a:pos x="168" y="5"/>
                </a:cxn>
                <a:cxn ang="0">
                  <a:pos x="179" y="2"/>
                </a:cxn>
                <a:cxn ang="0">
                  <a:pos x="183" y="0"/>
                </a:cxn>
              </a:cxnLst>
              <a:rect l="0" t="0" r="r" b="b"/>
              <a:pathLst>
                <a:path w="183" h="160">
                  <a:moveTo>
                    <a:pt x="183" y="0"/>
                  </a:moveTo>
                  <a:lnTo>
                    <a:pt x="175" y="48"/>
                  </a:lnTo>
                  <a:lnTo>
                    <a:pt x="168" y="87"/>
                  </a:lnTo>
                  <a:lnTo>
                    <a:pt x="158" y="115"/>
                  </a:lnTo>
                  <a:lnTo>
                    <a:pt x="149" y="138"/>
                  </a:lnTo>
                  <a:lnTo>
                    <a:pt x="142" y="151"/>
                  </a:lnTo>
                  <a:lnTo>
                    <a:pt x="136" y="158"/>
                  </a:lnTo>
                  <a:lnTo>
                    <a:pt x="134" y="160"/>
                  </a:lnTo>
                  <a:lnTo>
                    <a:pt x="0" y="11"/>
                  </a:lnTo>
                  <a:lnTo>
                    <a:pt x="4" y="13"/>
                  </a:lnTo>
                  <a:lnTo>
                    <a:pt x="13" y="15"/>
                  </a:lnTo>
                  <a:lnTo>
                    <a:pt x="30" y="18"/>
                  </a:lnTo>
                  <a:lnTo>
                    <a:pt x="52" y="20"/>
                  </a:lnTo>
                  <a:lnTo>
                    <a:pt x="80" y="20"/>
                  </a:lnTo>
                  <a:lnTo>
                    <a:pt x="104" y="18"/>
                  </a:lnTo>
                  <a:lnTo>
                    <a:pt x="129" y="15"/>
                  </a:lnTo>
                  <a:lnTo>
                    <a:pt x="151" y="9"/>
                  </a:lnTo>
                  <a:lnTo>
                    <a:pt x="168" y="5"/>
                  </a:lnTo>
                  <a:lnTo>
                    <a:pt x="179" y="2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B6D2D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" name="Freeform 40"/>
            <p:cNvSpPr>
              <a:spLocks/>
            </p:cNvSpPr>
            <p:nvPr/>
          </p:nvSpPr>
          <p:spPr bwMode="auto">
            <a:xfrm>
              <a:off x="7264400" y="4144963"/>
              <a:ext cx="328612" cy="228600"/>
            </a:xfrm>
            <a:custGeom>
              <a:avLst/>
              <a:gdLst/>
              <a:ahLst/>
              <a:cxnLst>
                <a:cxn ang="0">
                  <a:pos x="207" y="0"/>
                </a:cxn>
                <a:cxn ang="0">
                  <a:pos x="125" y="144"/>
                </a:cxn>
                <a:cxn ang="0">
                  <a:pos x="122" y="142"/>
                </a:cxn>
                <a:cxn ang="0">
                  <a:pos x="112" y="136"/>
                </a:cxn>
                <a:cxn ang="0">
                  <a:pos x="99" y="129"/>
                </a:cxn>
                <a:cxn ang="0">
                  <a:pos x="84" y="117"/>
                </a:cxn>
                <a:cxn ang="0">
                  <a:pos x="66" y="103"/>
                </a:cxn>
                <a:cxn ang="0">
                  <a:pos x="49" y="84"/>
                </a:cxn>
                <a:cxn ang="0">
                  <a:pos x="38" y="69"/>
                </a:cxn>
                <a:cxn ang="0">
                  <a:pos x="27" y="52"/>
                </a:cxn>
                <a:cxn ang="0">
                  <a:pos x="17" y="35"/>
                </a:cxn>
                <a:cxn ang="0">
                  <a:pos x="8" y="21"/>
                </a:cxn>
                <a:cxn ang="0">
                  <a:pos x="0" y="6"/>
                </a:cxn>
                <a:cxn ang="0">
                  <a:pos x="64" y="6"/>
                </a:cxn>
                <a:cxn ang="0">
                  <a:pos x="107" y="4"/>
                </a:cxn>
                <a:cxn ang="0">
                  <a:pos x="155" y="2"/>
                </a:cxn>
                <a:cxn ang="0">
                  <a:pos x="207" y="0"/>
                </a:cxn>
              </a:cxnLst>
              <a:rect l="0" t="0" r="r" b="b"/>
              <a:pathLst>
                <a:path w="207" h="144">
                  <a:moveTo>
                    <a:pt x="207" y="0"/>
                  </a:moveTo>
                  <a:lnTo>
                    <a:pt x="125" y="144"/>
                  </a:lnTo>
                  <a:lnTo>
                    <a:pt x="122" y="142"/>
                  </a:lnTo>
                  <a:lnTo>
                    <a:pt x="112" y="136"/>
                  </a:lnTo>
                  <a:lnTo>
                    <a:pt x="99" y="129"/>
                  </a:lnTo>
                  <a:lnTo>
                    <a:pt x="84" y="117"/>
                  </a:lnTo>
                  <a:lnTo>
                    <a:pt x="66" y="103"/>
                  </a:lnTo>
                  <a:lnTo>
                    <a:pt x="49" y="84"/>
                  </a:lnTo>
                  <a:lnTo>
                    <a:pt x="38" y="69"/>
                  </a:lnTo>
                  <a:lnTo>
                    <a:pt x="27" y="52"/>
                  </a:lnTo>
                  <a:lnTo>
                    <a:pt x="17" y="35"/>
                  </a:lnTo>
                  <a:lnTo>
                    <a:pt x="8" y="21"/>
                  </a:lnTo>
                  <a:lnTo>
                    <a:pt x="0" y="6"/>
                  </a:lnTo>
                  <a:lnTo>
                    <a:pt x="64" y="6"/>
                  </a:lnTo>
                  <a:lnTo>
                    <a:pt x="107" y="4"/>
                  </a:lnTo>
                  <a:lnTo>
                    <a:pt x="155" y="2"/>
                  </a:lnTo>
                  <a:lnTo>
                    <a:pt x="207" y="0"/>
                  </a:lnTo>
                  <a:close/>
                </a:path>
              </a:pathLst>
            </a:custGeom>
            <a:solidFill>
              <a:srgbClr val="FE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7" name="Freeform 41"/>
            <p:cNvSpPr>
              <a:spLocks/>
            </p:cNvSpPr>
            <p:nvPr/>
          </p:nvSpPr>
          <p:spPr bwMode="auto">
            <a:xfrm>
              <a:off x="7593013" y="4124325"/>
              <a:ext cx="287337" cy="225425"/>
            </a:xfrm>
            <a:custGeom>
              <a:avLst/>
              <a:gdLst/>
              <a:ahLst/>
              <a:cxnLst>
                <a:cxn ang="0">
                  <a:pos x="181" y="0"/>
                </a:cxn>
                <a:cxn ang="0">
                  <a:pos x="181" y="6"/>
                </a:cxn>
                <a:cxn ang="0">
                  <a:pos x="179" y="17"/>
                </a:cxn>
                <a:cxn ang="0">
                  <a:pos x="175" y="34"/>
                </a:cxn>
                <a:cxn ang="0">
                  <a:pos x="171" y="52"/>
                </a:cxn>
                <a:cxn ang="0">
                  <a:pos x="168" y="69"/>
                </a:cxn>
                <a:cxn ang="0">
                  <a:pos x="160" y="93"/>
                </a:cxn>
                <a:cxn ang="0">
                  <a:pos x="153" y="114"/>
                </a:cxn>
                <a:cxn ang="0">
                  <a:pos x="145" y="129"/>
                </a:cxn>
                <a:cxn ang="0">
                  <a:pos x="140" y="138"/>
                </a:cxn>
                <a:cxn ang="0">
                  <a:pos x="138" y="142"/>
                </a:cxn>
                <a:cxn ang="0">
                  <a:pos x="0" y="13"/>
                </a:cxn>
                <a:cxn ang="0">
                  <a:pos x="90" y="9"/>
                </a:cxn>
                <a:cxn ang="0">
                  <a:pos x="181" y="0"/>
                </a:cxn>
              </a:cxnLst>
              <a:rect l="0" t="0" r="r" b="b"/>
              <a:pathLst>
                <a:path w="181" h="142">
                  <a:moveTo>
                    <a:pt x="181" y="0"/>
                  </a:moveTo>
                  <a:lnTo>
                    <a:pt x="181" y="6"/>
                  </a:lnTo>
                  <a:lnTo>
                    <a:pt x="179" y="17"/>
                  </a:lnTo>
                  <a:lnTo>
                    <a:pt x="175" y="34"/>
                  </a:lnTo>
                  <a:lnTo>
                    <a:pt x="171" y="52"/>
                  </a:lnTo>
                  <a:lnTo>
                    <a:pt x="168" y="69"/>
                  </a:lnTo>
                  <a:lnTo>
                    <a:pt x="160" y="93"/>
                  </a:lnTo>
                  <a:lnTo>
                    <a:pt x="153" y="114"/>
                  </a:lnTo>
                  <a:lnTo>
                    <a:pt x="145" y="129"/>
                  </a:lnTo>
                  <a:lnTo>
                    <a:pt x="140" y="138"/>
                  </a:lnTo>
                  <a:lnTo>
                    <a:pt x="138" y="142"/>
                  </a:lnTo>
                  <a:lnTo>
                    <a:pt x="0" y="13"/>
                  </a:lnTo>
                  <a:lnTo>
                    <a:pt x="90" y="9"/>
                  </a:lnTo>
                  <a:lnTo>
                    <a:pt x="181" y="0"/>
                  </a:lnTo>
                  <a:close/>
                </a:path>
              </a:pathLst>
            </a:custGeom>
            <a:solidFill>
              <a:srgbClr val="FE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7" name="Group 142"/>
          <p:cNvGrpSpPr/>
          <p:nvPr/>
        </p:nvGrpSpPr>
        <p:grpSpPr>
          <a:xfrm>
            <a:off x="4608460" y="1907424"/>
            <a:ext cx="904711" cy="1372414"/>
            <a:chOff x="3941763" y="2605088"/>
            <a:chExt cx="1778000" cy="2697162"/>
          </a:xfrm>
        </p:grpSpPr>
        <p:sp>
          <p:nvSpPr>
            <p:cNvPr id="199" name="Freeform 42"/>
            <p:cNvSpPr>
              <a:spLocks/>
            </p:cNvSpPr>
            <p:nvPr/>
          </p:nvSpPr>
          <p:spPr bwMode="auto">
            <a:xfrm>
              <a:off x="3941763" y="4086225"/>
              <a:ext cx="1778000" cy="1216025"/>
            </a:xfrm>
            <a:custGeom>
              <a:avLst/>
              <a:gdLst/>
              <a:ahLst/>
              <a:cxnLst>
                <a:cxn ang="0">
                  <a:pos x="894" y="3"/>
                </a:cxn>
                <a:cxn ang="0">
                  <a:pos x="911" y="30"/>
                </a:cxn>
                <a:cxn ang="0">
                  <a:pos x="941" y="78"/>
                </a:cxn>
                <a:cxn ang="0">
                  <a:pos x="976" y="145"/>
                </a:cxn>
                <a:cxn ang="0">
                  <a:pos x="1026" y="255"/>
                </a:cxn>
                <a:cxn ang="0">
                  <a:pos x="1077" y="416"/>
                </a:cxn>
                <a:cxn ang="0">
                  <a:pos x="1110" y="581"/>
                </a:cxn>
                <a:cxn ang="0">
                  <a:pos x="1118" y="665"/>
                </a:cxn>
                <a:cxn ang="0">
                  <a:pos x="1094" y="692"/>
                </a:cxn>
                <a:cxn ang="0">
                  <a:pos x="1038" y="718"/>
                </a:cxn>
                <a:cxn ang="0">
                  <a:pos x="950" y="740"/>
                </a:cxn>
                <a:cxn ang="0">
                  <a:pos x="827" y="757"/>
                </a:cxn>
                <a:cxn ang="0">
                  <a:pos x="762" y="761"/>
                </a:cxn>
                <a:cxn ang="0">
                  <a:pos x="634" y="766"/>
                </a:cxn>
                <a:cxn ang="0">
                  <a:pos x="449" y="764"/>
                </a:cxn>
                <a:cxn ang="0">
                  <a:pos x="360" y="761"/>
                </a:cxn>
                <a:cxn ang="0">
                  <a:pos x="252" y="751"/>
                </a:cxn>
                <a:cxn ang="0">
                  <a:pos x="241" y="749"/>
                </a:cxn>
                <a:cxn ang="0">
                  <a:pos x="224" y="747"/>
                </a:cxn>
                <a:cxn ang="0">
                  <a:pos x="164" y="738"/>
                </a:cxn>
                <a:cxn ang="0">
                  <a:pos x="77" y="714"/>
                </a:cxn>
                <a:cxn ang="0">
                  <a:pos x="23" y="686"/>
                </a:cxn>
                <a:cxn ang="0">
                  <a:pos x="4" y="665"/>
                </a:cxn>
                <a:cxn ang="0">
                  <a:pos x="2" y="660"/>
                </a:cxn>
                <a:cxn ang="0">
                  <a:pos x="8" y="574"/>
                </a:cxn>
                <a:cxn ang="0">
                  <a:pos x="45" y="401"/>
                </a:cxn>
                <a:cxn ang="0">
                  <a:pos x="84" y="279"/>
                </a:cxn>
                <a:cxn ang="0">
                  <a:pos x="120" y="194"/>
                </a:cxn>
                <a:cxn ang="0">
                  <a:pos x="148" y="134"/>
                </a:cxn>
                <a:cxn ang="0">
                  <a:pos x="170" y="91"/>
                </a:cxn>
                <a:cxn ang="0">
                  <a:pos x="187" y="52"/>
                </a:cxn>
                <a:cxn ang="0">
                  <a:pos x="198" y="31"/>
                </a:cxn>
                <a:cxn ang="0">
                  <a:pos x="237" y="35"/>
                </a:cxn>
                <a:cxn ang="0">
                  <a:pos x="297" y="39"/>
                </a:cxn>
                <a:cxn ang="0">
                  <a:pos x="354" y="41"/>
                </a:cxn>
                <a:cxn ang="0">
                  <a:pos x="431" y="43"/>
                </a:cxn>
                <a:cxn ang="0">
                  <a:pos x="544" y="39"/>
                </a:cxn>
                <a:cxn ang="0">
                  <a:pos x="747" y="24"/>
                </a:cxn>
              </a:cxnLst>
              <a:rect l="0" t="0" r="r" b="b"/>
              <a:pathLst>
                <a:path w="1120" h="766">
                  <a:moveTo>
                    <a:pt x="892" y="0"/>
                  </a:moveTo>
                  <a:lnTo>
                    <a:pt x="894" y="3"/>
                  </a:lnTo>
                  <a:lnTo>
                    <a:pt x="902" y="13"/>
                  </a:lnTo>
                  <a:lnTo>
                    <a:pt x="911" y="30"/>
                  </a:lnTo>
                  <a:lnTo>
                    <a:pt x="924" y="52"/>
                  </a:lnTo>
                  <a:lnTo>
                    <a:pt x="941" y="78"/>
                  </a:lnTo>
                  <a:lnTo>
                    <a:pt x="958" y="110"/>
                  </a:lnTo>
                  <a:lnTo>
                    <a:pt x="976" y="145"/>
                  </a:lnTo>
                  <a:lnTo>
                    <a:pt x="995" y="182"/>
                  </a:lnTo>
                  <a:lnTo>
                    <a:pt x="1026" y="255"/>
                  </a:lnTo>
                  <a:lnTo>
                    <a:pt x="1054" y="333"/>
                  </a:lnTo>
                  <a:lnTo>
                    <a:pt x="1077" y="416"/>
                  </a:lnTo>
                  <a:lnTo>
                    <a:pt x="1095" y="498"/>
                  </a:lnTo>
                  <a:lnTo>
                    <a:pt x="1110" y="581"/>
                  </a:lnTo>
                  <a:lnTo>
                    <a:pt x="1120" y="660"/>
                  </a:lnTo>
                  <a:lnTo>
                    <a:pt x="1118" y="665"/>
                  </a:lnTo>
                  <a:lnTo>
                    <a:pt x="1110" y="677"/>
                  </a:lnTo>
                  <a:lnTo>
                    <a:pt x="1094" y="692"/>
                  </a:lnTo>
                  <a:lnTo>
                    <a:pt x="1069" y="705"/>
                  </a:lnTo>
                  <a:lnTo>
                    <a:pt x="1038" y="718"/>
                  </a:lnTo>
                  <a:lnTo>
                    <a:pt x="999" y="731"/>
                  </a:lnTo>
                  <a:lnTo>
                    <a:pt x="950" y="740"/>
                  </a:lnTo>
                  <a:lnTo>
                    <a:pt x="894" y="749"/>
                  </a:lnTo>
                  <a:lnTo>
                    <a:pt x="827" y="757"/>
                  </a:lnTo>
                  <a:lnTo>
                    <a:pt x="783" y="761"/>
                  </a:lnTo>
                  <a:lnTo>
                    <a:pt x="762" y="761"/>
                  </a:lnTo>
                  <a:lnTo>
                    <a:pt x="701" y="764"/>
                  </a:lnTo>
                  <a:lnTo>
                    <a:pt x="634" y="766"/>
                  </a:lnTo>
                  <a:lnTo>
                    <a:pt x="496" y="766"/>
                  </a:lnTo>
                  <a:lnTo>
                    <a:pt x="449" y="764"/>
                  </a:lnTo>
                  <a:lnTo>
                    <a:pt x="421" y="764"/>
                  </a:lnTo>
                  <a:lnTo>
                    <a:pt x="360" y="761"/>
                  </a:lnTo>
                  <a:lnTo>
                    <a:pt x="302" y="757"/>
                  </a:lnTo>
                  <a:lnTo>
                    <a:pt x="252" y="751"/>
                  </a:lnTo>
                  <a:lnTo>
                    <a:pt x="241" y="751"/>
                  </a:lnTo>
                  <a:lnTo>
                    <a:pt x="241" y="749"/>
                  </a:lnTo>
                  <a:lnTo>
                    <a:pt x="229" y="749"/>
                  </a:lnTo>
                  <a:lnTo>
                    <a:pt x="224" y="747"/>
                  </a:lnTo>
                  <a:lnTo>
                    <a:pt x="222" y="747"/>
                  </a:lnTo>
                  <a:lnTo>
                    <a:pt x="164" y="738"/>
                  </a:lnTo>
                  <a:lnTo>
                    <a:pt x="116" y="727"/>
                  </a:lnTo>
                  <a:lnTo>
                    <a:pt x="77" y="714"/>
                  </a:lnTo>
                  <a:lnTo>
                    <a:pt x="45" y="701"/>
                  </a:lnTo>
                  <a:lnTo>
                    <a:pt x="23" y="686"/>
                  </a:lnTo>
                  <a:lnTo>
                    <a:pt x="6" y="669"/>
                  </a:lnTo>
                  <a:lnTo>
                    <a:pt x="4" y="665"/>
                  </a:lnTo>
                  <a:lnTo>
                    <a:pt x="2" y="664"/>
                  </a:lnTo>
                  <a:lnTo>
                    <a:pt x="2" y="660"/>
                  </a:lnTo>
                  <a:lnTo>
                    <a:pt x="0" y="658"/>
                  </a:lnTo>
                  <a:lnTo>
                    <a:pt x="8" y="574"/>
                  </a:lnTo>
                  <a:lnTo>
                    <a:pt x="23" y="486"/>
                  </a:lnTo>
                  <a:lnTo>
                    <a:pt x="45" y="401"/>
                  </a:lnTo>
                  <a:lnTo>
                    <a:pt x="66" y="335"/>
                  </a:lnTo>
                  <a:lnTo>
                    <a:pt x="84" y="279"/>
                  </a:lnTo>
                  <a:lnTo>
                    <a:pt x="103" y="233"/>
                  </a:lnTo>
                  <a:lnTo>
                    <a:pt x="120" y="194"/>
                  </a:lnTo>
                  <a:lnTo>
                    <a:pt x="135" y="162"/>
                  </a:lnTo>
                  <a:lnTo>
                    <a:pt x="148" y="134"/>
                  </a:lnTo>
                  <a:lnTo>
                    <a:pt x="159" y="112"/>
                  </a:lnTo>
                  <a:lnTo>
                    <a:pt x="170" y="91"/>
                  </a:lnTo>
                  <a:lnTo>
                    <a:pt x="179" y="72"/>
                  </a:lnTo>
                  <a:lnTo>
                    <a:pt x="187" y="52"/>
                  </a:lnTo>
                  <a:lnTo>
                    <a:pt x="192" y="31"/>
                  </a:lnTo>
                  <a:lnTo>
                    <a:pt x="198" y="31"/>
                  </a:lnTo>
                  <a:lnTo>
                    <a:pt x="215" y="33"/>
                  </a:lnTo>
                  <a:lnTo>
                    <a:pt x="237" y="35"/>
                  </a:lnTo>
                  <a:lnTo>
                    <a:pt x="265" y="37"/>
                  </a:lnTo>
                  <a:lnTo>
                    <a:pt x="297" y="39"/>
                  </a:lnTo>
                  <a:lnTo>
                    <a:pt x="326" y="41"/>
                  </a:lnTo>
                  <a:lnTo>
                    <a:pt x="354" y="41"/>
                  </a:lnTo>
                  <a:lnTo>
                    <a:pt x="354" y="43"/>
                  </a:lnTo>
                  <a:lnTo>
                    <a:pt x="431" y="43"/>
                  </a:lnTo>
                  <a:lnTo>
                    <a:pt x="485" y="41"/>
                  </a:lnTo>
                  <a:lnTo>
                    <a:pt x="544" y="39"/>
                  </a:lnTo>
                  <a:lnTo>
                    <a:pt x="678" y="31"/>
                  </a:lnTo>
                  <a:lnTo>
                    <a:pt x="747" y="24"/>
                  </a:lnTo>
                  <a:lnTo>
                    <a:pt x="892" y="0"/>
                  </a:lnTo>
                  <a:close/>
                </a:path>
              </a:pathLst>
            </a:custGeom>
            <a:solidFill>
              <a:srgbClr val="D9E5F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Freeform 43"/>
            <p:cNvSpPr>
              <a:spLocks/>
            </p:cNvSpPr>
            <p:nvPr/>
          </p:nvSpPr>
          <p:spPr bwMode="auto">
            <a:xfrm>
              <a:off x="4043363" y="2641600"/>
              <a:ext cx="1385887" cy="1322388"/>
            </a:xfrm>
            <a:custGeom>
              <a:avLst/>
              <a:gdLst/>
              <a:ahLst/>
              <a:cxnLst>
                <a:cxn ang="0">
                  <a:pos x="346" y="0"/>
                </a:cxn>
                <a:cxn ang="0">
                  <a:pos x="400" y="0"/>
                </a:cxn>
                <a:cxn ang="0">
                  <a:pos x="456" y="9"/>
                </a:cxn>
                <a:cxn ang="0">
                  <a:pos x="514" y="24"/>
                </a:cxn>
                <a:cxn ang="0">
                  <a:pos x="571" y="44"/>
                </a:cxn>
                <a:cxn ang="0">
                  <a:pos x="605" y="58"/>
                </a:cxn>
                <a:cxn ang="0">
                  <a:pos x="640" y="69"/>
                </a:cxn>
                <a:cxn ang="0">
                  <a:pos x="672" y="80"/>
                </a:cxn>
                <a:cxn ang="0">
                  <a:pos x="702" y="95"/>
                </a:cxn>
                <a:cxn ang="0">
                  <a:pos x="730" y="113"/>
                </a:cxn>
                <a:cxn ang="0">
                  <a:pos x="754" y="138"/>
                </a:cxn>
                <a:cxn ang="0">
                  <a:pos x="787" y="186"/>
                </a:cxn>
                <a:cxn ang="0">
                  <a:pos x="815" y="237"/>
                </a:cxn>
                <a:cxn ang="0">
                  <a:pos x="838" y="291"/>
                </a:cxn>
                <a:cxn ang="0">
                  <a:pos x="854" y="347"/>
                </a:cxn>
                <a:cxn ang="0">
                  <a:pos x="868" y="401"/>
                </a:cxn>
                <a:cxn ang="0">
                  <a:pos x="873" y="457"/>
                </a:cxn>
                <a:cxn ang="0">
                  <a:pos x="871" y="509"/>
                </a:cxn>
                <a:cxn ang="0">
                  <a:pos x="864" y="559"/>
                </a:cxn>
                <a:cxn ang="0">
                  <a:pos x="851" y="604"/>
                </a:cxn>
                <a:cxn ang="0">
                  <a:pos x="823" y="658"/>
                </a:cxn>
                <a:cxn ang="0">
                  <a:pos x="787" y="705"/>
                </a:cxn>
                <a:cxn ang="0">
                  <a:pos x="746" y="744"/>
                </a:cxn>
                <a:cxn ang="0">
                  <a:pos x="700" y="777"/>
                </a:cxn>
                <a:cxn ang="0">
                  <a:pos x="648" y="802"/>
                </a:cxn>
                <a:cxn ang="0">
                  <a:pos x="592" y="820"/>
                </a:cxn>
                <a:cxn ang="0">
                  <a:pos x="532" y="830"/>
                </a:cxn>
                <a:cxn ang="0">
                  <a:pos x="471" y="833"/>
                </a:cxn>
                <a:cxn ang="0">
                  <a:pos x="408" y="828"/>
                </a:cxn>
                <a:cxn ang="0">
                  <a:pos x="344" y="815"/>
                </a:cxn>
                <a:cxn ang="0">
                  <a:pos x="281" y="792"/>
                </a:cxn>
                <a:cxn ang="0">
                  <a:pos x="233" y="768"/>
                </a:cxn>
                <a:cxn ang="0">
                  <a:pos x="186" y="736"/>
                </a:cxn>
                <a:cxn ang="0">
                  <a:pos x="143" y="703"/>
                </a:cxn>
                <a:cxn ang="0">
                  <a:pos x="106" y="667"/>
                </a:cxn>
                <a:cxn ang="0">
                  <a:pos x="84" y="637"/>
                </a:cxn>
                <a:cxn ang="0">
                  <a:pos x="69" y="606"/>
                </a:cxn>
                <a:cxn ang="0">
                  <a:pos x="57" y="572"/>
                </a:cxn>
                <a:cxn ang="0">
                  <a:pos x="43" y="501"/>
                </a:cxn>
                <a:cxn ang="0">
                  <a:pos x="35" y="468"/>
                </a:cxn>
                <a:cxn ang="0">
                  <a:pos x="22" y="427"/>
                </a:cxn>
                <a:cxn ang="0">
                  <a:pos x="11" y="388"/>
                </a:cxn>
                <a:cxn ang="0">
                  <a:pos x="3" y="348"/>
                </a:cxn>
                <a:cxn ang="0">
                  <a:pos x="0" y="307"/>
                </a:cxn>
                <a:cxn ang="0">
                  <a:pos x="3" y="266"/>
                </a:cxn>
                <a:cxn ang="0">
                  <a:pos x="17" y="223"/>
                </a:cxn>
                <a:cxn ang="0">
                  <a:pos x="43" y="171"/>
                </a:cxn>
                <a:cxn ang="0">
                  <a:pos x="72" y="127"/>
                </a:cxn>
                <a:cxn ang="0">
                  <a:pos x="110" y="89"/>
                </a:cxn>
                <a:cxn ang="0">
                  <a:pos x="149" y="58"/>
                </a:cxn>
                <a:cxn ang="0">
                  <a:pos x="193" y="33"/>
                </a:cxn>
                <a:cxn ang="0">
                  <a:pos x="242" y="15"/>
                </a:cxn>
                <a:cxn ang="0">
                  <a:pos x="292" y="3"/>
                </a:cxn>
                <a:cxn ang="0">
                  <a:pos x="346" y="0"/>
                </a:cxn>
              </a:cxnLst>
              <a:rect l="0" t="0" r="r" b="b"/>
              <a:pathLst>
                <a:path w="873" h="833">
                  <a:moveTo>
                    <a:pt x="346" y="0"/>
                  </a:moveTo>
                  <a:lnTo>
                    <a:pt x="400" y="0"/>
                  </a:lnTo>
                  <a:lnTo>
                    <a:pt x="456" y="9"/>
                  </a:lnTo>
                  <a:lnTo>
                    <a:pt x="514" y="24"/>
                  </a:lnTo>
                  <a:lnTo>
                    <a:pt x="571" y="44"/>
                  </a:lnTo>
                  <a:lnTo>
                    <a:pt x="605" y="58"/>
                  </a:lnTo>
                  <a:lnTo>
                    <a:pt x="640" y="69"/>
                  </a:lnTo>
                  <a:lnTo>
                    <a:pt x="672" y="80"/>
                  </a:lnTo>
                  <a:lnTo>
                    <a:pt x="702" y="95"/>
                  </a:lnTo>
                  <a:lnTo>
                    <a:pt x="730" y="113"/>
                  </a:lnTo>
                  <a:lnTo>
                    <a:pt x="754" y="138"/>
                  </a:lnTo>
                  <a:lnTo>
                    <a:pt x="787" y="186"/>
                  </a:lnTo>
                  <a:lnTo>
                    <a:pt x="815" y="237"/>
                  </a:lnTo>
                  <a:lnTo>
                    <a:pt x="838" y="291"/>
                  </a:lnTo>
                  <a:lnTo>
                    <a:pt x="854" y="347"/>
                  </a:lnTo>
                  <a:lnTo>
                    <a:pt x="868" y="401"/>
                  </a:lnTo>
                  <a:lnTo>
                    <a:pt x="873" y="457"/>
                  </a:lnTo>
                  <a:lnTo>
                    <a:pt x="871" y="509"/>
                  </a:lnTo>
                  <a:lnTo>
                    <a:pt x="864" y="559"/>
                  </a:lnTo>
                  <a:lnTo>
                    <a:pt x="851" y="604"/>
                  </a:lnTo>
                  <a:lnTo>
                    <a:pt x="823" y="658"/>
                  </a:lnTo>
                  <a:lnTo>
                    <a:pt x="787" y="705"/>
                  </a:lnTo>
                  <a:lnTo>
                    <a:pt x="746" y="744"/>
                  </a:lnTo>
                  <a:lnTo>
                    <a:pt x="700" y="777"/>
                  </a:lnTo>
                  <a:lnTo>
                    <a:pt x="648" y="802"/>
                  </a:lnTo>
                  <a:lnTo>
                    <a:pt x="592" y="820"/>
                  </a:lnTo>
                  <a:lnTo>
                    <a:pt x="532" y="830"/>
                  </a:lnTo>
                  <a:lnTo>
                    <a:pt x="471" y="833"/>
                  </a:lnTo>
                  <a:lnTo>
                    <a:pt x="408" y="828"/>
                  </a:lnTo>
                  <a:lnTo>
                    <a:pt x="344" y="815"/>
                  </a:lnTo>
                  <a:lnTo>
                    <a:pt x="281" y="792"/>
                  </a:lnTo>
                  <a:lnTo>
                    <a:pt x="233" y="768"/>
                  </a:lnTo>
                  <a:lnTo>
                    <a:pt x="186" y="736"/>
                  </a:lnTo>
                  <a:lnTo>
                    <a:pt x="143" y="703"/>
                  </a:lnTo>
                  <a:lnTo>
                    <a:pt x="106" y="667"/>
                  </a:lnTo>
                  <a:lnTo>
                    <a:pt x="84" y="637"/>
                  </a:lnTo>
                  <a:lnTo>
                    <a:pt x="69" y="606"/>
                  </a:lnTo>
                  <a:lnTo>
                    <a:pt x="57" y="572"/>
                  </a:lnTo>
                  <a:lnTo>
                    <a:pt x="43" y="501"/>
                  </a:lnTo>
                  <a:lnTo>
                    <a:pt x="35" y="468"/>
                  </a:lnTo>
                  <a:lnTo>
                    <a:pt x="22" y="427"/>
                  </a:lnTo>
                  <a:lnTo>
                    <a:pt x="11" y="388"/>
                  </a:lnTo>
                  <a:lnTo>
                    <a:pt x="3" y="348"/>
                  </a:lnTo>
                  <a:lnTo>
                    <a:pt x="0" y="307"/>
                  </a:lnTo>
                  <a:lnTo>
                    <a:pt x="3" y="266"/>
                  </a:lnTo>
                  <a:lnTo>
                    <a:pt x="17" y="223"/>
                  </a:lnTo>
                  <a:lnTo>
                    <a:pt x="43" y="171"/>
                  </a:lnTo>
                  <a:lnTo>
                    <a:pt x="72" y="127"/>
                  </a:lnTo>
                  <a:lnTo>
                    <a:pt x="110" y="89"/>
                  </a:lnTo>
                  <a:lnTo>
                    <a:pt x="149" y="58"/>
                  </a:lnTo>
                  <a:lnTo>
                    <a:pt x="193" y="33"/>
                  </a:lnTo>
                  <a:lnTo>
                    <a:pt x="242" y="15"/>
                  </a:lnTo>
                  <a:lnTo>
                    <a:pt x="292" y="3"/>
                  </a:lnTo>
                  <a:lnTo>
                    <a:pt x="346" y="0"/>
                  </a:lnTo>
                  <a:close/>
                </a:path>
              </a:pathLst>
            </a:custGeom>
            <a:solidFill>
              <a:srgbClr val="FFC89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Freeform 44"/>
            <p:cNvSpPr>
              <a:spLocks/>
            </p:cNvSpPr>
            <p:nvPr/>
          </p:nvSpPr>
          <p:spPr bwMode="auto">
            <a:xfrm>
              <a:off x="4152900" y="2676525"/>
              <a:ext cx="1228725" cy="1190625"/>
            </a:xfrm>
            <a:custGeom>
              <a:avLst/>
              <a:gdLst/>
              <a:ahLst/>
              <a:cxnLst>
                <a:cxn ang="0">
                  <a:pos x="363" y="0"/>
                </a:cxn>
                <a:cxn ang="0">
                  <a:pos x="419" y="4"/>
                </a:cxn>
                <a:cxn ang="0">
                  <a:pos x="473" y="15"/>
                </a:cxn>
                <a:cxn ang="0">
                  <a:pos x="529" y="34"/>
                </a:cxn>
                <a:cxn ang="0">
                  <a:pos x="581" y="62"/>
                </a:cxn>
                <a:cxn ang="0">
                  <a:pos x="627" y="97"/>
                </a:cxn>
                <a:cxn ang="0">
                  <a:pos x="668" y="140"/>
                </a:cxn>
                <a:cxn ang="0">
                  <a:pos x="704" y="187"/>
                </a:cxn>
                <a:cxn ang="0">
                  <a:pos x="731" y="239"/>
                </a:cxn>
                <a:cxn ang="0">
                  <a:pos x="752" y="293"/>
                </a:cxn>
                <a:cxn ang="0">
                  <a:pos x="767" y="347"/>
                </a:cxn>
                <a:cxn ang="0">
                  <a:pos x="774" y="401"/>
                </a:cxn>
                <a:cxn ang="0">
                  <a:pos x="774" y="455"/>
                </a:cxn>
                <a:cxn ang="0">
                  <a:pos x="769" y="505"/>
                </a:cxn>
                <a:cxn ang="0">
                  <a:pos x="754" y="552"/>
                </a:cxn>
                <a:cxn ang="0">
                  <a:pos x="730" y="599"/>
                </a:cxn>
                <a:cxn ang="0">
                  <a:pos x="700" y="640"/>
                </a:cxn>
                <a:cxn ang="0">
                  <a:pos x="663" y="673"/>
                </a:cxn>
                <a:cxn ang="0">
                  <a:pos x="622" y="701"/>
                </a:cxn>
                <a:cxn ang="0">
                  <a:pos x="577" y="724"/>
                </a:cxn>
                <a:cxn ang="0">
                  <a:pos x="529" y="739"/>
                </a:cxn>
                <a:cxn ang="0">
                  <a:pos x="476" y="748"/>
                </a:cxn>
                <a:cxn ang="0">
                  <a:pos x="424" y="750"/>
                </a:cxn>
                <a:cxn ang="0">
                  <a:pos x="368" y="746"/>
                </a:cxn>
                <a:cxn ang="0">
                  <a:pos x="314" y="733"/>
                </a:cxn>
                <a:cxn ang="0">
                  <a:pos x="258" y="714"/>
                </a:cxn>
                <a:cxn ang="0">
                  <a:pos x="201" y="684"/>
                </a:cxn>
                <a:cxn ang="0">
                  <a:pos x="149" y="649"/>
                </a:cxn>
                <a:cxn ang="0">
                  <a:pos x="104" y="606"/>
                </a:cxn>
                <a:cxn ang="0">
                  <a:pos x="67" y="560"/>
                </a:cxn>
                <a:cxn ang="0">
                  <a:pos x="35" y="507"/>
                </a:cxn>
                <a:cxn ang="0">
                  <a:pos x="15" y="453"/>
                </a:cxn>
                <a:cxn ang="0">
                  <a:pos x="2" y="395"/>
                </a:cxn>
                <a:cxn ang="0">
                  <a:pos x="0" y="338"/>
                </a:cxn>
                <a:cxn ang="0">
                  <a:pos x="7" y="278"/>
                </a:cxn>
                <a:cxn ang="0">
                  <a:pos x="26" y="220"/>
                </a:cxn>
                <a:cxn ang="0">
                  <a:pos x="52" y="170"/>
                </a:cxn>
                <a:cxn ang="0">
                  <a:pos x="82" y="127"/>
                </a:cxn>
                <a:cxn ang="0">
                  <a:pos x="119" y="90"/>
                </a:cxn>
                <a:cxn ang="0">
                  <a:pos x="162" y="58"/>
                </a:cxn>
                <a:cxn ang="0">
                  <a:pos x="208" y="34"/>
                </a:cxn>
                <a:cxn ang="0">
                  <a:pos x="257" y="15"/>
                </a:cxn>
                <a:cxn ang="0">
                  <a:pos x="309" y="4"/>
                </a:cxn>
                <a:cxn ang="0">
                  <a:pos x="363" y="0"/>
                </a:cxn>
              </a:cxnLst>
              <a:rect l="0" t="0" r="r" b="b"/>
              <a:pathLst>
                <a:path w="774" h="750">
                  <a:moveTo>
                    <a:pt x="363" y="0"/>
                  </a:moveTo>
                  <a:lnTo>
                    <a:pt x="419" y="4"/>
                  </a:lnTo>
                  <a:lnTo>
                    <a:pt x="473" y="15"/>
                  </a:lnTo>
                  <a:lnTo>
                    <a:pt x="529" y="34"/>
                  </a:lnTo>
                  <a:lnTo>
                    <a:pt x="581" y="62"/>
                  </a:lnTo>
                  <a:lnTo>
                    <a:pt x="627" y="97"/>
                  </a:lnTo>
                  <a:lnTo>
                    <a:pt x="668" y="140"/>
                  </a:lnTo>
                  <a:lnTo>
                    <a:pt x="704" y="187"/>
                  </a:lnTo>
                  <a:lnTo>
                    <a:pt x="731" y="239"/>
                  </a:lnTo>
                  <a:lnTo>
                    <a:pt x="752" y="293"/>
                  </a:lnTo>
                  <a:lnTo>
                    <a:pt x="767" y="347"/>
                  </a:lnTo>
                  <a:lnTo>
                    <a:pt x="774" y="401"/>
                  </a:lnTo>
                  <a:lnTo>
                    <a:pt x="774" y="455"/>
                  </a:lnTo>
                  <a:lnTo>
                    <a:pt x="769" y="505"/>
                  </a:lnTo>
                  <a:lnTo>
                    <a:pt x="754" y="552"/>
                  </a:lnTo>
                  <a:lnTo>
                    <a:pt x="730" y="599"/>
                  </a:lnTo>
                  <a:lnTo>
                    <a:pt x="700" y="640"/>
                  </a:lnTo>
                  <a:lnTo>
                    <a:pt x="663" y="673"/>
                  </a:lnTo>
                  <a:lnTo>
                    <a:pt x="622" y="701"/>
                  </a:lnTo>
                  <a:lnTo>
                    <a:pt x="577" y="724"/>
                  </a:lnTo>
                  <a:lnTo>
                    <a:pt x="529" y="739"/>
                  </a:lnTo>
                  <a:lnTo>
                    <a:pt x="476" y="748"/>
                  </a:lnTo>
                  <a:lnTo>
                    <a:pt x="424" y="750"/>
                  </a:lnTo>
                  <a:lnTo>
                    <a:pt x="368" y="746"/>
                  </a:lnTo>
                  <a:lnTo>
                    <a:pt x="314" y="733"/>
                  </a:lnTo>
                  <a:lnTo>
                    <a:pt x="258" y="714"/>
                  </a:lnTo>
                  <a:lnTo>
                    <a:pt x="201" y="684"/>
                  </a:lnTo>
                  <a:lnTo>
                    <a:pt x="149" y="649"/>
                  </a:lnTo>
                  <a:lnTo>
                    <a:pt x="104" y="606"/>
                  </a:lnTo>
                  <a:lnTo>
                    <a:pt x="67" y="560"/>
                  </a:lnTo>
                  <a:lnTo>
                    <a:pt x="35" y="507"/>
                  </a:lnTo>
                  <a:lnTo>
                    <a:pt x="15" y="453"/>
                  </a:lnTo>
                  <a:lnTo>
                    <a:pt x="2" y="395"/>
                  </a:lnTo>
                  <a:lnTo>
                    <a:pt x="0" y="338"/>
                  </a:lnTo>
                  <a:lnTo>
                    <a:pt x="7" y="278"/>
                  </a:lnTo>
                  <a:lnTo>
                    <a:pt x="26" y="220"/>
                  </a:lnTo>
                  <a:lnTo>
                    <a:pt x="52" y="170"/>
                  </a:lnTo>
                  <a:lnTo>
                    <a:pt x="82" y="127"/>
                  </a:lnTo>
                  <a:lnTo>
                    <a:pt x="119" y="90"/>
                  </a:lnTo>
                  <a:lnTo>
                    <a:pt x="162" y="58"/>
                  </a:lnTo>
                  <a:lnTo>
                    <a:pt x="208" y="34"/>
                  </a:lnTo>
                  <a:lnTo>
                    <a:pt x="257" y="15"/>
                  </a:lnTo>
                  <a:lnTo>
                    <a:pt x="309" y="4"/>
                  </a:lnTo>
                  <a:lnTo>
                    <a:pt x="363" y="0"/>
                  </a:lnTo>
                  <a:close/>
                </a:path>
              </a:pathLst>
            </a:custGeom>
            <a:solidFill>
              <a:srgbClr val="FFD7A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Freeform 45"/>
            <p:cNvSpPr>
              <a:spLocks/>
            </p:cNvSpPr>
            <p:nvPr/>
          </p:nvSpPr>
          <p:spPr bwMode="auto">
            <a:xfrm>
              <a:off x="4022725" y="2628900"/>
              <a:ext cx="1211262" cy="1098550"/>
            </a:xfrm>
            <a:custGeom>
              <a:avLst/>
              <a:gdLst/>
              <a:ahLst/>
              <a:cxnLst>
                <a:cxn ang="0">
                  <a:pos x="411" y="0"/>
                </a:cxn>
                <a:cxn ang="0">
                  <a:pos x="475" y="4"/>
                </a:cxn>
                <a:cxn ang="0">
                  <a:pos x="540" y="17"/>
                </a:cxn>
                <a:cxn ang="0">
                  <a:pos x="603" y="38"/>
                </a:cxn>
                <a:cxn ang="0">
                  <a:pos x="648" y="60"/>
                </a:cxn>
                <a:cxn ang="0">
                  <a:pos x="683" y="82"/>
                </a:cxn>
                <a:cxn ang="0">
                  <a:pos x="713" y="108"/>
                </a:cxn>
                <a:cxn ang="0">
                  <a:pos x="741" y="135"/>
                </a:cxn>
                <a:cxn ang="0">
                  <a:pos x="763" y="164"/>
                </a:cxn>
                <a:cxn ang="0">
                  <a:pos x="759" y="207"/>
                </a:cxn>
                <a:cxn ang="0">
                  <a:pos x="748" y="245"/>
                </a:cxn>
                <a:cxn ang="0">
                  <a:pos x="732" y="274"/>
                </a:cxn>
                <a:cxn ang="0">
                  <a:pos x="709" y="300"/>
                </a:cxn>
                <a:cxn ang="0">
                  <a:pos x="681" y="321"/>
                </a:cxn>
                <a:cxn ang="0">
                  <a:pos x="650" y="336"/>
                </a:cxn>
                <a:cxn ang="0">
                  <a:pos x="614" y="349"/>
                </a:cxn>
                <a:cxn ang="0">
                  <a:pos x="577" y="356"/>
                </a:cxn>
                <a:cxn ang="0">
                  <a:pos x="538" y="362"/>
                </a:cxn>
                <a:cxn ang="0">
                  <a:pos x="497" y="364"/>
                </a:cxn>
                <a:cxn ang="0">
                  <a:pos x="458" y="364"/>
                </a:cxn>
                <a:cxn ang="0">
                  <a:pos x="380" y="360"/>
                </a:cxn>
                <a:cxn ang="0">
                  <a:pos x="344" y="356"/>
                </a:cxn>
                <a:cxn ang="0">
                  <a:pos x="313" y="351"/>
                </a:cxn>
                <a:cxn ang="0">
                  <a:pos x="285" y="345"/>
                </a:cxn>
                <a:cxn ang="0">
                  <a:pos x="262" y="342"/>
                </a:cxn>
                <a:cxn ang="0">
                  <a:pos x="244" y="338"/>
                </a:cxn>
                <a:cxn ang="0">
                  <a:pos x="232" y="336"/>
                </a:cxn>
                <a:cxn ang="0">
                  <a:pos x="229" y="334"/>
                </a:cxn>
                <a:cxn ang="0">
                  <a:pos x="240" y="394"/>
                </a:cxn>
                <a:cxn ang="0">
                  <a:pos x="246" y="448"/>
                </a:cxn>
                <a:cxn ang="0">
                  <a:pos x="244" y="496"/>
                </a:cxn>
                <a:cxn ang="0">
                  <a:pos x="236" y="539"/>
                </a:cxn>
                <a:cxn ang="0">
                  <a:pos x="225" y="578"/>
                </a:cxn>
                <a:cxn ang="0">
                  <a:pos x="210" y="612"/>
                </a:cxn>
                <a:cxn ang="0">
                  <a:pos x="192" y="640"/>
                </a:cxn>
                <a:cxn ang="0">
                  <a:pos x="173" y="662"/>
                </a:cxn>
                <a:cxn ang="0">
                  <a:pos x="152" y="679"/>
                </a:cxn>
                <a:cxn ang="0">
                  <a:pos x="134" y="692"/>
                </a:cxn>
                <a:cxn ang="0">
                  <a:pos x="113" y="666"/>
                </a:cxn>
                <a:cxn ang="0">
                  <a:pos x="98" y="636"/>
                </a:cxn>
                <a:cxn ang="0">
                  <a:pos x="76" y="573"/>
                </a:cxn>
                <a:cxn ang="0">
                  <a:pos x="65" y="543"/>
                </a:cxn>
                <a:cxn ang="0">
                  <a:pos x="28" y="465"/>
                </a:cxn>
                <a:cxn ang="0">
                  <a:pos x="13" y="427"/>
                </a:cxn>
                <a:cxn ang="0">
                  <a:pos x="2" y="388"/>
                </a:cxn>
                <a:cxn ang="0">
                  <a:pos x="0" y="345"/>
                </a:cxn>
                <a:cxn ang="0">
                  <a:pos x="9" y="297"/>
                </a:cxn>
                <a:cxn ang="0">
                  <a:pos x="26" y="250"/>
                </a:cxn>
                <a:cxn ang="0">
                  <a:pos x="54" y="194"/>
                </a:cxn>
                <a:cxn ang="0">
                  <a:pos x="91" y="144"/>
                </a:cxn>
                <a:cxn ang="0">
                  <a:pos x="134" y="101"/>
                </a:cxn>
                <a:cxn ang="0">
                  <a:pos x="180" y="66"/>
                </a:cxn>
                <a:cxn ang="0">
                  <a:pos x="234" y="38"/>
                </a:cxn>
                <a:cxn ang="0">
                  <a:pos x="290" y="17"/>
                </a:cxn>
                <a:cxn ang="0">
                  <a:pos x="350" y="4"/>
                </a:cxn>
                <a:cxn ang="0">
                  <a:pos x="411" y="0"/>
                </a:cxn>
              </a:cxnLst>
              <a:rect l="0" t="0" r="r" b="b"/>
              <a:pathLst>
                <a:path w="763" h="692">
                  <a:moveTo>
                    <a:pt x="411" y="0"/>
                  </a:moveTo>
                  <a:lnTo>
                    <a:pt x="475" y="4"/>
                  </a:lnTo>
                  <a:lnTo>
                    <a:pt x="540" y="17"/>
                  </a:lnTo>
                  <a:lnTo>
                    <a:pt x="603" y="38"/>
                  </a:lnTo>
                  <a:lnTo>
                    <a:pt x="648" y="60"/>
                  </a:lnTo>
                  <a:lnTo>
                    <a:pt x="683" y="82"/>
                  </a:lnTo>
                  <a:lnTo>
                    <a:pt x="713" y="108"/>
                  </a:lnTo>
                  <a:lnTo>
                    <a:pt x="741" y="135"/>
                  </a:lnTo>
                  <a:lnTo>
                    <a:pt x="763" y="164"/>
                  </a:lnTo>
                  <a:lnTo>
                    <a:pt x="759" y="207"/>
                  </a:lnTo>
                  <a:lnTo>
                    <a:pt x="748" y="245"/>
                  </a:lnTo>
                  <a:lnTo>
                    <a:pt x="732" y="274"/>
                  </a:lnTo>
                  <a:lnTo>
                    <a:pt x="709" y="300"/>
                  </a:lnTo>
                  <a:lnTo>
                    <a:pt x="681" y="321"/>
                  </a:lnTo>
                  <a:lnTo>
                    <a:pt x="650" y="336"/>
                  </a:lnTo>
                  <a:lnTo>
                    <a:pt x="614" y="349"/>
                  </a:lnTo>
                  <a:lnTo>
                    <a:pt x="577" y="356"/>
                  </a:lnTo>
                  <a:lnTo>
                    <a:pt x="538" y="362"/>
                  </a:lnTo>
                  <a:lnTo>
                    <a:pt x="497" y="364"/>
                  </a:lnTo>
                  <a:lnTo>
                    <a:pt x="458" y="364"/>
                  </a:lnTo>
                  <a:lnTo>
                    <a:pt x="380" y="360"/>
                  </a:lnTo>
                  <a:lnTo>
                    <a:pt x="344" y="356"/>
                  </a:lnTo>
                  <a:lnTo>
                    <a:pt x="313" y="351"/>
                  </a:lnTo>
                  <a:lnTo>
                    <a:pt x="285" y="345"/>
                  </a:lnTo>
                  <a:lnTo>
                    <a:pt x="262" y="342"/>
                  </a:lnTo>
                  <a:lnTo>
                    <a:pt x="244" y="338"/>
                  </a:lnTo>
                  <a:lnTo>
                    <a:pt x="232" y="336"/>
                  </a:lnTo>
                  <a:lnTo>
                    <a:pt x="229" y="334"/>
                  </a:lnTo>
                  <a:lnTo>
                    <a:pt x="240" y="394"/>
                  </a:lnTo>
                  <a:lnTo>
                    <a:pt x="246" y="448"/>
                  </a:lnTo>
                  <a:lnTo>
                    <a:pt x="244" y="496"/>
                  </a:lnTo>
                  <a:lnTo>
                    <a:pt x="236" y="539"/>
                  </a:lnTo>
                  <a:lnTo>
                    <a:pt x="225" y="578"/>
                  </a:lnTo>
                  <a:lnTo>
                    <a:pt x="210" y="612"/>
                  </a:lnTo>
                  <a:lnTo>
                    <a:pt x="192" y="640"/>
                  </a:lnTo>
                  <a:lnTo>
                    <a:pt x="173" y="662"/>
                  </a:lnTo>
                  <a:lnTo>
                    <a:pt x="152" y="679"/>
                  </a:lnTo>
                  <a:lnTo>
                    <a:pt x="134" y="692"/>
                  </a:lnTo>
                  <a:lnTo>
                    <a:pt x="113" y="666"/>
                  </a:lnTo>
                  <a:lnTo>
                    <a:pt x="98" y="636"/>
                  </a:lnTo>
                  <a:lnTo>
                    <a:pt x="76" y="573"/>
                  </a:lnTo>
                  <a:lnTo>
                    <a:pt x="65" y="543"/>
                  </a:lnTo>
                  <a:lnTo>
                    <a:pt x="28" y="465"/>
                  </a:lnTo>
                  <a:lnTo>
                    <a:pt x="13" y="427"/>
                  </a:lnTo>
                  <a:lnTo>
                    <a:pt x="2" y="388"/>
                  </a:lnTo>
                  <a:lnTo>
                    <a:pt x="0" y="345"/>
                  </a:lnTo>
                  <a:lnTo>
                    <a:pt x="9" y="297"/>
                  </a:lnTo>
                  <a:lnTo>
                    <a:pt x="26" y="250"/>
                  </a:lnTo>
                  <a:lnTo>
                    <a:pt x="54" y="194"/>
                  </a:lnTo>
                  <a:lnTo>
                    <a:pt x="91" y="144"/>
                  </a:lnTo>
                  <a:lnTo>
                    <a:pt x="134" y="101"/>
                  </a:lnTo>
                  <a:lnTo>
                    <a:pt x="180" y="66"/>
                  </a:lnTo>
                  <a:lnTo>
                    <a:pt x="234" y="38"/>
                  </a:lnTo>
                  <a:lnTo>
                    <a:pt x="290" y="17"/>
                  </a:lnTo>
                  <a:lnTo>
                    <a:pt x="350" y="4"/>
                  </a:lnTo>
                  <a:lnTo>
                    <a:pt x="411" y="0"/>
                  </a:lnTo>
                  <a:close/>
                </a:path>
              </a:pathLst>
            </a:custGeom>
            <a:solidFill>
              <a:srgbClr val="E6934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Freeform 46"/>
            <p:cNvSpPr>
              <a:spLocks/>
            </p:cNvSpPr>
            <p:nvPr/>
          </p:nvSpPr>
          <p:spPr bwMode="auto">
            <a:xfrm>
              <a:off x="4019550" y="2605088"/>
              <a:ext cx="1220787" cy="1101725"/>
            </a:xfrm>
            <a:custGeom>
              <a:avLst/>
              <a:gdLst/>
              <a:ahLst/>
              <a:cxnLst>
                <a:cxn ang="0">
                  <a:pos x="385" y="0"/>
                </a:cxn>
                <a:cxn ang="0">
                  <a:pos x="443" y="2"/>
                </a:cxn>
                <a:cxn ang="0">
                  <a:pos x="501" y="12"/>
                </a:cxn>
                <a:cxn ang="0">
                  <a:pos x="557" y="26"/>
                </a:cxn>
                <a:cxn ang="0">
                  <a:pos x="613" y="47"/>
                </a:cxn>
                <a:cxn ang="0">
                  <a:pos x="657" y="67"/>
                </a:cxn>
                <a:cxn ang="0">
                  <a:pos x="693" y="86"/>
                </a:cxn>
                <a:cxn ang="0">
                  <a:pos x="721" y="109"/>
                </a:cxn>
                <a:cxn ang="0">
                  <a:pos x="747" y="133"/>
                </a:cxn>
                <a:cxn ang="0">
                  <a:pos x="769" y="161"/>
                </a:cxn>
                <a:cxn ang="0">
                  <a:pos x="765" y="204"/>
                </a:cxn>
                <a:cxn ang="0">
                  <a:pos x="754" y="241"/>
                </a:cxn>
                <a:cxn ang="0">
                  <a:pos x="737" y="271"/>
                </a:cxn>
                <a:cxn ang="0">
                  <a:pos x="715" y="297"/>
                </a:cxn>
                <a:cxn ang="0">
                  <a:pos x="687" y="317"/>
                </a:cxn>
                <a:cxn ang="0">
                  <a:pos x="655" y="332"/>
                </a:cxn>
                <a:cxn ang="0">
                  <a:pos x="620" y="345"/>
                </a:cxn>
                <a:cxn ang="0">
                  <a:pos x="581" y="353"/>
                </a:cxn>
                <a:cxn ang="0">
                  <a:pos x="542" y="358"/>
                </a:cxn>
                <a:cxn ang="0">
                  <a:pos x="503" y="360"/>
                </a:cxn>
                <a:cxn ang="0">
                  <a:pos x="462" y="360"/>
                </a:cxn>
                <a:cxn ang="0">
                  <a:pos x="423" y="358"/>
                </a:cxn>
                <a:cxn ang="0">
                  <a:pos x="385" y="357"/>
                </a:cxn>
                <a:cxn ang="0">
                  <a:pos x="350" y="353"/>
                </a:cxn>
                <a:cxn ang="0">
                  <a:pos x="316" y="347"/>
                </a:cxn>
                <a:cxn ang="0">
                  <a:pos x="288" y="342"/>
                </a:cxn>
                <a:cxn ang="0">
                  <a:pos x="266" y="338"/>
                </a:cxn>
                <a:cxn ang="0">
                  <a:pos x="248" y="334"/>
                </a:cxn>
                <a:cxn ang="0">
                  <a:pos x="236" y="332"/>
                </a:cxn>
                <a:cxn ang="0">
                  <a:pos x="233" y="330"/>
                </a:cxn>
                <a:cxn ang="0">
                  <a:pos x="246" y="392"/>
                </a:cxn>
                <a:cxn ang="0">
                  <a:pos x="251" y="448"/>
                </a:cxn>
                <a:cxn ang="0">
                  <a:pos x="249" y="498"/>
                </a:cxn>
                <a:cxn ang="0">
                  <a:pos x="242" y="541"/>
                </a:cxn>
                <a:cxn ang="0">
                  <a:pos x="231" y="580"/>
                </a:cxn>
                <a:cxn ang="0">
                  <a:pos x="216" y="612"/>
                </a:cxn>
                <a:cxn ang="0">
                  <a:pos x="199" y="640"/>
                </a:cxn>
                <a:cxn ang="0">
                  <a:pos x="180" y="660"/>
                </a:cxn>
                <a:cxn ang="0">
                  <a:pos x="160" y="677"/>
                </a:cxn>
                <a:cxn ang="0">
                  <a:pos x="141" y="688"/>
                </a:cxn>
                <a:cxn ang="0">
                  <a:pos x="123" y="694"/>
                </a:cxn>
                <a:cxn ang="0">
                  <a:pos x="78" y="640"/>
                </a:cxn>
                <a:cxn ang="0">
                  <a:pos x="43" y="578"/>
                </a:cxn>
                <a:cxn ang="0">
                  <a:pos x="17" y="513"/>
                </a:cxn>
                <a:cxn ang="0">
                  <a:pos x="4" y="444"/>
                </a:cxn>
                <a:cxn ang="0">
                  <a:pos x="0" y="371"/>
                </a:cxn>
                <a:cxn ang="0">
                  <a:pos x="9" y="299"/>
                </a:cxn>
                <a:cxn ang="0">
                  <a:pos x="32" y="222"/>
                </a:cxn>
                <a:cxn ang="0">
                  <a:pos x="48" y="187"/>
                </a:cxn>
                <a:cxn ang="0">
                  <a:pos x="67" y="159"/>
                </a:cxn>
                <a:cxn ang="0">
                  <a:pos x="84" y="138"/>
                </a:cxn>
                <a:cxn ang="0">
                  <a:pos x="99" y="125"/>
                </a:cxn>
                <a:cxn ang="0">
                  <a:pos x="108" y="116"/>
                </a:cxn>
                <a:cxn ang="0">
                  <a:pos x="112" y="114"/>
                </a:cxn>
                <a:cxn ang="0">
                  <a:pos x="123" y="101"/>
                </a:cxn>
                <a:cxn ang="0">
                  <a:pos x="140" y="84"/>
                </a:cxn>
                <a:cxn ang="0">
                  <a:pos x="158" y="67"/>
                </a:cxn>
                <a:cxn ang="0">
                  <a:pos x="179" y="53"/>
                </a:cxn>
                <a:cxn ang="0">
                  <a:pos x="225" y="30"/>
                </a:cxn>
                <a:cxn ang="0">
                  <a:pos x="275" y="13"/>
                </a:cxn>
                <a:cxn ang="0">
                  <a:pos x="329" y="4"/>
                </a:cxn>
                <a:cxn ang="0">
                  <a:pos x="385" y="0"/>
                </a:cxn>
              </a:cxnLst>
              <a:rect l="0" t="0" r="r" b="b"/>
              <a:pathLst>
                <a:path w="769" h="694">
                  <a:moveTo>
                    <a:pt x="385" y="0"/>
                  </a:moveTo>
                  <a:lnTo>
                    <a:pt x="443" y="2"/>
                  </a:lnTo>
                  <a:lnTo>
                    <a:pt x="501" y="12"/>
                  </a:lnTo>
                  <a:lnTo>
                    <a:pt x="557" y="26"/>
                  </a:lnTo>
                  <a:lnTo>
                    <a:pt x="613" y="47"/>
                  </a:lnTo>
                  <a:lnTo>
                    <a:pt x="657" y="67"/>
                  </a:lnTo>
                  <a:lnTo>
                    <a:pt x="693" y="86"/>
                  </a:lnTo>
                  <a:lnTo>
                    <a:pt x="721" y="109"/>
                  </a:lnTo>
                  <a:lnTo>
                    <a:pt x="747" y="133"/>
                  </a:lnTo>
                  <a:lnTo>
                    <a:pt x="769" y="161"/>
                  </a:lnTo>
                  <a:lnTo>
                    <a:pt x="765" y="204"/>
                  </a:lnTo>
                  <a:lnTo>
                    <a:pt x="754" y="241"/>
                  </a:lnTo>
                  <a:lnTo>
                    <a:pt x="737" y="271"/>
                  </a:lnTo>
                  <a:lnTo>
                    <a:pt x="715" y="297"/>
                  </a:lnTo>
                  <a:lnTo>
                    <a:pt x="687" y="317"/>
                  </a:lnTo>
                  <a:lnTo>
                    <a:pt x="655" y="332"/>
                  </a:lnTo>
                  <a:lnTo>
                    <a:pt x="620" y="345"/>
                  </a:lnTo>
                  <a:lnTo>
                    <a:pt x="581" y="353"/>
                  </a:lnTo>
                  <a:lnTo>
                    <a:pt x="542" y="358"/>
                  </a:lnTo>
                  <a:lnTo>
                    <a:pt x="503" y="360"/>
                  </a:lnTo>
                  <a:lnTo>
                    <a:pt x="462" y="360"/>
                  </a:lnTo>
                  <a:lnTo>
                    <a:pt x="423" y="358"/>
                  </a:lnTo>
                  <a:lnTo>
                    <a:pt x="385" y="357"/>
                  </a:lnTo>
                  <a:lnTo>
                    <a:pt x="350" y="353"/>
                  </a:lnTo>
                  <a:lnTo>
                    <a:pt x="316" y="347"/>
                  </a:lnTo>
                  <a:lnTo>
                    <a:pt x="288" y="342"/>
                  </a:lnTo>
                  <a:lnTo>
                    <a:pt x="266" y="338"/>
                  </a:lnTo>
                  <a:lnTo>
                    <a:pt x="248" y="334"/>
                  </a:lnTo>
                  <a:lnTo>
                    <a:pt x="236" y="332"/>
                  </a:lnTo>
                  <a:lnTo>
                    <a:pt x="233" y="330"/>
                  </a:lnTo>
                  <a:lnTo>
                    <a:pt x="246" y="392"/>
                  </a:lnTo>
                  <a:lnTo>
                    <a:pt x="251" y="448"/>
                  </a:lnTo>
                  <a:lnTo>
                    <a:pt x="249" y="498"/>
                  </a:lnTo>
                  <a:lnTo>
                    <a:pt x="242" y="541"/>
                  </a:lnTo>
                  <a:lnTo>
                    <a:pt x="231" y="580"/>
                  </a:lnTo>
                  <a:lnTo>
                    <a:pt x="216" y="612"/>
                  </a:lnTo>
                  <a:lnTo>
                    <a:pt x="199" y="640"/>
                  </a:lnTo>
                  <a:lnTo>
                    <a:pt x="180" y="660"/>
                  </a:lnTo>
                  <a:lnTo>
                    <a:pt x="160" y="677"/>
                  </a:lnTo>
                  <a:lnTo>
                    <a:pt x="141" y="688"/>
                  </a:lnTo>
                  <a:lnTo>
                    <a:pt x="123" y="694"/>
                  </a:lnTo>
                  <a:lnTo>
                    <a:pt x="78" y="640"/>
                  </a:lnTo>
                  <a:lnTo>
                    <a:pt x="43" y="578"/>
                  </a:lnTo>
                  <a:lnTo>
                    <a:pt x="17" y="513"/>
                  </a:lnTo>
                  <a:lnTo>
                    <a:pt x="4" y="444"/>
                  </a:lnTo>
                  <a:lnTo>
                    <a:pt x="0" y="371"/>
                  </a:lnTo>
                  <a:lnTo>
                    <a:pt x="9" y="299"/>
                  </a:lnTo>
                  <a:lnTo>
                    <a:pt x="32" y="222"/>
                  </a:lnTo>
                  <a:lnTo>
                    <a:pt x="48" y="187"/>
                  </a:lnTo>
                  <a:lnTo>
                    <a:pt x="67" y="159"/>
                  </a:lnTo>
                  <a:lnTo>
                    <a:pt x="84" y="138"/>
                  </a:lnTo>
                  <a:lnTo>
                    <a:pt x="99" y="125"/>
                  </a:lnTo>
                  <a:lnTo>
                    <a:pt x="108" y="116"/>
                  </a:lnTo>
                  <a:lnTo>
                    <a:pt x="112" y="114"/>
                  </a:lnTo>
                  <a:lnTo>
                    <a:pt x="123" y="101"/>
                  </a:lnTo>
                  <a:lnTo>
                    <a:pt x="140" y="84"/>
                  </a:lnTo>
                  <a:lnTo>
                    <a:pt x="158" y="67"/>
                  </a:lnTo>
                  <a:lnTo>
                    <a:pt x="179" y="53"/>
                  </a:lnTo>
                  <a:lnTo>
                    <a:pt x="225" y="30"/>
                  </a:lnTo>
                  <a:lnTo>
                    <a:pt x="275" y="13"/>
                  </a:lnTo>
                  <a:lnTo>
                    <a:pt x="329" y="4"/>
                  </a:lnTo>
                  <a:lnTo>
                    <a:pt x="385" y="0"/>
                  </a:lnTo>
                  <a:close/>
                </a:path>
              </a:pathLst>
            </a:custGeom>
            <a:solidFill>
              <a:srgbClr val="38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Freeform 47"/>
            <p:cNvSpPr>
              <a:spLocks/>
            </p:cNvSpPr>
            <p:nvPr/>
          </p:nvSpPr>
          <p:spPr bwMode="auto">
            <a:xfrm>
              <a:off x="4699000" y="4138613"/>
              <a:ext cx="277812" cy="169863"/>
            </a:xfrm>
            <a:custGeom>
              <a:avLst/>
              <a:gdLst/>
              <a:ahLst/>
              <a:cxnLst>
                <a:cxn ang="0">
                  <a:pos x="175" y="0"/>
                </a:cxn>
                <a:cxn ang="0">
                  <a:pos x="138" y="105"/>
                </a:cxn>
                <a:cxn ang="0">
                  <a:pos x="91" y="107"/>
                </a:cxn>
                <a:cxn ang="0">
                  <a:pos x="0" y="8"/>
                </a:cxn>
                <a:cxn ang="0">
                  <a:pos x="84" y="4"/>
                </a:cxn>
                <a:cxn ang="0">
                  <a:pos x="175" y="0"/>
                </a:cxn>
              </a:cxnLst>
              <a:rect l="0" t="0" r="r" b="b"/>
              <a:pathLst>
                <a:path w="175" h="107">
                  <a:moveTo>
                    <a:pt x="175" y="0"/>
                  </a:moveTo>
                  <a:lnTo>
                    <a:pt x="138" y="105"/>
                  </a:lnTo>
                  <a:lnTo>
                    <a:pt x="91" y="107"/>
                  </a:lnTo>
                  <a:lnTo>
                    <a:pt x="0" y="8"/>
                  </a:lnTo>
                  <a:lnTo>
                    <a:pt x="84" y="4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DA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Freeform 48"/>
            <p:cNvSpPr>
              <a:spLocks/>
            </p:cNvSpPr>
            <p:nvPr/>
          </p:nvSpPr>
          <p:spPr bwMode="auto">
            <a:xfrm>
              <a:off x="4832350" y="4278313"/>
              <a:ext cx="250825" cy="96520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65" y="56"/>
                </a:cxn>
                <a:cxn ang="0">
                  <a:pos x="82" y="116"/>
                </a:cxn>
                <a:cxn ang="0">
                  <a:pos x="108" y="231"/>
                </a:cxn>
                <a:cxn ang="0">
                  <a:pos x="119" y="287"/>
                </a:cxn>
                <a:cxn ang="0">
                  <a:pos x="130" y="339"/>
                </a:cxn>
                <a:cxn ang="0">
                  <a:pos x="138" y="386"/>
                </a:cxn>
                <a:cxn ang="0">
                  <a:pos x="145" y="427"/>
                </a:cxn>
                <a:cxn ang="0">
                  <a:pos x="151" y="462"/>
                </a:cxn>
                <a:cxn ang="0">
                  <a:pos x="155" y="488"/>
                </a:cxn>
                <a:cxn ang="0">
                  <a:pos x="158" y="505"/>
                </a:cxn>
                <a:cxn ang="0">
                  <a:pos x="158" y="511"/>
                </a:cxn>
                <a:cxn ang="0">
                  <a:pos x="82" y="608"/>
                </a:cxn>
                <a:cxn ang="0">
                  <a:pos x="0" y="520"/>
                </a:cxn>
                <a:cxn ang="0">
                  <a:pos x="4" y="470"/>
                </a:cxn>
                <a:cxn ang="0">
                  <a:pos x="6" y="416"/>
                </a:cxn>
                <a:cxn ang="0">
                  <a:pos x="7" y="360"/>
                </a:cxn>
                <a:cxn ang="0">
                  <a:pos x="7" y="246"/>
                </a:cxn>
                <a:cxn ang="0">
                  <a:pos x="9" y="192"/>
                </a:cxn>
                <a:cxn ang="0">
                  <a:pos x="9" y="95"/>
                </a:cxn>
                <a:cxn ang="0">
                  <a:pos x="7" y="58"/>
                </a:cxn>
                <a:cxn ang="0">
                  <a:pos x="7" y="4"/>
                </a:cxn>
                <a:cxn ang="0">
                  <a:pos x="48" y="0"/>
                </a:cxn>
              </a:cxnLst>
              <a:rect l="0" t="0" r="r" b="b"/>
              <a:pathLst>
                <a:path w="158" h="608">
                  <a:moveTo>
                    <a:pt x="48" y="0"/>
                  </a:moveTo>
                  <a:lnTo>
                    <a:pt x="65" y="56"/>
                  </a:lnTo>
                  <a:lnTo>
                    <a:pt x="82" y="116"/>
                  </a:lnTo>
                  <a:lnTo>
                    <a:pt x="108" y="231"/>
                  </a:lnTo>
                  <a:lnTo>
                    <a:pt x="119" y="287"/>
                  </a:lnTo>
                  <a:lnTo>
                    <a:pt x="130" y="339"/>
                  </a:lnTo>
                  <a:lnTo>
                    <a:pt x="138" y="386"/>
                  </a:lnTo>
                  <a:lnTo>
                    <a:pt x="145" y="427"/>
                  </a:lnTo>
                  <a:lnTo>
                    <a:pt x="151" y="462"/>
                  </a:lnTo>
                  <a:lnTo>
                    <a:pt x="155" y="488"/>
                  </a:lnTo>
                  <a:lnTo>
                    <a:pt x="158" y="505"/>
                  </a:lnTo>
                  <a:lnTo>
                    <a:pt x="158" y="511"/>
                  </a:lnTo>
                  <a:lnTo>
                    <a:pt x="82" y="608"/>
                  </a:lnTo>
                  <a:lnTo>
                    <a:pt x="0" y="520"/>
                  </a:lnTo>
                  <a:lnTo>
                    <a:pt x="4" y="470"/>
                  </a:lnTo>
                  <a:lnTo>
                    <a:pt x="6" y="416"/>
                  </a:lnTo>
                  <a:lnTo>
                    <a:pt x="7" y="360"/>
                  </a:lnTo>
                  <a:lnTo>
                    <a:pt x="7" y="246"/>
                  </a:lnTo>
                  <a:lnTo>
                    <a:pt x="9" y="192"/>
                  </a:lnTo>
                  <a:lnTo>
                    <a:pt x="9" y="95"/>
                  </a:lnTo>
                  <a:lnTo>
                    <a:pt x="7" y="58"/>
                  </a:lnTo>
                  <a:lnTo>
                    <a:pt x="7" y="4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DA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Freeform 49"/>
            <p:cNvSpPr>
              <a:spLocks/>
            </p:cNvSpPr>
            <p:nvPr/>
          </p:nvSpPr>
          <p:spPr bwMode="auto">
            <a:xfrm>
              <a:off x="4229100" y="2682875"/>
              <a:ext cx="892175" cy="417513"/>
            </a:xfrm>
            <a:custGeom>
              <a:avLst/>
              <a:gdLst/>
              <a:ahLst/>
              <a:cxnLst>
                <a:cxn ang="0">
                  <a:pos x="410" y="0"/>
                </a:cxn>
                <a:cxn ang="0">
                  <a:pos x="415" y="2"/>
                </a:cxn>
                <a:cxn ang="0">
                  <a:pos x="430" y="5"/>
                </a:cxn>
                <a:cxn ang="0">
                  <a:pos x="451" y="11"/>
                </a:cxn>
                <a:cxn ang="0">
                  <a:pos x="475" y="20"/>
                </a:cxn>
                <a:cxn ang="0">
                  <a:pos x="501" y="33"/>
                </a:cxn>
                <a:cxn ang="0">
                  <a:pos x="525" y="50"/>
                </a:cxn>
                <a:cxn ang="0">
                  <a:pos x="546" y="71"/>
                </a:cxn>
                <a:cxn ang="0">
                  <a:pos x="559" y="95"/>
                </a:cxn>
                <a:cxn ang="0">
                  <a:pos x="562" y="112"/>
                </a:cxn>
                <a:cxn ang="0">
                  <a:pos x="562" y="132"/>
                </a:cxn>
                <a:cxn ang="0">
                  <a:pos x="559" y="153"/>
                </a:cxn>
                <a:cxn ang="0">
                  <a:pos x="551" y="175"/>
                </a:cxn>
                <a:cxn ang="0">
                  <a:pos x="536" y="196"/>
                </a:cxn>
                <a:cxn ang="0">
                  <a:pos x="518" y="216"/>
                </a:cxn>
                <a:cxn ang="0">
                  <a:pos x="492" y="233"/>
                </a:cxn>
                <a:cxn ang="0">
                  <a:pos x="458" y="248"/>
                </a:cxn>
                <a:cxn ang="0">
                  <a:pos x="419" y="257"/>
                </a:cxn>
                <a:cxn ang="0">
                  <a:pos x="371" y="263"/>
                </a:cxn>
                <a:cxn ang="0">
                  <a:pos x="302" y="263"/>
                </a:cxn>
                <a:cxn ang="0">
                  <a:pos x="240" y="259"/>
                </a:cxn>
                <a:cxn ang="0">
                  <a:pos x="184" y="252"/>
                </a:cxn>
                <a:cxn ang="0">
                  <a:pos x="136" y="240"/>
                </a:cxn>
                <a:cxn ang="0">
                  <a:pos x="95" y="227"/>
                </a:cxn>
                <a:cxn ang="0">
                  <a:pos x="62" y="214"/>
                </a:cxn>
                <a:cxn ang="0">
                  <a:pos x="35" y="203"/>
                </a:cxn>
                <a:cxn ang="0">
                  <a:pos x="15" y="192"/>
                </a:cxn>
                <a:cxn ang="0">
                  <a:pos x="4" y="184"/>
                </a:cxn>
                <a:cxn ang="0">
                  <a:pos x="0" y="183"/>
                </a:cxn>
                <a:cxn ang="0">
                  <a:pos x="63" y="190"/>
                </a:cxn>
                <a:cxn ang="0">
                  <a:pos x="119" y="192"/>
                </a:cxn>
                <a:cxn ang="0">
                  <a:pos x="170" y="186"/>
                </a:cxn>
                <a:cxn ang="0">
                  <a:pos x="214" y="175"/>
                </a:cxn>
                <a:cxn ang="0">
                  <a:pos x="253" y="160"/>
                </a:cxn>
                <a:cxn ang="0">
                  <a:pos x="287" y="143"/>
                </a:cxn>
                <a:cxn ang="0">
                  <a:pos x="317" y="123"/>
                </a:cxn>
                <a:cxn ang="0">
                  <a:pos x="341" y="102"/>
                </a:cxn>
                <a:cxn ang="0">
                  <a:pos x="361" y="80"/>
                </a:cxn>
                <a:cxn ang="0">
                  <a:pos x="376" y="60"/>
                </a:cxn>
                <a:cxn ang="0">
                  <a:pos x="389" y="41"/>
                </a:cxn>
                <a:cxn ang="0">
                  <a:pos x="399" y="24"/>
                </a:cxn>
                <a:cxn ang="0">
                  <a:pos x="404" y="11"/>
                </a:cxn>
                <a:cxn ang="0">
                  <a:pos x="410" y="0"/>
                </a:cxn>
              </a:cxnLst>
              <a:rect l="0" t="0" r="r" b="b"/>
              <a:pathLst>
                <a:path w="562" h="263">
                  <a:moveTo>
                    <a:pt x="410" y="0"/>
                  </a:moveTo>
                  <a:lnTo>
                    <a:pt x="415" y="2"/>
                  </a:lnTo>
                  <a:lnTo>
                    <a:pt x="430" y="5"/>
                  </a:lnTo>
                  <a:lnTo>
                    <a:pt x="451" y="11"/>
                  </a:lnTo>
                  <a:lnTo>
                    <a:pt x="475" y="20"/>
                  </a:lnTo>
                  <a:lnTo>
                    <a:pt x="501" y="33"/>
                  </a:lnTo>
                  <a:lnTo>
                    <a:pt x="525" y="50"/>
                  </a:lnTo>
                  <a:lnTo>
                    <a:pt x="546" y="71"/>
                  </a:lnTo>
                  <a:lnTo>
                    <a:pt x="559" y="95"/>
                  </a:lnTo>
                  <a:lnTo>
                    <a:pt x="562" y="112"/>
                  </a:lnTo>
                  <a:lnTo>
                    <a:pt x="562" y="132"/>
                  </a:lnTo>
                  <a:lnTo>
                    <a:pt x="559" y="153"/>
                  </a:lnTo>
                  <a:lnTo>
                    <a:pt x="551" y="175"/>
                  </a:lnTo>
                  <a:lnTo>
                    <a:pt x="536" y="196"/>
                  </a:lnTo>
                  <a:lnTo>
                    <a:pt x="518" y="216"/>
                  </a:lnTo>
                  <a:lnTo>
                    <a:pt x="492" y="233"/>
                  </a:lnTo>
                  <a:lnTo>
                    <a:pt x="458" y="248"/>
                  </a:lnTo>
                  <a:lnTo>
                    <a:pt x="419" y="257"/>
                  </a:lnTo>
                  <a:lnTo>
                    <a:pt x="371" y="263"/>
                  </a:lnTo>
                  <a:lnTo>
                    <a:pt x="302" y="263"/>
                  </a:lnTo>
                  <a:lnTo>
                    <a:pt x="240" y="259"/>
                  </a:lnTo>
                  <a:lnTo>
                    <a:pt x="184" y="252"/>
                  </a:lnTo>
                  <a:lnTo>
                    <a:pt x="136" y="240"/>
                  </a:lnTo>
                  <a:lnTo>
                    <a:pt x="95" y="227"/>
                  </a:lnTo>
                  <a:lnTo>
                    <a:pt x="62" y="214"/>
                  </a:lnTo>
                  <a:lnTo>
                    <a:pt x="35" y="203"/>
                  </a:lnTo>
                  <a:lnTo>
                    <a:pt x="15" y="192"/>
                  </a:lnTo>
                  <a:lnTo>
                    <a:pt x="4" y="184"/>
                  </a:lnTo>
                  <a:lnTo>
                    <a:pt x="0" y="183"/>
                  </a:lnTo>
                  <a:lnTo>
                    <a:pt x="63" y="190"/>
                  </a:lnTo>
                  <a:lnTo>
                    <a:pt x="119" y="192"/>
                  </a:lnTo>
                  <a:lnTo>
                    <a:pt x="170" y="186"/>
                  </a:lnTo>
                  <a:lnTo>
                    <a:pt x="214" y="175"/>
                  </a:lnTo>
                  <a:lnTo>
                    <a:pt x="253" y="160"/>
                  </a:lnTo>
                  <a:lnTo>
                    <a:pt x="287" y="143"/>
                  </a:lnTo>
                  <a:lnTo>
                    <a:pt x="317" y="123"/>
                  </a:lnTo>
                  <a:lnTo>
                    <a:pt x="341" y="102"/>
                  </a:lnTo>
                  <a:lnTo>
                    <a:pt x="361" y="80"/>
                  </a:lnTo>
                  <a:lnTo>
                    <a:pt x="376" y="60"/>
                  </a:lnTo>
                  <a:lnTo>
                    <a:pt x="389" y="41"/>
                  </a:lnTo>
                  <a:lnTo>
                    <a:pt x="399" y="24"/>
                  </a:lnTo>
                  <a:lnTo>
                    <a:pt x="404" y="11"/>
                  </a:lnTo>
                  <a:lnTo>
                    <a:pt x="410" y="0"/>
                  </a:lnTo>
                  <a:close/>
                </a:path>
              </a:pathLst>
            </a:custGeom>
            <a:solidFill>
              <a:srgbClr val="5C01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Freeform 50"/>
            <p:cNvSpPr>
              <a:spLocks noEditPoints="1"/>
            </p:cNvSpPr>
            <p:nvPr/>
          </p:nvSpPr>
          <p:spPr bwMode="auto">
            <a:xfrm>
              <a:off x="4781550" y="2857500"/>
              <a:ext cx="342900" cy="242888"/>
            </a:xfrm>
            <a:custGeom>
              <a:avLst/>
              <a:gdLst/>
              <a:ahLst/>
              <a:cxnLst>
                <a:cxn ang="0">
                  <a:pos x="6" y="153"/>
                </a:cxn>
                <a:cxn ang="0">
                  <a:pos x="0" y="153"/>
                </a:cxn>
                <a:cxn ang="0">
                  <a:pos x="6" y="153"/>
                </a:cxn>
                <a:cxn ang="0">
                  <a:pos x="214" y="0"/>
                </a:cxn>
                <a:cxn ang="0">
                  <a:pos x="214" y="2"/>
                </a:cxn>
                <a:cxn ang="0">
                  <a:pos x="216" y="9"/>
                </a:cxn>
                <a:cxn ang="0">
                  <a:pos x="216" y="32"/>
                </a:cxn>
                <a:cxn ang="0">
                  <a:pos x="214" y="45"/>
                </a:cxn>
                <a:cxn ang="0">
                  <a:pos x="211" y="61"/>
                </a:cxn>
                <a:cxn ang="0">
                  <a:pos x="203" y="78"/>
                </a:cxn>
                <a:cxn ang="0">
                  <a:pos x="192" y="95"/>
                </a:cxn>
                <a:cxn ang="0">
                  <a:pos x="175" y="110"/>
                </a:cxn>
                <a:cxn ang="0">
                  <a:pos x="155" y="125"/>
                </a:cxn>
                <a:cxn ang="0">
                  <a:pos x="127" y="136"/>
                </a:cxn>
                <a:cxn ang="0">
                  <a:pos x="93" y="145"/>
                </a:cxn>
                <a:cxn ang="0">
                  <a:pos x="51" y="151"/>
                </a:cxn>
                <a:cxn ang="0">
                  <a:pos x="6" y="153"/>
                </a:cxn>
                <a:cxn ang="0">
                  <a:pos x="15" y="151"/>
                </a:cxn>
                <a:cxn ang="0">
                  <a:pos x="30" y="149"/>
                </a:cxn>
                <a:cxn ang="0">
                  <a:pos x="51" y="147"/>
                </a:cxn>
                <a:cxn ang="0">
                  <a:pos x="73" y="142"/>
                </a:cxn>
                <a:cxn ang="0">
                  <a:pos x="97" y="134"/>
                </a:cxn>
                <a:cxn ang="0">
                  <a:pos x="121" y="125"/>
                </a:cxn>
                <a:cxn ang="0">
                  <a:pos x="146" y="114"/>
                </a:cxn>
                <a:cxn ang="0">
                  <a:pos x="168" y="99"/>
                </a:cxn>
                <a:cxn ang="0">
                  <a:pos x="188" y="80"/>
                </a:cxn>
                <a:cxn ang="0">
                  <a:pos x="203" y="58"/>
                </a:cxn>
                <a:cxn ang="0">
                  <a:pos x="213" y="32"/>
                </a:cxn>
                <a:cxn ang="0">
                  <a:pos x="214" y="0"/>
                </a:cxn>
              </a:cxnLst>
              <a:rect l="0" t="0" r="r" b="b"/>
              <a:pathLst>
                <a:path w="216" h="153">
                  <a:moveTo>
                    <a:pt x="6" y="153"/>
                  </a:moveTo>
                  <a:lnTo>
                    <a:pt x="0" y="153"/>
                  </a:lnTo>
                  <a:lnTo>
                    <a:pt x="6" y="153"/>
                  </a:lnTo>
                  <a:close/>
                  <a:moveTo>
                    <a:pt x="214" y="0"/>
                  </a:moveTo>
                  <a:lnTo>
                    <a:pt x="214" y="2"/>
                  </a:lnTo>
                  <a:lnTo>
                    <a:pt x="216" y="9"/>
                  </a:lnTo>
                  <a:lnTo>
                    <a:pt x="216" y="32"/>
                  </a:lnTo>
                  <a:lnTo>
                    <a:pt x="214" y="45"/>
                  </a:lnTo>
                  <a:lnTo>
                    <a:pt x="211" y="61"/>
                  </a:lnTo>
                  <a:lnTo>
                    <a:pt x="203" y="78"/>
                  </a:lnTo>
                  <a:lnTo>
                    <a:pt x="192" y="95"/>
                  </a:lnTo>
                  <a:lnTo>
                    <a:pt x="175" y="110"/>
                  </a:lnTo>
                  <a:lnTo>
                    <a:pt x="155" y="125"/>
                  </a:lnTo>
                  <a:lnTo>
                    <a:pt x="127" y="136"/>
                  </a:lnTo>
                  <a:lnTo>
                    <a:pt x="93" y="145"/>
                  </a:lnTo>
                  <a:lnTo>
                    <a:pt x="51" y="151"/>
                  </a:lnTo>
                  <a:lnTo>
                    <a:pt x="6" y="153"/>
                  </a:lnTo>
                  <a:lnTo>
                    <a:pt x="15" y="151"/>
                  </a:lnTo>
                  <a:lnTo>
                    <a:pt x="30" y="149"/>
                  </a:lnTo>
                  <a:lnTo>
                    <a:pt x="51" y="147"/>
                  </a:lnTo>
                  <a:lnTo>
                    <a:pt x="73" y="142"/>
                  </a:lnTo>
                  <a:lnTo>
                    <a:pt x="97" y="134"/>
                  </a:lnTo>
                  <a:lnTo>
                    <a:pt x="121" y="125"/>
                  </a:lnTo>
                  <a:lnTo>
                    <a:pt x="146" y="114"/>
                  </a:lnTo>
                  <a:lnTo>
                    <a:pt x="168" y="99"/>
                  </a:lnTo>
                  <a:lnTo>
                    <a:pt x="188" y="80"/>
                  </a:lnTo>
                  <a:lnTo>
                    <a:pt x="203" y="58"/>
                  </a:lnTo>
                  <a:lnTo>
                    <a:pt x="213" y="32"/>
                  </a:lnTo>
                  <a:lnTo>
                    <a:pt x="21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Freeform 51"/>
            <p:cNvSpPr>
              <a:spLocks/>
            </p:cNvSpPr>
            <p:nvPr/>
          </p:nvSpPr>
          <p:spPr bwMode="auto">
            <a:xfrm>
              <a:off x="5291138" y="3011488"/>
              <a:ext cx="90487" cy="4873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4"/>
                </a:cxn>
                <a:cxn ang="0">
                  <a:pos x="9" y="13"/>
                </a:cxn>
                <a:cxn ang="0">
                  <a:pos x="18" y="30"/>
                </a:cxn>
                <a:cxn ang="0">
                  <a:pos x="29" y="52"/>
                </a:cxn>
                <a:cxn ang="0">
                  <a:pos x="39" y="80"/>
                </a:cxn>
                <a:cxn ang="0">
                  <a:pos x="48" y="115"/>
                </a:cxn>
                <a:cxn ang="0">
                  <a:pos x="55" y="155"/>
                </a:cxn>
                <a:cxn ang="0">
                  <a:pos x="57" y="201"/>
                </a:cxn>
                <a:cxn ang="0">
                  <a:pos x="54" y="252"/>
                </a:cxn>
                <a:cxn ang="0">
                  <a:pos x="44" y="307"/>
                </a:cxn>
                <a:cxn ang="0">
                  <a:pos x="44" y="302"/>
                </a:cxn>
                <a:cxn ang="0">
                  <a:pos x="46" y="287"/>
                </a:cxn>
                <a:cxn ang="0">
                  <a:pos x="48" y="261"/>
                </a:cxn>
                <a:cxn ang="0">
                  <a:pos x="50" y="229"/>
                </a:cxn>
                <a:cxn ang="0">
                  <a:pos x="48" y="190"/>
                </a:cxn>
                <a:cxn ang="0">
                  <a:pos x="42" y="147"/>
                </a:cxn>
                <a:cxn ang="0">
                  <a:pos x="33" y="99"/>
                </a:cxn>
                <a:cxn ang="0">
                  <a:pos x="20" y="50"/>
                </a:cxn>
                <a:cxn ang="0">
                  <a:pos x="0" y="0"/>
                </a:cxn>
              </a:cxnLst>
              <a:rect l="0" t="0" r="r" b="b"/>
              <a:pathLst>
                <a:path w="57" h="307">
                  <a:moveTo>
                    <a:pt x="0" y="0"/>
                  </a:moveTo>
                  <a:lnTo>
                    <a:pt x="1" y="4"/>
                  </a:lnTo>
                  <a:lnTo>
                    <a:pt x="9" y="13"/>
                  </a:lnTo>
                  <a:lnTo>
                    <a:pt x="18" y="30"/>
                  </a:lnTo>
                  <a:lnTo>
                    <a:pt x="29" y="52"/>
                  </a:lnTo>
                  <a:lnTo>
                    <a:pt x="39" y="80"/>
                  </a:lnTo>
                  <a:lnTo>
                    <a:pt x="48" y="115"/>
                  </a:lnTo>
                  <a:lnTo>
                    <a:pt x="55" y="155"/>
                  </a:lnTo>
                  <a:lnTo>
                    <a:pt x="57" y="201"/>
                  </a:lnTo>
                  <a:lnTo>
                    <a:pt x="54" y="252"/>
                  </a:lnTo>
                  <a:lnTo>
                    <a:pt x="44" y="307"/>
                  </a:lnTo>
                  <a:lnTo>
                    <a:pt x="44" y="302"/>
                  </a:lnTo>
                  <a:lnTo>
                    <a:pt x="46" y="287"/>
                  </a:lnTo>
                  <a:lnTo>
                    <a:pt x="48" y="261"/>
                  </a:lnTo>
                  <a:lnTo>
                    <a:pt x="50" y="229"/>
                  </a:lnTo>
                  <a:lnTo>
                    <a:pt x="48" y="190"/>
                  </a:lnTo>
                  <a:lnTo>
                    <a:pt x="42" y="147"/>
                  </a:lnTo>
                  <a:lnTo>
                    <a:pt x="33" y="99"/>
                  </a:lnTo>
                  <a:lnTo>
                    <a:pt x="20" y="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" name="Freeform 52"/>
            <p:cNvSpPr>
              <a:spLocks/>
            </p:cNvSpPr>
            <p:nvPr/>
          </p:nvSpPr>
          <p:spPr bwMode="auto">
            <a:xfrm>
              <a:off x="4311650" y="4719638"/>
              <a:ext cx="58737" cy="561975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30" y="93"/>
                </a:cxn>
                <a:cxn ang="0">
                  <a:pos x="26" y="186"/>
                </a:cxn>
                <a:cxn ang="0">
                  <a:pos x="26" y="354"/>
                </a:cxn>
                <a:cxn ang="0">
                  <a:pos x="17" y="352"/>
                </a:cxn>
                <a:cxn ang="0">
                  <a:pos x="10" y="352"/>
                </a:cxn>
                <a:cxn ang="0">
                  <a:pos x="0" y="350"/>
                </a:cxn>
                <a:cxn ang="0">
                  <a:pos x="2" y="268"/>
                </a:cxn>
                <a:cxn ang="0">
                  <a:pos x="6" y="197"/>
                </a:cxn>
                <a:cxn ang="0">
                  <a:pos x="11" y="138"/>
                </a:cxn>
                <a:cxn ang="0">
                  <a:pos x="19" y="89"/>
                </a:cxn>
                <a:cxn ang="0">
                  <a:pos x="26" y="50"/>
                </a:cxn>
                <a:cxn ang="0">
                  <a:pos x="32" y="22"/>
                </a:cxn>
                <a:cxn ang="0">
                  <a:pos x="36" y="5"/>
                </a:cxn>
                <a:cxn ang="0">
                  <a:pos x="37" y="0"/>
                </a:cxn>
              </a:cxnLst>
              <a:rect l="0" t="0" r="r" b="b"/>
              <a:pathLst>
                <a:path w="37" h="354">
                  <a:moveTo>
                    <a:pt x="37" y="0"/>
                  </a:moveTo>
                  <a:lnTo>
                    <a:pt x="30" y="93"/>
                  </a:lnTo>
                  <a:lnTo>
                    <a:pt x="26" y="186"/>
                  </a:lnTo>
                  <a:lnTo>
                    <a:pt x="26" y="354"/>
                  </a:lnTo>
                  <a:lnTo>
                    <a:pt x="17" y="352"/>
                  </a:lnTo>
                  <a:lnTo>
                    <a:pt x="10" y="352"/>
                  </a:lnTo>
                  <a:lnTo>
                    <a:pt x="0" y="350"/>
                  </a:lnTo>
                  <a:lnTo>
                    <a:pt x="2" y="268"/>
                  </a:lnTo>
                  <a:lnTo>
                    <a:pt x="6" y="197"/>
                  </a:lnTo>
                  <a:lnTo>
                    <a:pt x="11" y="138"/>
                  </a:lnTo>
                  <a:lnTo>
                    <a:pt x="19" y="89"/>
                  </a:lnTo>
                  <a:lnTo>
                    <a:pt x="26" y="50"/>
                  </a:lnTo>
                  <a:lnTo>
                    <a:pt x="32" y="22"/>
                  </a:lnTo>
                  <a:lnTo>
                    <a:pt x="36" y="5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78A7B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" name="Freeform 53"/>
            <p:cNvSpPr>
              <a:spLocks/>
            </p:cNvSpPr>
            <p:nvPr/>
          </p:nvSpPr>
          <p:spPr bwMode="auto">
            <a:xfrm>
              <a:off x="5364163" y="4648200"/>
              <a:ext cx="136525" cy="6127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8" y="17"/>
                </a:cxn>
                <a:cxn ang="0">
                  <a:pos x="15" y="37"/>
                </a:cxn>
                <a:cxn ang="0">
                  <a:pos x="26" y="69"/>
                </a:cxn>
                <a:cxn ang="0">
                  <a:pos x="37" y="108"/>
                </a:cxn>
                <a:cxn ang="0">
                  <a:pos x="50" y="160"/>
                </a:cxn>
                <a:cxn ang="0">
                  <a:pos x="62" y="222"/>
                </a:cxn>
                <a:cxn ang="0">
                  <a:pos x="75" y="295"/>
                </a:cxn>
                <a:cxn ang="0">
                  <a:pos x="86" y="380"/>
                </a:cxn>
                <a:cxn ang="0">
                  <a:pos x="63" y="386"/>
                </a:cxn>
                <a:cxn ang="0">
                  <a:pos x="58" y="332"/>
                </a:cxn>
                <a:cxn ang="0">
                  <a:pos x="52" y="270"/>
                </a:cxn>
                <a:cxn ang="0">
                  <a:pos x="43" y="205"/>
                </a:cxn>
                <a:cxn ang="0">
                  <a:pos x="32" y="134"/>
                </a:cxn>
                <a:cxn ang="0">
                  <a:pos x="17" y="65"/>
                </a:cxn>
                <a:cxn ang="0">
                  <a:pos x="0" y="0"/>
                </a:cxn>
              </a:cxnLst>
              <a:rect l="0" t="0" r="r" b="b"/>
              <a:pathLst>
                <a:path w="86" h="386">
                  <a:moveTo>
                    <a:pt x="0" y="0"/>
                  </a:moveTo>
                  <a:lnTo>
                    <a:pt x="2" y="4"/>
                  </a:lnTo>
                  <a:lnTo>
                    <a:pt x="8" y="17"/>
                  </a:lnTo>
                  <a:lnTo>
                    <a:pt x="15" y="37"/>
                  </a:lnTo>
                  <a:lnTo>
                    <a:pt x="26" y="69"/>
                  </a:lnTo>
                  <a:lnTo>
                    <a:pt x="37" y="108"/>
                  </a:lnTo>
                  <a:lnTo>
                    <a:pt x="50" y="160"/>
                  </a:lnTo>
                  <a:lnTo>
                    <a:pt x="62" y="222"/>
                  </a:lnTo>
                  <a:lnTo>
                    <a:pt x="75" y="295"/>
                  </a:lnTo>
                  <a:lnTo>
                    <a:pt x="86" y="380"/>
                  </a:lnTo>
                  <a:lnTo>
                    <a:pt x="63" y="386"/>
                  </a:lnTo>
                  <a:lnTo>
                    <a:pt x="58" y="332"/>
                  </a:lnTo>
                  <a:lnTo>
                    <a:pt x="52" y="270"/>
                  </a:lnTo>
                  <a:lnTo>
                    <a:pt x="43" y="205"/>
                  </a:lnTo>
                  <a:lnTo>
                    <a:pt x="32" y="134"/>
                  </a:lnTo>
                  <a:lnTo>
                    <a:pt x="17" y="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8A7B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Freeform 54"/>
            <p:cNvSpPr>
              <a:spLocks/>
            </p:cNvSpPr>
            <p:nvPr/>
          </p:nvSpPr>
          <p:spPr bwMode="auto">
            <a:xfrm>
              <a:off x="4483100" y="4618038"/>
              <a:ext cx="212725" cy="60325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134" y="2"/>
                </a:cxn>
                <a:cxn ang="0">
                  <a:pos x="132" y="38"/>
                </a:cxn>
                <a:cxn ang="0">
                  <a:pos x="0" y="36"/>
                </a:cxn>
                <a:cxn ang="0">
                  <a:pos x="4" y="0"/>
                </a:cxn>
              </a:cxnLst>
              <a:rect l="0" t="0" r="r" b="b"/>
              <a:pathLst>
                <a:path w="134" h="38">
                  <a:moveTo>
                    <a:pt x="4" y="0"/>
                  </a:moveTo>
                  <a:lnTo>
                    <a:pt x="134" y="2"/>
                  </a:lnTo>
                  <a:lnTo>
                    <a:pt x="132" y="38"/>
                  </a:lnTo>
                  <a:lnTo>
                    <a:pt x="0" y="36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78A7B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Freeform 55"/>
            <p:cNvSpPr>
              <a:spLocks/>
            </p:cNvSpPr>
            <p:nvPr/>
          </p:nvSpPr>
          <p:spPr bwMode="auto">
            <a:xfrm>
              <a:off x="4557713" y="3330575"/>
              <a:ext cx="357187" cy="204788"/>
            </a:xfrm>
            <a:custGeom>
              <a:avLst/>
              <a:gdLst/>
              <a:ahLst/>
              <a:cxnLst>
                <a:cxn ang="0">
                  <a:pos x="165" y="0"/>
                </a:cxn>
                <a:cxn ang="0">
                  <a:pos x="173" y="0"/>
                </a:cxn>
                <a:cxn ang="0">
                  <a:pos x="193" y="4"/>
                </a:cxn>
                <a:cxn ang="0">
                  <a:pos x="208" y="13"/>
                </a:cxn>
                <a:cxn ang="0">
                  <a:pos x="220" y="30"/>
                </a:cxn>
                <a:cxn ang="0">
                  <a:pos x="225" y="49"/>
                </a:cxn>
                <a:cxn ang="0">
                  <a:pos x="221" y="71"/>
                </a:cxn>
                <a:cxn ang="0">
                  <a:pos x="212" y="90"/>
                </a:cxn>
                <a:cxn ang="0">
                  <a:pos x="195" y="105"/>
                </a:cxn>
                <a:cxn ang="0">
                  <a:pos x="175" y="112"/>
                </a:cxn>
                <a:cxn ang="0">
                  <a:pos x="67" y="129"/>
                </a:cxn>
                <a:cxn ang="0">
                  <a:pos x="57" y="129"/>
                </a:cxn>
                <a:cxn ang="0">
                  <a:pos x="37" y="125"/>
                </a:cxn>
                <a:cxn ang="0">
                  <a:pos x="20" y="116"/>
                </a:cxn>
                <a:cxn ang="0">
                  <a:pos x="7" y="99"/>
                </a:cxn>
                <a:cxn ang="0">
                  <a:pos x="0" y="80"/>
                </a:cxn>
                <a:cxn ang="0">
                  <a:pos x="2" y="58"/>
                </a:cxn>
                <a:cxn ang="0">
                  <a:pos x="13" y="37"/>
                </a:cxn>
                <a:cxn ang="0">
                  <a:pos x="31" y="21"/>
                </a:cxn>
                <a:cxn ang="0">
                  <a:pos x="56" y="13"/>
                </a:cxn>
                <a:cxn ang="0">
                  <a:pos x="165" y="0"/>
                </a:cxn>
              </a:cxnLst>
              <a:rect l="0" t="0" r="r" b="b"/>
              <a:pathLst>
                <a:path w="225" h="129">
                  <a:moveTo>
                    <a:pt x="165" y="0"/>
                  </a:moveTo>
                  <a:lnTo>
                    <a:pt x="173" y="0"/>
                  </a:lnTo>
                  <a:lnTo>
                    <a:pt x="193" y="4"/>
                  </a:lnTo>
                  <a:lnTo>
                    <a:pt x="208" y="13"/>
                  </a:lnTo>
                  <a:lnTo>
                    <a:pt x="220" y="30"/>
                  </a:lnTo>
                  <a:lnTo>
                    <a:pt x="225" y="49"/>
                  </a:lnTo>
                  <a:lnTo>
                    <a:pt x="221" y="71"/>
                  </a:lnTo>
                  <a:lnTo>
                    <a:pt x="212" y="90"/>
                  </a:lnTo>
                  <a:lnTo>
                    <a:pt x="195" y="105"/>
                  </a:lnTo>
                  <a:lnTo>
                    <a:pt x="175" y="112"/>
                  </a:lnTo>
                  <a:lnTo>
                    <a:pt x="67" y="129"/>
                  </a:lnTo>
                  <a:lnTo>
                    <a:pt x="57" y="129"/>
                  </a:lnTo>
                  <a:lnTo>
                    <a:pt x="37" y="125"/>
                  </a:lnTo>
                  <a:lnTo>
                    <a:pt x="20" y="116"/>
                  </a:lnTo>
                  <a:lnTo>
                    <a:pt x="7" y="99"/>
                  </a:lnTo>
                  <a:lnTo>
                    <a:pt x="0" y="80"/>
                  </a:lnTo>
                  <a:lnTo>
                    <a:pt x="2" y="58"/>
                  </a:lnTo>
                  <a:lnTo>
                    <a:pt x="13" y="37"/>
                  </a:lnTo>
                  <a:lnTo>
                    <a:pt x="31" y="21"/>
                  </a:lnTo>
                  <a:lnTo>
                    <a:pt x="56" y="13"/>
                  </a:lnTo>
                  <a:lnTo>
                    <a:pt x="165" y="0"/>
                  </a:lnTo>
                  <a:close/>
                </a:path>
              </a:pathLst>
            </a:custGeom>
            <a:solidFill>
              <a:srgbClr val="E3DC9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Freeform 56"/>
            <p:cNvSpPr>
              <a:spLocks/>
            </p:cNvSpPr>
            <p:nvPr/>
          </p:nvSpPr>
          <p:spPr bwMode="auto">
            <a:xfrm>
              <a:off x="4551363" y="3322638"/>
              <a:ext cx="373062" cy="168275"/>
            </a:xfrm>
            <a:custGeom>
              <a:avLst/>
              <a:gdLst/>
              <a:ahLst/>
              <a:cxnLst>
                <a:cxn ang="0">
                  <a:pos x="169" y="0"/>
                </a:cxn>
                <a:cxn ang="0">
                  <a:pos x="194" y="1"/>
                </a:cxn>
                <a:cxn ang="0">
                  <a:pos x="214" y="13"/>
                </a:cxn>
                <a:cxn ang="0">
                  <a:pos x="225" y="24"/>
                </a:cxn>
                <a:cxn ang="0">
                  <a:pos x="233" y="37"/>
                </a:cxn>
                <a:cxn ang="0">
                  <a:pos x="235" y="54"/>
                </a:cxn>
                <a:cxn ang="0">
                  <a:pos x="235" y="56"/>
                </a:cxn>
                <a:cxn ang="0">
                  <a:pos x="231" y="59"/>
                </a:cxn>
                <a:cxn ang="0">
                  <a:pos x="227" y="59"/>
                </a:cxn>
                <a:cxn ang="0">
                  <a:pos x="225" y="57"/>
                </a:cxn>
                <a:cxn ang="0">
                  <a:pos x="224" y="54"/>
                </a:cxn>
                <a:cxn ang="0">
                  <a:pos x="220" y="35"/>
                </a:cxn>
                <a:cxn ang="0">
                  <a:pos x="207" y="20"/>
                </a:cxn>
                <a:cxn ang="0">
                  <a:pos x="190" y="13"/>
                </a:cxn>
                <a:cxn ang="0">
                  <a:pos x="169" y="11"/>
                </a:cxn>
                <a:cxn ang="0">
                  <a:pos x="60" y="24"/>
                </a:cxn>
                <a:cxn ang="0">
                  <a:pos x="37" y="31"/>
                </a:cxn>
                <a:cxn ang="0">
                  <a:pos x="21" y="44"/>
                </a:cxn>
                <a:cxn ang="0">
                  <a:pos x="11" y="63"/>
                </a:cxn>
                <a:cxn ang="0">
                  <a:pos x="9" y="85"/>
                </a:cxn>
                <a:cxn ang="0">
                  <a:pos x="11" y="89"/>
                </a:cxn>
                <a:cxn ang="0">
                  <a:pos x="11" y="95"/>
                </a:cxn>
                <a:cxn ang="0">
                  <a:pos x="13" y="98"/>
                </a:cxn>
                <a:cxn ang="0">
                  <a:pos x="13" y="104"/>
                </a:cxn>
                <a:cxn ang="0">
                  <a:pos x="11" y="106"/>
                </a:cxn>
                <a:cxn ang="0">
                  <a:pos x="6" y="106"/>
                </a:cxn>
                <a:cxn ang="0">
                  <a:pos x="4" y="104"/>
                </a:cxn>
                <a:cxn ang="0">
                  <a:pos x="0" y="93"/>
                </a:cxn>
                <a:cxn ang="0">
                  <a:pos x="0" y="85"/>
                </a:cxn>
                <a:cxn ang="0">
                  <a:pos x="2" y="59"/>
                </a:cxn>
                <a:cxn ang="0">
                  <a:pos x="13" y="37"/>
                </a:cxn>
                <a:cxn ang="0">
                  <a:pos x="34" y="22"/>
                </a:cxn>
                <a:cxn ang="0">
                  <a:pos x="58" y="13"/>
                </a:cxn>
                <a:cxn ang="0">
                  <a:pos x="169" y="0"/>
                </a:cxn>
              </a:cxnLst>
              <a:rect l="0" t="0" r="r" b="b"/>
              <a:pathLst>
                <a:path w="235" h="106">
                  <a:moveTo>
                    <a:pt x="169" y="0"/>
                  </a:moveTo>
                  <a:lnTo>
                    <a:pt x="194" y="1"/>
                  </a:lnTo>
                  <a:lnTo>
                    <a:pt x="214" y="13"/>
                  </a:lnTo>
                  <a:lnTo>
                    <a:pt x="225" y="24"/>
                  </a:lnTo>
                  <a:lnTo>
                    <a:pt x="233" y="37"/>
                  </a:lnTo>
                  <a:lnTo>
                    <a:pt x="235" y="54"/>
                  </a:lnTo>
                  <a:lnTo>
                    <a:pt x="235" y="56"/>
                  </a:lnTo>
                  <a:lnTo>
                    <a:pt x="231" y="59"/>
                  </a:lnTo>
                  <a:lnTo>
                    <a:pt x="227" y="59"/>
                  </a:lnTo>
                  <a:lnTo>
                    <a:pt x="225" y="57"/>
                  </a:lnTo>
                  <a:lnTo>
                    <a:pt x="224" y="54"/>
                  </a:lnTo>
                  <a:lnTo>
                    <a:pt x="220" y="35"/>
                  </a:lnTo>
                  <a:lnTo>
                    <a:pt x="207" y="20"/>
                  </a:lnTo>
                  <a:lnTo>
                    <a:pt x="190" y="13"/>
                  </a:lnTo>
                  <a:lnTo>
                    <a:pt x="169" y="11"/>
                  </a:lnTo>
                  <a:lnTo>
                    <a:pt x="60" y="24"/>
                  </a:lnTo>
                  <a:lnTo>
                    <a:pt x="37" y="31"/>
                  </a:lnTo>
                  <a:lnTo>
                    <a:pt x="21" y="44"/>
                  </a:lnTo>
                  <a:lnTo>
                    <a:pt x="11" y="63"/>
                  </a:lnTo>
                  <a:lnTo>
                    <a:pt x="9" y="85"/>
                  </a:lnTo>
                  <a:lnTo>
                    <a:pt x="11" y="89"/>
                  </a:lnTo>
                  <a:lnTo>
                    <a:pt x="11" y="95"/>
                  </a:lnTo>
                  <a:lnTo>
                    <a:pt x="13" y="98"/>
                  </a:lnTo>
                  <a:lnTo>
                    <a:pt x="13" y="104"/>
                  </a:lnTo>
                  <a:lnTo>
                    <a:pt x="11" y="106"/>
                  </a:lnTo>
                  <a:lnTo>
                    <a:pt x="6" y="106"/>
                  </a:lnTo>
                  <a:lnTo>
                    <a:pt x="4" y="104"/>
                  </a:lnTo>
                  <a:lnTo>
                    <a:pt x="0" y="93"/>
                  </a:lnTo>
                  <a:lnTo>
                    <a:pt x="0" y="85"/>
                  </a:lnTo>
                  <a:lnTo>
                    <a:pt x="2" y="59"/>
                  </a:lnTo>
                  <a:lnTo>
                    <a:pt x="13" y="37"/>
                  </a:lnTo>
                  <a:lnTo>
                    <a:pt x="34" y="22"/>
                  </a:lnTo>
                  <a:lnTo>
                    <a:pt x="58" y="13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19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Freeform 57"/>
            <p:cNvSpPr>
              <a:spLocks/>
            </p:cNvSpPr>
            <p:nvPr/>
          </p:nvSpPr>
          <p:spPr bwMode="auto">
            <a:xfrm>
              <a:off x="5030788" y="3254375"/>
              <a:ext cx="306387" cy="198438"/>
            </a:xfrm>
            <a:custGeom>
              <a:avLst/>
              <a:gdLst/>
              <a:ahLst/>
              <a:cxnLst>
                <a:cxn ang="0">
                  <a:pos x="141" y="0"/>
                </a:cxn>
                <a:cxn ang="0">
                  <a:pos x="151" y="0"/>
                </a:cxn>
                <a:cxn ang="0">
                  <a:pos x="167" y="3"/>
                </a:cxn>
                <a:cxn ang="0">
                  <a:pos x="180" y="13"/>
                </a:cxn>
                <a:cxn ang="0">
                  <a:pos x="190" y="26"/>
                </a:cxn>
                <a:cxn ang="0">
                  <a:pos x="193" y="43"/>
                </a:cxn>
                <a:cxn ang="0">
                  <a:pos x="192" y="63"/>
                </a:cxn>
                <a:cxn ang="0">
                  <a:pos x="182" y="82"/>
                </a:cxn>
                <a:cxn ang="0">
                  <a:pos x="167" y="97"/>
                </a:cxn>
                <a:cxn ang="0">
                  <a:pos x="149" y="104"/>
                </a:cxn>
                <a:cxn ang="0">
                  <a:pos x="56" y="125"/>
                </a:cxn>
                <a:cxn ang="0">
                  <a:pos x="46" y="125"/>
                </a:cxn>
                <a:cxn ang="0">
                  <a:pos x="30" y="121"/>
                </a:cxn>
                <a:cxn ang="0">
                  <a:pos x="15" y="113"/>
                </a:cxn>
                <a:cxn ang="0">
                  <a:pos x="3" y="99"/>
                </a:cxn>
                <a:cxn ang="0">
                  <a:pos x="0" y="82"/>
                </a:cxn>
                <a:cxn ang="0">
                  <a:pos x="2" y="59"/>
                </a:cxn>
                <a:cxn ang="0">
                  <a:pos x="11" y="41"/>
                </a:cxn>
                <a:cxn ang="0">
                  <a:pos x="26" y="26"/>
                </a:cxn>
                <a:cxn ang="0">
                  <a:pos x="46" y="18"/>
                </a:cxn>
                <a:cxn ang="0">
                  <a:pos x="141" y="0"/>
                </a:cxn>
              </a:cxnLst>
              <a:rect l="0" t="0" r="r" b="b"/>
              <a:pathLst>
                <a:path w="193" h="125">
                  <a:moveTo>
                    <a:pt x="141" y="0"/>
                  </a:moveTo>
                  <a:lnTo>
                    <a:pt x="151" y="0"/>
                  </a:lnTo>
                  <a:lnTo>
                    <a:pt x="167" y="3"/>
                  </a:lnTo>
                  <a:lnTo>
                    <a:pt x="180" y="13"/>
                  </a:lnTo>
                  <a:lnTo>
                    <a:pt x="190" y="26"/>
                  </a:lnTo>
                  <a:lnTo>
                    <a:pt x="193" y="43"/>
                  </a:lnTo>
                  <a:lnTo>
                    <a:pt x="192" y="63"/>
                  </a:lnTo>
                  <a:lnTo>
                    <a:pt x="182" y="82"/>
                  </a:lnTo>
                  <a:lnTo>
                    <a:pt x="167" y="97"/>
                  </a:lnTo>
                  <a:lnTo>
                    <a:pt x="149" y="104"/>
                  </a:lnTo>
                  <a:lnTo>
                    <a:pt x="56" y="125"/>
                  </a:lnTo>
                  <a:lnTo>
                    <a:pt x="46" y="125"/>
                  </a:lnTo>
                  <a:lnTo>
                    <a:pt x="30" y="121"/>
                  </a:lnTo>
                  <a:lnTo>
                    <a:pt x="15" y="113"/>
                  </a:lnTo>
                  <a:lnTo>
                    <a:pt x="3" y="99"/>
                  </a:lnTo>
                  <a:lnTo>
                    <a:pt x="0" y="82"/>
                  </a:lnTo>
                  <a:lnTo>
                    <a:pt x="2" y="59"/>
                  </a:lnTo>
                  <a:lnTo>
                    <a:pt x="11" y="41"/>
                  </a:lnTo>
                  <a:lnTo>
                    <a:pt x="26" y="26"/>
                  </a:lnTo>
                  <a:lnTo>
                    <a:pt x="46" y="18"/>
                  </a:lnTo>
                  <a:lnTo>
                    <a:pt x="141" y="0"/>
                  </a:lnTo>
                  <a:close/>
                </a:path>
              </a:pathLst>
            </a:custGeom>
            <a:solidFill>
              <a:srgbClr val="E3DC9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" name="Freeform 58"/>
            <p:cNvSpPr>
              <a:spLocks/>
            </p:cNvSpPr>
            <p:nvPr/>
          </p:nvSpPr>
          <p:spPr bwMode="auto">
            <a:xfrm>
              <a:off x="5021263" y="3244850"/>
              <a:ext cx="325437" cy="160338"/>
            </a:xfrm>
            <a:custGeom>
              <a:avLst/>
              <a:gdLst/>
              <a:ahLst/>
              <a:cxnLst>
                <a:cxn ang="0">
                  <a:pos x="147" y="0"/>
                </a:cxn>
                <a:cxn ang="0">
                  <a:pos x="168" y="2"/>
                </a:cxn>
                <a:cxn ang="0">
                  <a:pos x="186" y="9"/>
                </a:cxn>
                <a:cxn ang="0">
                  <a:pos x="199" y="26"/>
                </a:cxn>
                <a:cxn ang="0">
                  <a:pos x="205" y="49"/>
                </a:cxn>
                <a:cxn ang="0">
                  <a:pos x="205" y="56"/>
                </a:cxn>
                <a:cxn ang="0">
                  <a:pos x="203" y="65"/>
                </a:cxn>
                <a:cxn ang="0">
                  <a:pos x="203" y="67"/>
                </a:cxn>
                <a:cxn ang="0">
                  <a:pos x="201" y="69"/>
                </a:cxn>
                <a:cxn ang="0">
                  <a:pos x="196" y="69"/>
                </a:cxn>
                <a:cxn ang="0">
                  <a:pos x="194" y="67"/>
                </a:cxn>
                <a:cxn ang="0">
                  <a:pos x="194" y="50"/>
                </a:cxn>
                <a:cxn ang="0">
                  <a:pos x="190" y="32"/>
                </a:cxn>
                <a:cxn ang="0">
                  <a:pos x="179" y="19"/>
                </a:cxn>
                <a:cxn ang="0">
                  <a:pos x="164" y="11"/>
                </a:cxn>
                <a:cxn ang="0">
                  <a:pos x="149" y="11"/>
                </a:cxn>
                <a:cxn ang="0">
                  <a:pos x="54" y="30"/>
                </a:cxn>
                <a:cxn ang="0">
                  <a:pos x="36" y="37"/>
                </a:cxn>
                <a:cxn ang="0">
                  <a:pos x="21" y="50"/>
                </a:cxn>
                <a:cxn ang="0">
                  <a:pos x="13" y="67"/>
                </a:cxn>
                <a:cxn ang="0">
                  <a:pos x="11" y="88"/>
                </a:cxn>
                <a:cxn ang="0">
                  <a:pos x="11" y="97"/>
                </a:cxn>
                <a:cxn ang="0">
                  <a:pos x="8" y="101"/>
                </a:cxn>
                <a:cxn ang="0">
                  <a:pos x="4" y="101"/>
                </a:cxn>
                <a:cxn ang="0">
                  <a:pos x="2" y="99"/>
                </a:cxn>
                <a:cxn ang="0">
                  <a:pos x="2" y="95"/>
                </a:cxn>
                <a:cxn ang="0">
                  <a:pos x="0" y="91"/>
                </a:cxn>
                <a:cxn ang="0">
                  <a:pos x="0" y="90"/>
                </a:cxn>
                <a:cxn ang="0">
                  <a:pos x="2" y="65"/>
                </a:cxn>
                <a:cxn ang="0">
                  <a:pos x="13" y="43"/>
                </a:cxn>
                <a:cxn ang="0">
                  <a:pos x="30" y="28"/>
                </a:cxn>
                <a:cxn ang="0">
                  <a:pos x="52" y="19"/>
                </a:cxn>
                <a:cxn ang="0">
                  <a:pos x="147" y="0"/>
                </a:cxn>
              </a:cxnLst>
              <a:rect l="0" t="0" r="r" b="b"/>
              <a:pathLst>
                <a:path w="205" h="101">
                  <a:moveTo>
                    <a:pt x="147" y="0"/>
                  </a:moveTo>
                  <a:lnTo>
                    <a:pt x="168" y="2"/>
                  </a:lnTo>
                  <a:lnTo>
                    <a:pt x="186" y="9"/>
                  </a:lnTo>
                  <a:lnTo>
                    <a:pt x="199" y="26"/>
                  </a:lnTo>
                  <a:lnTo>
                    <a:pt x="205" y="49"/>
                  </a:lnTo>
                  <a:lnTo>
                    <a:pt x="205" y="56"/>
                  </a:lnTo>
                  <a:lnTo>
                    <a:pt x="203" y="65"/>
                  </a:lnTo>
                  <a:lnTo>
                    <a:pt x="203" y="67"/>
                  </a:lnTo>
                  <a:lnTo>
                    <a:pt x="201" y="69"/>
                  </a:lnTo>
                  <a:lnTo>
                    <a:pt x="196" y="69"/>
                  </a:lnTo>
                  <a:lnTo>
                    <a:pt x="194" y="67"/>
                  </a:lnTo>
                  <a:lnTo>
                    <a:pt x="194" y="50"/>
                  </a:lnTo>
                  <a:lnTo>
                    <a:pt x="190" y="32"/>
                  </a:lnTo>
                  <a:lnTo>
                    <a:pt x="179" y="19"/>
                  </a:lnTo>
                  <a:lnTo>
                    <a:pt x="164" y="11"/>
                  </a:lnTo>
                  <a:lnTo>
                    <a:pt x="149" y="11"/>
                  </a:lnTo>
                  <a:lnTo>
                    <a:pt x="54" y="30"/>
                  </a:lnTo>
                  <a:lnTo>
                    <a:pt x="36" y="37"/>
                  </a:lnTo>
                  <a:lnTo>
                    <a:pt x="21" y="50"/>
                  </a:lnTo>
                  <a:lnTo>
                    <a:pt x="13" y="67"/>
                  </a:lnTo>
                  <a:lnTo>
                    <a:pt x="11" y="88"/>
                  </a:lnTo>
                  <a:lnTo>
                    <a:pt x="11" y="97"/>
                  </a:lnTo>
                  <a:lnTo>
                    <a:pt x="8" y="101"/>
                  </a:lnTo>
                  <a:lnTo>
                    <a:pt x="4" y="101"/>
                  </a:lnTo>
                  <a:lnTo>
                    <a:pt x="2" y="99"/>
                  </a:lnTo>
                  <a:lnTo>
                    <a:pt x="2" y="95"/>
                  </a:lnTo>
                  <a:lnTo>
                    <a:pt x="0" y="91"/>
                  </a:lnTo>
                  <a:lnTo>
                    <a:pt x="0" y="90"/>
                  </a:lnTo>
                  <a:lnTo>
                    <a:pt x="2" y="65"/>
                  </a:lnTo>
                  <a:lnTo>
                    <a:pt x="13" y="43"/>
                  </a:lnTo>
                  <a:lnTo>
                    <a:pt x="30" y="28"/>
                  </a:lnTo>
                  <a:lnTo>
                    <a:pt x="52" y="19"/>
                  </a:lnTo>
                  <a:lnTo>
                    <a:pt x="147" y="0"/>
                  </a:lnTo>
                  <a:close/>
                </a:path>
              </a:pathLst>
            </a:custGeom>
            <a:solidFill>
              <a:srgbClr val="19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" name="Freeform 59"/>
            <p:cNvSpPr>
              <a:spLocks/>
            </p:cNvSpPr>
            <p:nvPr/>
          </p:nvSpPr>
          <p:spPr bwMode="auto">
            <a:xfrm>
              <a:off x="4906963" y="3346450"/>
              <a:ext cx="127000" cy="52388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59" y="3"/>
                </a:cxn>
                <a:cxn ang="0">
                  <a:pos x="80" y="14"/>
                </a:cxn>
                <a:cxn ang="0">
                  <a:pos x="72" y="24"/>
                </a:cxn>
                <a:cxn ang="0">
                  <a:pos x="57" y="14"/>
                </a:cxn>
                <a:cxn ang="0">
                  <a:pos x="42" y="11"/>
                </a:cxn>
                <a:cxn ang="0">
                  <a:pos x="29" y="14"/>
                </a:cxn>
                <a:cxn ang="0">
                  <a:pos x="18" y="22"/>
                </a:cxn>
                <a:cxn ang="0">
                  <a:pos x="7" y="33"/>
                </a:cxn>
                <a:cxn ang="0">
                  <a:pos x="0" y="27"/>
                </a:cxn>
                <a:cxn ang="0">
                  <a:pos x="3" y="24"/>
                </a:cxn>
                <a:cxn ang="0">
                  <a:pos x="11" y="14"/>
                </a:cxn>
                <a:cxn ang="0">
                  <a:pos x="24" y="5"/>
                </a:cxn>
                <a:cxn ang="0">
                  <a:pos x="40" y="0"/>
                </a:cxn>
              </a:cxnLst>
              <a:rect l="0" t="0" r="r" b="b"/>
              <a:pathLst>
                <a:path w="80" h="33">
                  <a:moveTo>
                    <a:pt x="40" y="0"/>
                  </a:moveTo>
                  <a:lnTo>
                    <a:pt x="59" y="3"/>
                  </a:lnTo>
                  <a:lnTo>
                    <a:pt x="80" y="14"/>
                  </a:lnTo>
                  <a:lnTo>
                    <a:pt x="72" y="24"/>
                  </a:lnTo>
                  <a:lnTo>
                    <a:pt x="57" y="14"/>
                  </a:lnTo>
                  <a:lnTo>
                    <a:pt x="42" y="11"/>
                  </a:lnTo>
                  <a:lnTo>
                    <a:pt x="29" y="14"/>
                  </a:lnTo>
                  <a:lnTo>
                    <a:pt x="18" y="22"/>
                  </a:lnTo>
                  <a:lnTo>
                    <a:pt x="7" y="33"/>
                  </a:lnTo>
                  <a:lnTo>
                    <a:pt x="0" y="27"/>
                  </a:lnTo>
                  <a:lnTo>
                    <a:pt x="3" y="24"/>
                  </a:lnTo>
                  <a:lnTo>
                    <a:pt x="11" y="14"/>
                  </a:lnTo>
                  <a:lnTo>
                    <a:pt x="24" y="5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19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" name="Freeform 60"/>
            <p:cNvSpPr>
              <a:spLocks noEditPoints="1"/>
            </p:cNvSpPr>
            <p:nvPr/>
          </p:nvSpPr>
          <p:spPr bwMode="auto">
            <a:xfrm>
              <a:off x="4678363" y="3336925"/>
              <a:ext cx="225425" cy="50800"/>
            </a:xfrm>
            <a:custGeom>
              <a:avLst/>
              <a:gdLst/>
              <a:ahLst/>
              <a:cxnLst>
                <a:cxn ang="0">
                  <a:pos x="13" y="11"/>
                </a:cxn>
                <a:cxn ang="0">
                  <a:pos x="2" y="13"/>
                </a:cxn>
                <a:cxn ang="0">
                  <a:pos x="0" y="13"/>
                </a:cxn>
                <a:cxn ang="0">
                  <a:pos x="13" y="11"/>
                </a:cxn>
                <a:cxn ang="0">
                  <a:pos x="93" y="0"/>
                </a:cxn>
                <a:cxn ang="0">
                  <a:pos x="108" y="2"/>
                </a:cxn>
                <a:cxn ang="0">
                  <a:pos x="123" y="7"/>
                </a:cxn>
                <a:cxn ang="0">
                  <a:pos x="134" y="19"/>
                </a:cxn>
                <a:cxn ang="0">
                  <a:pos x="138" y="26"/>
                </a:cxn>
                <a:cxn ang="0">
                  <a:pos x="142" y="32"/>
                </a:cxn>
                <a:cxn ang="0">
                  <a:pos x="134" y="26"/>
                </a:cxn>
                <a:cxn ang="0">
                  <a:pos x="119" y="17"/>
                </a:cxn>
                <a:cxn ang="0">
                  <a:pos x="99" y="11"/>
                </a:cxn>
                <a:cxn ang="0">
                  <a:pos x="88" y="9"/>
                </a:cxn>
                <a:cxn ang="0">
                  <a:pos x="50" y="9"/>
                </a:cxn>
                <a:cxn ang="0">
                  <a:pos x="30" y="11"/>
                </a:cxn>
                <a:cxn ang="0">
                  <a:pos x="13" y="11"/>
                </a:cxn>
                <a:cxn ang="0">
                  <a:pos x="28" y="9"/>
                </a:cxn>
                <a:cxn ang="0">
                  <a:pos x="47" y="6"/>
                </a:cxn>
                <a:cxn ang="0">
                  <a:pos x="65" y="4"/>
                </a:cxn>
                <a:cxn ang="0">
                  <a:pos x="82" y="2"/>
                </a:cxn>
                <a:cxn ang="0">
                  <a:pos x="93" y="0"/>
                </a:cxn>
              </a:cxnLst>
              <a:rect l="0" t="0" r="r" b="b"/>
              <a:pathLst>
                <a:path w="142" h="32">
                  <a:moveTo>
                    <a:pt x="13" y="11"/>
                  </a:moveTo>
                  <a:lnTo>
                    <a:pt x="2" y="13"/>
                  </a:lnTo>
                  <a:lnTo>
                    <a:pt x="0" y="13"/>
                  </a:lnTo>
                  <a:lnTo>
                    <a:pt x="13" y="11"/>
                  </a:lnTo>
                  <a:close/>
                  <a:moveTo>
                    <a:pt x="93" y="0"/>
                  </a:moveTo>
                  <a:lnTo>
                    <a:pt x="108" y="2"/>
                  </a:lnTo>
                  <a:lnTo>
                    <a:pt x="123" y="7"/>
                  </a:lnTo>
                  <a:lnTo>
                    <a:pt x="134" y="19"/>
                  </a:lnTo>
                  <a:lnTo>
                    <a:pt x="138" y="26"/>
                  </a:lnTo>
                  <a:lnTo>
                    <a:pt x="142" y="32"/>
                  </a:lnTo>
                  <a:lnTo>
                    <a:pt x="134" y="26"/>
                  </a:lnTo>
                  <a:lnTo>
                    <a:pt x="119" y="17"/>
                  </a:lnTo>
                  <a:lnTo>
                    <a:pt x="99" y="11"/>
                  </a:lnTo>
                  <a:lnTo>
                    <a:pt x="88" y="9"/>
                  </a:lnTo>
                  <a:lnTo>
                    <a:pt x="50" y="9"/>
                  </a:lnTo>
                  <a:lnTo>
                    <a:pt x="30" y="11"/>
                  </a:lnTo>
                  <a:lnTo>
                    <a:pt x="13" y="11"/>
                  </a:lnTo>
                  <a:lnTo>
                    <a:pt x="28" y="9"/>
                  </a:lnTo>
                  <a:lnTo>
                    <a:pt x="47" y="6"/>
                  </a:lnTo>
                  <a:lnTo>
                    <a:pt x="65" y="4"/>
                  </a:lnTo>
                  <a:lnTo>
                    <a:pt x="82" y="2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" name="Freeform 61"/>
            <p:cNvSpPr>
              <a:spLocks/>
            </p:cNvSpPr>
            <p:nvPr/>
          </p:nvSpPr>
          <p:spPr bwMode="auto">
            <a:xfrm>
              <a:off x="5148263" y="3262313"/>
              <a:ext cx="180975" cy="57150"/>
            </a:xfrm>
            <a:custGeom>
              <a:avLst/>
              <a:gdLst/>
              <a:ahLst/>
              <a:cxnLst>
                <a:cxn ang="0">
                  <a:pos x="67" y="0"/>
                </a:cxn>
                <a:cxn ang="0">
                  <a:pos x="88" y="0"/>
                </a:cxn>
                <a:cxn ang="0">
                  <a:pos x="97" y="6"/>
                </a:cxn>
                <a:cxn ang="0">
                  <a:pos x="106" y="17"/>
                </a:cxn>
                <a:cxn ang="0">
                  <a:pos x="114" y="36"/>
                </a:cxn>
                <a:cxn ang="0">
                  <a:pos x="112" y="32"/>
                </a:cxn>
                <a:cxn ang="0">
                  <a:pos x="106" y="23"/>
                </a:cxn>
                <a:cxn ang="0">
                  <a:pos x="95" y="13"/>
                </a:cxn>
                <a:cxn ang="0">
                  <a:pos x="80" y="8"/>
                </a:cxn>
                <a:cxn ang="0">
                  <a:pos x="52" y="8"/>
                </a:cxn>
                <a:cxn ang="0">
                  <a:pos x="34" y="10"/>
                </a:cxn>
                <a:cxn ang="0">
                  <a:pos x="17" y="12"/>
                </a:cxn>
                <a:cxn ang="0">
                  <a:pos x="6" y="13"/>
                </a:cxn>
                <a:cxn ang="0">
                  <a:pos x="0" y="13"/>
                </a:cxn>
                <a:cxn ang="0">
                  <a:pos x="67" y="0"/>
                </a:cxn>
              </a:cxnLst>
              <a:rect l="0" t="0" r="r" b="b"/>
              <a:pathLst>
                <a:path w="114" h="36">
                  <a:moveTo>
                    <a:pt x="67" y="0"/>
                  </a:moveTo>
                  <a:lnTo>
                    <a:pt x="88" y="0"/>
                  </a:lnTo>
                  <a:lnTo>
                    <a:pt x="97" y="6"/>
                  </a:lnTo>
                  <a:lnTo>
                    <a:pt x="106" y="17"/>
                  </a:lnTo>
                  <a:lnTo>
                    <a:pt x="114" y="36"/>
                  </a:lnTo>
                  <a:lnTo>
                    <a:pt x="112" y="32"/>
                  </a:lnTo>
                  <a:lnTo>
                    <a:pt x="106" y="23"/>
                  </a:lnTo>
                  <a:lnTo>
                    <a:pt x="95" y="13"/>
                  </a:lnTo>
                  <a:lnTo>
                    <a:pt x="80" y="8"/>
                  </a:lnTo>
                  <a:lnTo>
                    <a:pt x="52" y="8"/>
                  </a:lnTo>
                  <a:lnTo>
                    <a:pt x="34" y="10"/>
                  </a:lnTo>
                  <a:lnTo>
                    <a:pt x="17" y="12"/>
                  </a:lnTo>
                  <a:lnTo>
                    <a:pt x="6" y="13"/>
                  </a:lnTo>
                  <a:lnTo>
                    <a:pt x="0" y="13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8" name="Group 144"/>
          <p:cNvGrpSpPr/>
          <p:nvPr/>
        </p:nvGrpSpPr>
        <p:grpSpPr>
          <a:xfrm>
            <a:off x="8740751" y="1907424"/>
            <a:ext cx="902288" cy="1372414"/>
            <a:chOff x="9266238" y="2605088"/>
            <a:chExt cx="1773237" cy="2697162"/>
          </a:xfrm>
        </p:grpSpPr>
        <p:sp>
          <p:nvSpPr>
            <p:cNvPr id="139" name="Freeform 62"/>
            <p:cNvSpPr>
              <a:spLocks/>
            </p:cNvSpPr>
            <p:nvPr/>
          </p:nvSpPr>
          <p:spPr bwMode="auto">
            <a:xfrm>
              <a:off x="9266238" y="4086225"/>
              <a:ext cx="1773237" cy="1216025"/>
            </a:xfrm>
            <a:custGeom>
              <a:avLst/>
              <a:gdLst/>
              <a:ahLst/>
              <a:cxnLst>
                <a:cxn ang="0">
                  <a:pos x="892" y="3"/>
                </a:cxn>
                <a:cxn ang="0">
                  <a:pos x="909" y="30"/>
                </a:cxn>
                <a:cxn ang="0">
                  <a:pos x="939" y="78"/>
                </a:cxn>
                <a:cxn ang="0">
                  <a:pos x="976" y="145"/>
                </a:cxn>
                <a:cxn ang="0">
                  <a:pos x="1026" y="255"/>
                </a:cxn>
                <a:cxn ang="0">
                  <a:pos x="1076" y="416"/>
                </a:cxn>
                <a:cxn ang="0">
                  <a:pos x="1108" y="581"/>
                </a:cxn>
                <a:cxn ang="0">
                  <a:pos x="1117" y="665"/>
                </a:cxn>
                <a:cxn ang="0">
                  <a:pos x="1093" y="692"/>
                </a:cxn>
                <a:cxn ang="0">
                  <a:pos x="1037" y="718"/>
                </a:cxn>
                <a:cxn ang="0">
                  <a:pos x="950" y="740"/>
                </a:cxn>
                <a:cxn ang="0">
                  <a:pos x="827" y="757"/>
                </a:cxn>
                <a:cxn ang="0">
                  <a:pos x="762" y="761"/>
                </a:cxn>
                <a:cxn ang="0">
                  <a:pos x="633" y="766"/>
                </a:cxn>
                <a:cxn ang="0">
                  <a:pos x="447" y="764"/>
                </a:cxn>
                <a:cxn ang="0">
                  <a:pos x="358" y="761"/>
                </a:cxn>
                <a:cxn ang="0">
                  <a:pos x="250" y="751"/>
                </a:cxn>
                <a:cxn ang="0">
                  <a:pos x="240" y="749"/>
                </a:cxn>
                <a:cxn ang="0">
                  <a:pos x="224" y="747"/>
                </a:cxn>
                <a:cxn ang="0">
                  <a:pos x="164" y="738"/>
                </a:cxn>
                <a:cxn ang="0">
                  <a:pos x="76" y="714"/>
                </a:cxn>
                <a:cxn ang="0">
                  <a:pos x="22" y="686"/>
                </a:cxn>
                <a:cxn ang="0">
                  <a:pos x="4" y="665"/>
                </a:cxn>
                <a:cxn ang="0">
                  <a:pos x="0" y="660"/>
                </a:cxn>
                <a:cxn ang="0">
                  <a:pos x="8" y="574"/>
                </a:cxn>
                <a:cxn ang="0">
                  <a:pos x="45" y="401"/>
                </a:cxn>
                <a:cxn ang="0">
                  <a:pos x="84" y="279"/>
                </a:cxn>
                <a:cxn ang="0">
                  <a:pos x="119" y="194"/>
                </a:cxn>
                <a:cxn ang="0">
                  <a:pos x="147" y="134"/>
                </a:cxn>
                <a:cxn ang="0">
                  <a:pos x="170" y="91"/>
                </a:cxn>
                <a:cxn ang="0">
                  <a:pos x="184" y="52"/>
                </a:cxn>
                <a:cxn ang="0">
                  <a:pos x="196" y="31"/>
                </a:cxn>
                <a:cxn ang="0">
                  <a:pos x="237" y="35"/>
                </a:cxn>
                <a:cxn ang="0">
                  <a:pos x="296" y="39"/>
                </a:cxn>
                <a:cxn ang="0">
                  <a:pos x="354" y="41"/>
                </a:cxn>
                <a:cxn ang="0">
                  <a:pos x="428" y="43"/>
                </a:cxn>
                <a:cxn ang="0">
                  <a:pos x="544" y="39"/>
                </a:cxn>
                <a:cxn ang="0">
                  <a:pos x="678" y="31"/>
                </a:cxn>
                <a:cxn ang="0">
                  <a:pos x="890" y="0"/>
                </a:cxn>
              </a:cxnLst>
              <a:rect l="0" t="0" r="r" b="b"/>
              <a:pathLst>
                <a:path w="1117" h="766">
                  <a:moveTo>
                    <a:pt x="890" y="0"/>
                  </a:moveTo>
                  <a:lnTo>
                    <a:pt x="892" y="3"/>
                  </a:lnTo>
                  <a:lnTo>
                    <a:pt x="900" y="13"/>
                  </a:lnTo>
                  <a:lnTo>
                    <a:pt x="909" y="30"/>
                  </a:lnTo>
                  <a:lnTo>
                    <a:pt x="924" y="52"/>
                  </a:lnTo>
                  <a:lnTo>
                    <a:pt x="939" y="78"/>
                  </a:lnTo>
                  <a:lnTo>
                    <a:pt x="955" y="110"/>
                  </a:lnTo>
                  <a:lnTo>
                    <a:pt x="976" y="145"/>
                  </a:lnTo>
                  <a:lnTo>
                    <a:pt x="994" y="182"/>
                  </a:lnTo>
                  <a:lnTo>
                    <a:pt x="1026" y="255"/>
                  </a:lnTo>
                  <a:lnTo>
                    <a:pt x="1054" y="333"/>
                  </a:lnTo>
                  <a:lnTo>
                    <a:pt x="1076" y="416"/>
                  </a:lnTo>
                  <a:lnTo>
                    <a:pt x="1095" y="498"/>
                  </a:lnTo>
                  <a:lnTo>
                    <a:pt x="1108" y="581"/>
                  </a:lnTo>
                  <a:lnTo>
                    <a:pt x="1117" y="660"/>
                  </a:lnTo>
                  <a:lnTo>
                    <a:pt x="1117" y="665"/>
                  </a:lnTo>
                  <a:lnTo>
                    <a:pt x="1110" y="677"/>
                  </a:lnTo>
                  <a:lnTo>
                    <a:pt x="1093" y="692"/>
                  </a:lnTo>
                  <a:lnTo>
                    <a:pt x="1069" y="705"/>
                  </a:lnTo>
                  <a:lnTo>
                    <a:pt x="1037" y="718"/>
                  </a:lnTo>
                  <a:lnTo>
                    <a:pt x="996" y="731"/>
                  </a:lnTo>
                  <a:lnTo>
                    <a:pt x="950" y="740"/>
                  </a:lnTo>
                  <a:lnTo>
                    <a:pt x="892" y="749"/>
                  </a:lnTo>
                  <a:lnTo>
                    <a:pt x="827" y="757"/>
                  </a:lnTo>
                  <a:lnTo>
                    <a:pt x="782" y="761"/>
                  </a:lnTo>
                  <a:lnTo>
                    <a:pt x="762" y="761"/>
                  </a:lnTo>
                  <a:lnTo>
                    <a:pt x="700" y="764"/>
                  </a:lnTo>
                  <a:lnTo>
                    <a:pt x="633" y="766"/>
                  </a:lnTo>
                  <a:lnTo>
                    <a:pt x="471" y="766"/>
                  </a:lnTo>
                  <a:lnTo>
                    <a:pt x="447" y="764"/>
                  </a:lnTo>
                  <a:lnTo>
                    <a:pt x="421" y="764"/>
                  </a:lnTo>
                  <a:lnTo>
                    <a:pt x="358" y="761"/>
                  </a:lnTo>
                  <a:lnTo>
                    <a:pt x="302" y="757"/>
                  </a:lnTo>
                  <a:lnTo>
                    <a:pt x="250" y="751"/>
                  </a:lnTo>
                  <a:lnTo>
                    <a:pt x="240" y="751"/>
                  </a:lnTo>
                  <a:lnTo>
                    <a:pt x="240" y="749"/>
                  </a:lnTo>
                  <a:lnTo>
                    <a:pt x="227" y="749"/>
                  </a:lnTo>
                  <a:lnTo>
                    <a:pt x="224" y="747"/>
                  </a:lnTo>
                  <a:lnTo>
                    <a:pt x="222" y="747"/>
                  </a:lnTo>
                  <a:lnTo>
                    <a:pt x="164" y="738"/>
                  </a:lnTo>
                  <a:lnTo>
                    <a:pt x="116" y="727"/>
                  </a:lnTo>
                  <a:lnTo>
                    <a:pt x="76" y="714"/>
                  </a:lnTo>
                  <a:lnTo>
                    <a:pt x="45" y="701"/>
                  </a:lnTo>
                  <a:lnTo>
                    <a:pt x="22" y="686"/>
                  </a:lnTo>
                  <a:lnTo>
                    <a:pt x="6" y="669"/>
                  </a:lnTo>
                  <a:lnTo>
                    <a:pt x="4" y="665"/>
                  </a:lnTo>
                  <a:lnTo>
                    <a:pt x="2" y="664"/>
                  </a:lnTo>
                  <a:lnTo>
                    <a:pt x="0" y="660"/>
                  </a:lnTo>
                  <a:lnTo>
                    <a:pt x="0" y="658"/>
                  </a:lnTo>
                  <a:lnTo>
                    <a:pt x="8" y="574"/>
                  </a:lnTo>
                  <a:lnTo>
                    <a:pt x="22" y="486"/>
                  </a:lnTo>
                  <a:lnTo>
                    <a:pt x="45" y="401"/>
                  </a:lnTo>
                  <a:lnTo>
                    <a:pt x="65" y="335"/>
                  </a:lnTo>
                  <a:lnTo>
                    <a:pt x="84" y="279"/>
                  </a:lnTo>
                  <a:lnTo>
                    <a:pt x="103" y="233"/>
                  </a:lnTo>
                  <a:lnTo>
                    <a:pt x="119" y="194"/>
                  </a:lnTo>
                  <a:lnTo>
                    <a:pt x="134" y="162"/>
                  </a:lnTo>
                  <a:lnTo>
                    <a:pt x="147" y="134"/>
                  </a:lnTo>
                  <a:lnTo>
                    <a:pt x="158" y="112"/>
                  </a:lnTo>
                  <a:lnTo>
                    <a:pt x="170" y="91"/>
                  </a:lnTo>
                  <a:lnTo>
                    <a:pt x="177" y="72"/>
                  </a:lnTo>
                  <a:lnTo>
                    <a:pt x="184" y="52"/>
                  </a:lnTo>
                  <a:lnTo>
                    <a:pt x="190" y="31"/>
                  </a:lnTo>
                  <a:lnTo>
                    <a:pt x="196" y="31"/>
                  </a:lnTo>
                  <a:lnTo>
                    <a:pt x="212" y="33"/>
                  </a:lnTo>
                  <a:lnTo>
                    <a:pt x="237" y="35"/>
                  </a:lnTo>
                  <a:lnTo>
                    <a:pt x="265" y="37"/>
                  </a:lnTo>
                  <a:lnTo>
                    <a:pt x="296" y="39"/>
                  </a:lnTo>
                  <a:lnTo>
                    <a:pt x="326" y="41"/>
                  </a:lnTo>
                  <a:lnTo>
                    <a:pt x="354" y="41"/>
                  </a:lnTo>
                  <a:lnTo>
                    <a:pt x="354" y="43"/>
                  </a:lnTo>
                  <a:lnTo>
                    <a:pt x="428" y="43"/>
                  </a:lnTo>
                  <a:lnTo>
                    <a:pt x="482" y="41"/>
                  </a:lnTo>
                  <a:lnTo>
                    <a:pt x="544" y="39"/>
                  </a:lnTo>
                  <a:lnTo>
                    <a:pt x="609" y="35"/>
                  </a:lnTo>
                  <a:lnTo>
                    <a:pt x="678" y="31"/>
                  </a:lnTo>
                  <a:lnTo>
                    <a:pt x="747" y="24"/>
                  </a:lnTo>
                  <a:lnTo>
                    <a:pt x="890" y="0"/>
                  </a:lnTo>
                  <a:close/>
                </a:path>
              </a:pathLst>
            </a:custGeom>
            <a:solidFill>
              <a:srgbClr val="E1EAF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63"/>
            <p:cNvSpPr>
              <a:spLocks/>
            </p:cNvSpPr>
            <p:nvPr/>
          </p:nvSpPr>
          <p:spPr bwMode="auto">
            <a:xfrm>
              <a:off x="9364663" y="2641600"/>
              <a:ext cx="1385887" cy="1322388"/>
            </a:xfrm>
            <a:custGeom>
              <a:avLst/>
              <a:gdLst/>
              <a:ahLst/>
              <a:cxnLst>
                <a:cxn ang="0">
                  <a:pos x="346" y="0"/>
                </a:cxn>
                <a:cxn ang="0">
                  <a:pos x="402" y="0"/>
                </a:cxn>
                <a:cxn ang="0">
                  <a:pos x="458" y="9"/>
                </a:cxn>
                <a:cxn ang="0">
                  <a:pos x="515" y="24"/>
                </a:cxn>
                <a:cxn ang="0">
                  <a:pos x="573" y="44"/>
                </a:cxn>
                <a:cxn ang="0">
                  <a:pos x="607" y="58"/>
                </a:cxn>
                <a:cxn ang="0">
                  <a:pos x="642" y="69"/>
                </a:cxn>
                <a:cxn ang="0">
                  <a:pos x="674" y="80"/>
                </a:cxn>
                <a:cxn ang="0">
                  <a:pos x="703" y="95"/>
                </a:cxn>
                <a:cxn ang="0">
                  <a:pos x="731" y="113"/>
                </a:cxn>
                <a:cxn ang="0">
                  <a:pos x="756" y="138"/>
                </a:cxn>
                <a:cxn ang="0">
                  <a:pos x="787" y="186"/>
                </a:cxn>
                <a:cxn ang="0">
                  <a:pos x="815" y="237"/>
                </a:cxn>
                <a:cxn ang="0">
                  <a:pos x="839" y="291"/>
                </a:cxn>
                <a:cxn ang="0">
                  <a:pos x="856" y="347"/>
                </a:cxn>
                <a:cxn ang="0">
                  <a:pos x="867" y="401"/>
                </a:cxn>
                <a:cxn ang="0">
                  <a:pos x="873" y="457"/>
                </a:cxn>
                <a:cxn ang="0">
                  <a:pos x="873" y="509"/>
                </a:cxn>
                <a:cxn ang="0">
                  <a:pos x="865" y="559"/>
                </a:cxn>
                <a:cxn ang="0">
                  <a:pos x="852" y="604"/>
                </a:cxn>
                <a:cxn ang="0">
                  <a:pos x="824" y="658"/>
                </a:cxn>
                <a:cxn ang="0">
                  <a:pos x="789" y="705"/>
                </a:cxn>
                <a:cxn ang="0">
                  <a:pos x="748" y="744"/>
                </a:cxn>
                <a:cxn ang="0">
                  <a:pos x="702" y="777"/>
                </a:cxn>
                <a:cxn ang="0">
                  <a:pos x="649" y="802"/>
                </a:cxn>
                <a:cxn ang="0">
                  <a:pos x="594" y="820"/>
                </a:cxn>
                <a:cxn ang="0">
                  <a:pos x="534" y="830"/>
                </a:cxn>
                <a:cxn ang="0">
                  <a:pos x="473" y="833"/>
                </a:cxn>
                <a:cxn ang="0">
                  <a:pos x="409" y="828"/>
                </a:cxn>
                <a:cxn ang="0">
                  <a:pos x="346" y="815"/>
                </a:cxn>
                <a:cxn ang="0">
                  <a:pos x="283" y="792"/>
                </a:cxn>
                <a:cxn ang="0">
                  <a:pos x="234" y="768"/>
                </a:cxn>
                <a:cxn ang="0">
                  <a:pos x="188" y="736"/>
                </a:cxn>
                <a:cxn ang="0">
                  <a:pos x="143" y="703"/>
                </a:cxn>
                <a:cxn ang="0">
                  <a:pos x="106" y="667"/>
                </a:cxn>
                <a:cxn ang="0">
                  <a:pos x="85" y="637"/>
                </a:cxn>
                <a:cxn ang="0">
                  <a:pos x="70" y="606"/>
                </a:cxn>
                <a:cxn ang="0">
                  <a:pos x="59" y="572"/>
                </a:cxn>
                <a:cxn ang="0">
                  <a:pos x="44" y="501"/>
                </a:cxn>
                <a:cxn ang="0">
                  <a:pos x="37" y="468"/>
                </a:cxn>
                <a:cxn ang="0">
                  <a:pos x="26" y="432"/>
                </a:cxn>
                <a:cxn ang="0">
                  <a:pos x="7" y="365"/>
                </a:cxn>
                <a:cxn ang="0">
                  <a:pos x="1" y="332"/>
                </a:cxn>
                <a:cxn ang="0">
                  <a:pos x="0" y="296"/>
                </a:cxn>
                <a:cxn ang="0">
                  <a:pos x="5" y="261"/>
                </a:cxn>
                <a:cxn ang="0">
                  <a:pos x="16" y="223"/>
                </a:cxn>
                <a:cxn ang="0">
                  <a:pos x="42" y="171"/>
                </a:cxn>
                <a:cxn ang="0">
                  <a:pos x="74" y="127"/>
                </a:cxn>
                <a:cxn ang="0">
                  <a:pos x="109" y="89"/>
                </a:cxn>
                <a:cxn ang="0">
                  <a:pos x="150" y="58"/>
                </a:cxn>
                <a:cxn ang="0">
                  <a:pos x="195" y="33"/>
                </a:cxn>
                <a:cxn ang="0">
                  <a:pos x="244" y="15"/>
                </a:cxn>
                <a:cxn ang="0">
                  <a:pos x="294" y="3"/>
                </a:cxn>
                <a:cxn ang="0">
                  <a:pos x="346" y="0"/>
                </a:cxn>
              </a:cxnLst>
              <a:rect l="0" t="0" r="r" b="b"/>
              <a:pathLst>
                <a:path w="873" h="833">
                  <a:moveTo>
                    <a:pt x="346" y="0"/>
                  </a:moveTo>
                  <a:lnTo>
                    <a:pt x="402" y="0"/>
                  </a:lnTo>
                  <a:lnTo>
                    <a:pt x="458" y="9"/>
                  </a:lnTo>
                  <a:lnTo>
                    <a:pt x="515" y="24"/>
                  </a:lnTo>
                  <a:lnTo>
                    <a:pt x="573" y="44"/>
                  </a:lnTo>
                  <a:lnTo>
                    <a:pt x="607" y="58"/>
                  </a:lnTo>
                  <a:lnTo>
                    <a:pt x="642" y="69"/>
                  </a:lnTo>
                  <a:lnTo>
                    <a:pt x="674" y="80"/>
                  </a:lnTo>
                  <a:lnTo>
                    <a:pt x="703" y="95"/>
                  </a:lnTo>
                  <a:lnTo>
                    <a:pt x="731" y="113"/>
                  </a:lnTo>
                  <a:lnTo>
                    <a:pt x="756" y="138"/>
                  </a:lnTo>
                  <a:lnTo>
                    <a:pt x="787" y="186"/>
                  </a:lnTo>
                  <a:lnTo>
                    <a:pt x="815" y="237"/>
                  </a:lnTo>
                  <a:lnTo>
                    <a:pt x="839" y="291"/>
                  </a:lnTo>
                  <a:lnTo>
                    <a:pt x="856" y="347"/>
                  </a:lnTo>
                  <a:lnTo>
                    <a:pt x="867" y="401"/>
                  </a:lnTo>
                  <a:lnTo>
                    <a:pt x="873" y="457"/>
                  </a:lnTo>
                  <a:lnTo>
                    <a:pt x="873" y="509"/>
                  </a:lnTo>
                  <a:lnTo>
                    <a:pt x="865" y="559"/>
                  </a:lnTo>
                  <a:lnTo>
                    <a:pt x="852" y="604"/>
                  </a:lnTo>
                  <a:lnTo>
                    <a:pt x="824" y="658"/>
                  </a:lnTo>
                  <a:lnTo>
                    <a:pt x="789" y="705"/>
                  </a:lnTo>
                  <a:lnTo>
                    <a:pt x="748" y="744"/>
                  </a:lnTo>
                  <a:lnTo>
                    <a:pt x="702" y="777"/>
                  </a:lnTo>
                  <a:lnTo>
                    <a:pt x="649" y="802"/>
                  </a:lnTo>
                  <a:lnTo>
                    <a:pt x="594" y="820"/>
                  </a:lnTo>
                  <a:lnTo>
                    <a:pt x="534" y="830"/>
                  </a:lnTo>
                  <a:lnTo>
                    <a:pt x="473" y="833"/>
                  </a:lnTo>
                  <a:lnTo>
                    <a:pt x="409" y="828"/>
                  </a:lnTo>
                  <a:lnTo>
                    <a:pt x="346" y="815"/>
                  </a:lnTo>
                  <a:lnTo>
                    <a:pt x="283" y="792"/>
                  </a:lnTo>
                  <a:lnTo>
                    <a:pt x="234" y="768"/>
                  </a:lnTo>
                  <a:lnTo>
                    <a:pt x="188" y="736"/>
                  </a:lnTo>
                  <a:lnTo>
                    <a:pt x="143" y="703"/>
                  </a:lnTo>
                  <a:lnTo>
                    <a:pt x="106" y="667"/>
                  </a:lnTo>
                  <a:lnTo>
                    <a:pt x="85" y="637"/>
                  </a:lnTo>
                  <a:lnTo>
                    <a:pt x="70" y="606"/>
                  </a:lnTo>
                  <a:lnTo>
                    <a:pt x="59" y="572"/>
                  </a:lnTo>
                  <a:lnTo>
                    <a:pt x="44" y="501"/>
                  </a:lnTo>
                  <a:lnTo>
                    <a:pt x="37" y="468"/>
                  </a:lnTo>
                  <a:lnTo>
                    <a:pt x="26" y="432"/>
                  </a:lnTo>
                  <a:lnTo>
                    <a:pt x="7" y="365"/>
                  </a:lnTo>
                  <a:lnTo>
                    <a:pt x="1" y="332"/>
                  </a:lnTo>
                  <a:lnTo>
                    <a:pt x="0" y="296"/>
                  </a:lnTo>
                  <a:lnTo>
                    <a:pt x="5" y="261"/>
                  </a:lnTo>
                  <a:lnTo>
                    <a:pt x="16" y="223"/>
                  </a:lnTo>
                  <a:lnTo>
                    <a:pt x="42" y="171"/>
                  </a:lnTo>
                  <a:lnTo>
                    <a:pt x="74" y="127"/>
                  </a:lnTo>
                  <a:lnTo>
                    <a:pt x="109" y="89"/>
                  </a:lnTo>
                  <a:lnTo>
                    <a:pt x="150" y="58"/>
                  </a:lnTo>
                  <a:lnTo>
                    <a:pt x="195" y="33"/>
                  </a:lnTo>
                  <a:lnTo>
                    <a:pt x="244" y="15"/>
                  </a:lnTo>
                  <a:lnTo>
                    <a:pt x="294" y="3"/>
                  </a:lnTo>
                  <a:lnTo>
                    <a:pt x="346" y="0"/>
                  </a:lnTo>
                  <a:close/>
                </a:path>
              </a:pathLst>
            </a:custGeom>
            <a:solidFill>
              <a:srgbClr val="FFC89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64"/>
            <p:cNvSpPr>
              <a:spLocks/>
            </p:cNvSpPr>
            <p:nvPr/>
          </p:nvSpPr>
          <p:spPr bwMode="auto">
            <a:xfrm>
              <a:off x="9475788" y="2676525"/>
              <a:ext cx="1230312" cy="1190625"/>
            </a:xfrm>
            <a:custGeom>
              <a:avLst/>
              <a:gdLst/>
              <a:ahLst/>
              <a:cxnLst>
                <a:cxn ang="0">
                  <a:pos x="363" y="0"/>
                </a:cxn>
                <a:cxn ang="0">
                  <a:pos x="419" y="4"/>
                </a:cxn>
                <a:cxn ang="0">
                  <a:pos x="473" y="15"/>
                </a:cxn>
                <a:cxn ang="0">
                  <a:pos x="529" y="34"/>
                </a:cxn>
                <a:cxn ang="0">
                  <a:pos x="581" y="62"/>
                </a:cxn>
                <a:cxn ang="0">
                  <a:pos x="628" y="97"/>
                </a:cxn>
                <a:cxn ang="0">
                  <a:pos x="669" y="140"/>
                </a:cxn>
                <a:cxn ang="0">
                  <a:pos x="702" y="187"/>
                </a:cxn>
                <a:cxn ang="0">
                  <a:pos x="730" y="239"/>
                </a:cxn>
                <a:cxn ang="0">
                  <a:pos x="751" y="293"/>
                </a:cxn>
                <a:cxn ang="0">
                  <a:pos x="766" y="347"/>
                </a:cxn>
                <a:cxn ang="0">
                  <a:pos x="775" y="401"/>
                </a:cxn>
                <a:cxn ang="0">
                  <a:pos x="775" y="455"/>
                </a:cxn>
                <a:cxn ang="0">
                  <a:pos x="769" y="505"/>
                </a:cxn>
                <a:cxn ang="0">
                  <a:pos x="754" y="552"/>
                </a:cxn>
                <a:cxn ang="0">
                  <a:pos x="730" y="599"/>
                </a:cxn>
                <a:cxn ang="0">
                  <a:pos x="700" y="640"/>
                </a:cxn>
                <a:cxn ang="0">
                  <a:pos x="663" y="673"/>
                </a:cxn>
                <a:cxn ang="0">
                  <a:pos x="622" y="701"/>
                </a:cxn>
                <a:cxn ang="0">
                  <a:pos x="578" y="724"/>
                </a:cxn>
                <a:cxn ang="0">
                  <a:pos x="529" y="739"/>
                </a:cxn>
                <a:cxn ang="0">
                  <a:pos x="477" y="748"/>
                </a:cxn>
                <a:cxn ang="0">
                  <a:pos x="423" y="750"/>
                </a:cxn>
                <a:cxn ang="0">
                  <a:pos x="369" y="746"/>
                </a:cxn>
                <a:cxn ang="0">
                  <a:pos x="313" y="733"/>
                </a:cxn>
                <a:cxn ang="0">
                  <a:pos x="257" y="714"/>
                </a:cxn>
                <a:cxn ang="0">
                  <a:pos x="200" y="684"/>
                </a:cxn>
                <a:cxn ang="0">
                  <a:pos x="149" y="649"/>
                </a:cxn>
                <a:cxn ang="0">
                  <a:pos x="103" y="606"/>
                </a:cxn>
                <a:cxn ang="0">
                  <a:pos x="66" y="560"/>
                </a:cxn>
                <a:cxn ang="0">
                  <a:pos x="36" y="507"/>
                </a:cxn>
                <a:cxn ang="0">
                  <a:pos x="15" y="453"/>
                </a:cxn>
                <a:cxn ang="0">
                  <a:pos x="2" y="395"/>
                </a:cxn>
                <a:cxn ang="0">
                  <a:pos x="0" y="338"/>
                </a:cxn>
                <a:cxn ang="0">
                  <a:pos x="8" y="278"/>
                </a:cxn>
                <a:cxn ang="0">
                  <a:pos x="26" y="220"/>
                </a:cxn>
                <a:cxn ang="0">
                  <a:pos x="52" y="170"/>
                </a:cxn>
                <a:cxn ang="0">
                  <a:pos x="82" y="127"/>
                </a:cxn>
                <a:cxn ang="0">
                  <a:pos x="120" y="90"/>
                </a:cxn>
                <a:cxn ang="0">
                  <a:pos x="162" y="58"/>
                </a:cxn>
                <a:cxn ang="0">
                  <a:pos x="209" y="34"/>
                </a:cxn>
                <a:cxn ang="0">
                  <a:pos x="257" y="15"/>
                </a:cxn>
                <a:cxn ang="0">
                  <a:pos x="309" y="4"/>
                </a:cxn>
                <a:cxn ang="0">
                  <a:pos x="363" y="0"/>
                </a:cxn>
              </a:cxnLst>
              <a:rect l="0" t="0" r="r" b="b"/>
              <a:pathLst>
                <a:path w="775" h="750">
                  <a:moveTo>
                    <a:pt x="363" y="0"/>
                  </a:moveTo>
                  <a:lnTo>
                    <a:pt x="419" y="4"/>
                  </a:lnTo>
                  <a:lnTo>
                    <a:pt x="473" y="15"/>
                  </a:lnTo>
                  <a:lnTo>
                    <a:pt x="529" y="34"/>
                  </a:lnTo>
                  <a:lnTo>
                    <a:pt x="581" y="62"/>
                  </a:lnTo>
                  <a:lnTo>
                    <a:pt x="628" y="97"/>
                  </a:lnTo>
                  <a:lnTo>
                    <a:pt x="669" y="140"/>
                  </a:lnTo>
                  <a:lnTo>
                    <a:pt x="702" y="187"/>
                  </a:lnTo>
                  <a:lnTo>
                    <a:pt x="730" y="239"/>
                  </a:lnTo>
                  <a:lnTo>
                    <a:pt x="751" y="293"/>
                  </a:lnTo>
                  <a:lnTo>
                    <a:pt x="766" y="347"/>
                  </a:lnTo>
                  <a:lnTo>
                    <a:pt x="775" y="401"/>
                  </a:lnTo>
                  <a:lnTo>
                    <a:pt x="775" y="455"/>
                  </a:lnTo>
                  <a:lnTo>
                    <a:pt x="769" y="505"/>
                  </a:lnTo>
                  <a:lnTo>
                    <a:pt x="754" y="552"/>
                  </a:lnTo>
                  <a:lnTo>
                    <a:pt x="730" y="599"/>
                  </a:lnTo>
                  <a:lnTo>
                    <a:pt x="700" y="640"/>
                  </a:lnTo>
                  <a:lnTo>
                    <a:pt x="663" y="673"/>
                  </a:lnTo>
                  <a:lnTo>
                    <a:pt x="622" y="701"/>
                  </a:lnTo>
                  <a:lnTo>
                    <a:pt x="578" y="724"/>
                  </a:lnTo>
                  <a:lnTo>
                    <a:pt x="529" y="739"/>
                  </a:lnTo>
                  <a:lnTo>
                    <a:pt x="477" y="748"/>
                  </a:lnTo>
                  <a:lnTo>
                    <a:pt x="423" y="750"/>
                  </a:lnTo>
                  <a:lnTo>
                    <a:pt x="369" y="746"/>
                  </a:lnTo>
                  <a:lnTo>
                    <a:pt x="313" y="733"/>
                  </a:lnTo>
                  <a:lnTo>
                    <a:pt x="257" y="714"/>
                  </a:lnTo>
                  <a:lnTo>
                    <a:pt x="200" y="684"/>
                  </a:lnTo>
                  <a:lnTo>
                    <a:pt x="149" y="649"/>
                  </a:lnTo>
                  <a:lnTo>
                    <a:pt x="103" y="606"/>
                  </a:lnTo>
                  <a:lnTo>
                    <a:pt x="66" y="560"/>
                  </a:lnTo>
                  <a:lnTo>
                    <a:pt x="36" y="507"/>
                  </a:lnTo>
                  <a:lnTo>
                    <a:pt x="15" y="453"/>
                  </a:lnTo>
                  <a:lnTo>
                    <a:pt x="2" y="395"/>
                  </a:lnTo>
                  <a:lnTo>
                    <a:pt x="0" y="338"/>
                  </a:lnTo>
                  <a:lnTo>
                    <a:pt x="8" y="278"/>
                  </a:lnTo>
                  <a:lnTo>
                    <a:pt x="26" y="220"/>
                  </a:lnTo>
                  <a:lnTo>
                    <a:pt x="52" y="170"/>
                  </a:lnTo>
                  <a:lnTo>
                    <a:pt x="82" y="127"/>
                  </a:lnTo>
                  <a:lnTo>
                    <a:pt x="120" y="90"/>
                  </a:lnTo>
                  <a:lnTo>
                    <a:pt x="162" y="58"/>
                  </a:lnTo>
                  <a:lnTo>
                    <a:pt x="209" y="34"/>
                  </a:lnTo>
                  <a:lnTo>
                    <a:pt x="257" y="15"/>
                  </a:lnTo>
                  <a:lnTo>
                    <a:pt x="309" y="4"/>
                  </a:lnTo>
                  <a:lnTo>
                    <a:pt x="363" y="0"/>
                  </a:lnTo>
                  <a:close/>
                </a:path>
              </a:pathLst>
            </a:custGeom>
            <a:solidFill>
              <a:srgbClr val="FFD7A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65"/>
            <p:cNvSpPr>
              <a:spLocks/>
            </p:cNvSpPr>
            <p:nvPr/>
          </p:nvSpPr>
          <p:spPr bwMode="auto">
            <a:xfrm>
              <a:off x="9344025" y="2628900"/>
              <a:ext cx="1214437" cy="1098550"/>
            </a:xfrm>
            <a:custGeom>
              <a:avLst/>
              <a:gdLst/>
              <a:ahLst/>
              <a:cxnLst>
                <a:cxn ang="0">
                  <a:pos x="413" y="0"/>
                </a:cxn>
                <a:cxn ang="0">
                  <a:pos x="476" y="4"/>
                </a:cxn>
                <a:cxn ang="0">
                  <a:pos x="540" y="17"/>
                </a:cxn>
                <a:cxn ang="0">
                  <a:pos x="603" y="38"/>
                </a:cxn>
                <a:cxn ang="0">
                  <a:pos x="648" y="60"/>
                </a:cxn>
                <a:cxn ang="0">
                  <a:pos x="685" y="82"/>
                </a:cxn>
                <a:cxn ang="0">
                  <a:pos x="715" y="108"/>
                </a:cxn>
                <a:cxn ang="0">
                  <a:pos x="741" y="135"/>
                </a:cxn>
                <a:cxn ang="0">
                  <a:pos x="765" y="164"/>
                </a:cxn>
                <a:cxn ang="0">
                  <a:pos x="761" y="207"/>
                </a:cxn>
                <a:cxn ang="0">
                  <a:pos x="750" y="245"/>
                </a:cxn>
                <a:cxn ang="0">
                  <a:pos x="733" y="274"/>
                </a:cxn>
                <a:cxn ang="0">
                  <a:pos x="711" y="300"/>
                </a:cxn>
                <a:cxn ang="0">
                  <a:pos x="683" y="321"/>
                </a:cxn>
                <a:cxn ang="0">
                  <a:pos x="651" y="336"/>
                </a:cxn>
                <a:cxn ang="0">
                  <a:pos x="616" y="349"/>
                </a:cxn>
                <a:cxn ang="0">
                  <a:pos x="577" y="356"/>
                </a:cxn>
                <a:cxn ang="0">
                  <a:pos x="538" y="362"/>
                </a:cxn>
                <a:cxn ang="0">
                  <a:pos x="499" y="364"/>
                </a:cxn>
                <a:cxn ang="0">
                  <a:pos x="458" y="364"/>
                </a:cxn>
                <a:cxn ang="0">
                  <a:pos x="419" y="362"/>
                </a:cxn>
                <a:cxn ang="0">
                  <a:pos x="381" y="360"/>
                </a:cxn>
                <a:cxn ang="0">
                  <a:pos x="346" y="356"/>
                </a:cxn>
                <a:cxn ang="0">
                  <a:pos x="312" y="351"/>
                </a:cxn>
                <a:cxn ang="0">
                  <a:pos x="284" y="345"/>
                </a:cxn>
                <a:cxn ang="0">
                  <a:pos x="262" y="342"/>
                </a:cxn>
                <a:cxn ang="0">
                  <a:pos x="243" y="338"/>
                </a:cxn>
                <a:cxn ang="0">
                  <a:pos x="232" y="336"/>
                </a:cxn>
                <a:cxn ang="0">
                  <a:pos x="229" y="334"/>
                </a:cxn>
                <a:cxn ang="0">
                  <a:pos x="242" y="394"/>
                </a:cxn>
                <a:cxn ang="0">
                  <a:pos x="245" y="448"/>
                </a:cxn>
                <a:cxn ang="0">
                  <a:pos x="243" y="496"/>
                </a:cxn>
                <a:cxn ang="0">
                  <a:pos x="236" y="539"/>
                </a:cxn>
                <a:cxn ang="0">
                  <a:pos x="225" y="578"/>
                </a:cxn>
                <a:cxn ang="0">
                  <a:pos x="210" y="612"/>
                </a:cxn>
                <a:cxn ang="0">
                  <a:pos x="193" y="640"/>
                </a:cxn>
                <a:cxn ang="0">
                  <a:pos x="175" y="662"/>
                </a:cxn>
                <a:cxn ang="0">
                  <a:pos x="154" y="679"/>
                </a:cxn>
                <a:cxn ang="0">
                  <a:pos x="135" y="692"/>
                </a:cxn>
                <a:cxn ang="0">
                  <a:pos x="115" y="666"/>
                </a:cxn>
                <a:cxn ang="0">
                  <a:pos x="100" y="636"/>
                </a:cxn>
                <a:cxn ang="0">
                  <a:pos x="87" y="604"/>
                </a:cxn>
                <a:cxn ang="0">
                  <a:pos x="76" y="573"/>
                </a:cxn>
                <a:cxn ang="0">
                  <a:pos x="65" y="543"/>
                </a:cxn>
                <a:cxn ang="0">
                  <a:pos x="27" y="465"/>
                </a:cxn>
                <a:cxn ang="0">
                  <a:pos x="13" y="427"/>
                </a:cxn>
                <a:cxn ang="0">
                  <a:pos x="1" y="388"/>
                </a:cxn>
                <a:cxn ang="0">
                  <a:pos x="0" y="345"/>
                </a:cxn>
                <a:cxn ang="0">
                  <a:pos x="11" y="297"/>
                </a:cxn>
                <a:cxn ang="0">
                  <a:pos x="26" y="250"/>
                </a:cxn>
                <a:cxn ang="0">
                  <a:pos x="55" y="194"/>
                </a:cxn>
                <a:cxn ang="0">
                  <a:pos x="91" y="144"/>
                </a:cxn>
                <a:cxn ang="0">
                  <a:pos x="134" y="101"/>
                </a:cxn>
                <a:cxn ang="0">
                  <a:pos x="182" y="66"/>
                </a:cxn>
                <a:cxn ang="0">
                  <a:pos x="234" y="38"/>
                </a:cxn>
                <a:cxn ang="0">
                  <a:pos x="292" y="17"/>
                </a:cxn>
                <a:cxn ang="0">
                  <a:pos x="351" y="4"/>
                </a:cxn>
                <a:cxn ang="0">
                  <a:pos x="413" y="0"/>
                </a:cxn>
              </a:cxnLst>
              <a:rect l="0" t="0" r="r" b="b"/>
              <a:pathLst>
                <a:path w="765" h="692">
                  <a:moveTo>
                    <a:pt x="413" y="0"/>
                  </a:moveTo>
                  <a:lnTo>
                    <a:pt x="476" y="4"/>
                  </a:lnTo>
                  <a:lnTo>
                    <a:pt x="540" y="17"/>
                  </a:lnTo>
                  <a:lnTo>
                    <a:pt x="603" y="38"/>
                  </a:lnTo>
                  <a:lnTo>
                    <a:pt x="648" y="60"/>
                  </a:lnTo>
                  <a:lnTo>
                    <a:pt x="685" y="82"/>
                  </a:lnTo>
                  <a:lnTo>
                    <a:pt x="715" y="108"/>
                  </a:lnTo>
                  <a:lnTo>
                    <a:pt x="741" y="135"/>
                  </a:lnTo>
                  <a:lnTo>
                    <a:pt x="765" y="164"/>
                  </a:lnTo>
                  <a:lnTo>
                    <a:pt x="761" y="207"/>
                  </a:lnTo>
                  <a:lnTo>
                    <a:pt x="750" y="245"/>
                  </a:lnTo>
                  <a:lnTo>
                    <a:pt x="733" y="274"/>
                  </a:lnTo>
                  <a:lnTo>
                    <a:pt x="711" y="300"/>
                  </a:lnTo>
                  <a:lnTo>
                    <a:pt x="683" y="321"/>
                  </a:lnTo>
                  <a:lnTo>
                    <a:pt x="651" y="336"/>
                  </a:lnTo>
                  <a:lnTo>
                    <a:pt x="616" y="349"/>
                  </a:lnTo>
                  <a:lnTo>
                    <a:pt x="577" y="356"/>
                  </a:lnTo>
                  <a:lnTo>
                    <a:pt x="538" y="362"/>
                  </a:lnTo>
                  <a:lnTo>
                    <a:pt x="499" y="364"/>
                  </a:lnTo>
                  <a:lnTo>
                    <a:pt x="458" y="364"/>
                  </a:lnTo>
                  <a:lnTo>
                    <a:pt x="419" y="362"/>
                  </a:lnTo>
                  <a:lnTo>
                    <a:pt x="381" y="360"/>
                  </a:lnTo>
                  <a:lnTo>
                    <a:pt x="346" y="356"/>
                  </a:lnTo>
                  <a:lnTo>
                    <a:pt x="312" y="351"/>
                  </a:lnTo>
                  <a:lnTo>
                    <a:pt x="284" y="345"/>
                  </a:lnTo>
                  <a:lnTo>
                    <a:pt x="262" y="342"/>
                  </a:lnTo>
                  <a:lnTo>
                    <a:pt x="243" y="338"/>
                  </a:lnTo>
                  <a:lnTo>
                    <a:pt x="232" y="336"/>
                  </a:lnTo>
                  <a:lnTo>
                    <a:pt x="229" y="334"/>
                  </a:lnTo>
                  <a:lnTo>
                    <a:pt x="242" y="394"/>
                  </a:lnTo>
                  <a:lnTo>
                    <a:pt x="245" y="448"/>
                  </a:lnTo>
                  <a:lnTo>
                    <a:pt x="243" y="496"/>
                  </a:lnTo>
                  <a:lnTo>
                    <a:pt x="236" y="539"/>
                  </a:lnTo>
                  <a:lnTo>
                    <a:pt x="225" y="578"/>
                  </a:lnTo>
                  <a:lnTo>
                    <a:pt x="210" y="612"/>
                  </a:lnTo>
                  <a:lnTo>
                    <a:pt x="193" y="640"/>
                  </a:lnTo>
                  <a:lnTo>
                    <a:pt x="175" y="662"/>
                  </a:lnTo>
                  <a:lnTo>
                    <a:pt x="154" y="679"/>
                  </a:lnTo>
                  <a:lnTo>
                    <a:pt x="135" y="692"/>
                  </a:lnTo>
                  <a:lnTo>
                    <a:pt x="115" y="666"/>
                  </a:lnTo>
                  <a:lnTo>
                    <a:pt x="100" y="636"/>
                  </a:lnTo>
                  <a:lnTo>
                    <a:pt x="87" y="604"/>
                  </a:lnTo>
                  <a:lnTo>
                    <a:pt x="76" y="573"/>
                  </a:lnTo>
                  <a:lnTo>
                    <a:pt x="65" y="543"/>
                  </a:lnTo>
                  <a:lnTo>
                    <a:pt x="27" y="465"/>
                  </a:lnTo>
                  <a:lnTo>
                    <a:pt x="13" y="427"/>
                  </a:lnTo>
                  <a:lnTo>
                    <a:pt x="1" y="388"/>
                  </a:lnTo>
                  <a:lnTo>
                    <a:pt x="0" y="345"/>
                  </a:lnTo>
                  <a:lnTo>
                    <a:pt x="11" y="297"/>
                  </a:lnTo>
                  <a:lnTo>
                    <a:pt x="26" y="250"/>
                  </a:lnTo>
                  <a:lnTo>
                    <a:pt x="55" y="194"/>
                  </a:lnTo>
                  <a:lnTo>
                    <a:pt x="91" y="144"/>
                  </a:lnTo>
                  <a:lnTo>
                    <a:pt x="134" y="101"/>
                  </a:lnTo>
                  <a:lnTo>
                    <a:pt x="182" y="66"/>
                  </a:lnTo>
                  <a:lnTo>
                    <a:pt x="234" y="38"/>
                  </a:lnTo>
                  <a:lnTo>
                    <a:pt x="292" y="17"/>
                  </a:lnTo>
                  <a:lnTo>
                    <a:pt x="351" y="4"/>
                  </a:lnTo>
                  <a:lnTo>
                    <a:pt x="413" y="0"/>
                  </a:lnTo>
                  <a:close/>
                </a:path>
              </a:pathLst>
            </a:custGeom>
            <a:solidFill>
              <a:srgbClr val="E6934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66"/>
            <p:cNvSpPr>
              <a:spLocks/>
            </p:cNvSpPr>
            <p:nvPr/>
          </p:nvSpPr>
          <p:spPr bwMode="auto">
            <a:xfrm>
              <a:off x="9344025" y="2605088"/>
              <a:ext cx="1220787" cy="1101725"/>
            </a:xfrm>
            <a:custGeom>
              <a:avLst/>
              <a:gdLst/>
              <a:ahLst/>
              <a:cxnLst>
                <a:cxn ang="0">
                  <a:pos x="385" y="0"/>
                </a:cxn>
                <a:cxn ang="0">
                  <a:pos x="443" y="2"/>
                </a:cxn>
                <a:cxn ang="0">
                  <a:pos x="500" y="12"/>
                </a:cxn>
                <a:cxn ang="0">
                  <a:pos x="556" y="26"/>
                </a:cxn>
                <a:cxn ang="0">
                  <a:pos x="612" y="47"/>
                </a:cxn>
                <a:cxn ang="0">
                  <a:pos x="655" y="67"/>
                </a:cxn>
                <a:cxn ang="0">
                  <a:pos x="690" y="86"/>
                </a:cxn>
                <a:cxn ang="0">
                  <a:pos x="720" y="109"/>
                </a:cxn>
                <a:cxn ang="0">
                  <a:pos x="746" y="133"/>
                </a:cxn>
                <a:cxn ang="0">
                  <a:pos x="769" y="161"/>
                </a:cxn>
                <a:cxn ang="0">
                  <a:pos x="765" y="204"/>
                </a:cxn>
                <a:cxn ang="0">
                  <a:pos x="754" y="241"/>
                </a:cxn>
                <a:cxn ang="0">
                  <a:pos x="737" y="271"/>
                </a:cxn>
                <a:cxn ang="0">
                  <a:pos x="713" y="297"/>
                </a:cxn>
                <a:cxn ang="0">
                  <a:pos x="685" y="317"/>
                </a:cxn>
                <a:cxn ang="0">
                  <a:pos x="653" y="332"/>
                </a:cxn>
                <a:cxn ang="0">
                  <a:pos x="618" y="345"/>
                </a:cxn>
                <a:cxn ang="0">
                  <a:pos x="581" y="353"/>
                </a:cxn>
                <a:cxn ang="0">
                  <a:pos x="541" y="358"/>
                </a:cxn>
                <a:cxn ang="0">
                  <a:pos x="500" y="360"/>
                </a:cxn>
                <a:cxn ang="0">
                  <a:pos x="461" y="360"/>
                </a:cxn>
                <a:cxn ang="0">
                  <a:pos x="383" y="357"/>
                </a:cxn>
                <a:cxn ang="0">
                  <a:pos x="348" y="353"/>
                </a:cxn>
                <a:cxn ang="0">
                  <a:pos x="316" y="347"/>
                </a:cxn>
                <a:cxn ang="0">
                  <a:pos x="288" y="342"/>
                </a:cxn>
                <a:cxn ang="0">
                  <a:pos x="266" y="338"/>
                </a:cxn>
                <a:cxn ang="0">
                  <a:pos x="247" y="334"/>
                </a:cxn>
                <a:cxn ang="0">
                  <a:pos x="236" y="332"/>
                </a:cxn>
                <a:cxn ang="0">
                  <a:pos x="232" y="330"/>
                </a:cxn>
                <a:cxn ang="0">
                  <a:pos x="245" y="392"/>
                </a:cxn>
                <a:cxn ang="0">
                  <a:pos x="251" y="448"/>
                </a:cxn>
                <a:cxn ang="0">
                  <a:pos x="249" y="498"/>
                </a:cxn>
                <a:cxn ang="0">
                  <a:pos x="242" y="541"/>
                </a:cxn>
                <a:cxn ang="0">
                  <a:pos x="230" y="580"/>
                </a:cxn>
                <a:cxn ang="0">
                  <a:pos x="216" y="612"/>
                </a:cxn>
                <a:cxn ang="0">
                  <a:pos x="199" y="640"/>
                </a:cxn>
                <a:cxn ang="0">
                  <a:pos x="178" y="660"/>
                </a:cxn>
                <a:cxn ang="0">
                  <a:pos x="160" y="677"/>
                </a:cxn>
                <a:cxn ang="0">
                  <a:pos x="141" y="688"/>
                </a:cxn>
                <a:cxn ang="0">
                  <a:pos x="122" y="694"/>
                </a:cxn>
                <a:cxn ang="0">
                  <a:pos x="78" y="640"/>
                </a:cxn>
                <a:cxn ang="0">
                  <a:pos x="42" y="578"/>
                </a:cxn>
                <a:cxn ang="0">
                  <a:pos x="16" y="513"/>
                </a:cxn>
                <a:cxn ang="0">
                  <a:pos x="3" y="444"/>
                </a:cxn>
                <a:cxn ang="0">
                  <a:pos x="0" y="371"/>
                </a:cxn>
                <a:cxn ang="0">
                  <a:pos x="9" y="299"/>
                </a:cxn>
                <a:cxn ang="0">
                  <a:pos x="31" y="222"/>
                </a:cxn>
                <a:cxn ang="0">
                  <a:pos x="48" y="187"/>
                </a:cxn>
                <a:cxn ang="0">
                  <a:pos x="65" y="159"/>
                </a:cxn>
                <a:cxn ang="0">
                  <a:pos x="83" y="138"/>
                </a:cxn>
                <a:cxn ang="0">
                  <a:pos x="96" y="125"/>
                </a:cxn>
                <a:cxn ang="0">
                  <a:pos x="108" y="116"/>
                </a:cxn>
                <a:cxn ang="0">
                  <a:pos x="111" y="114"/>
                </a:cxn>
                <a:cxn ang="0">
                  <a:pos x="122" y="101"/>
                </a:cxn>
                <a:cxn ang="0">
                  <a:pos x="139" y="84"/>
                </a:cxn>
                <a:cxn ang="0">
                  <a:pos x="158" y="67"/>
                </a:cxn>
                <a:cxn ang="0">
                  <a:pos x="178" y="53"/>
                </a:cxn>
                <a:cxn ang="0">
                  <a:pos x="225" y="30"/>
                </a:cxn>
                <a:cxn ang="0">
                  <a:pos x="275" y="13"/>
                </a:cxn>
                <a:cxn ang="0">
                  <a:pos x="329" y="4"/>
                </a:cxn>
                <a:cxn ang="0">
                  <a:pos x="385" y="0"/>
                </a:cxn>
              </a:cxnLst>
              <a:rect l="0" t="0" r="r" b="b"/>
              <a:pathLst>
                <a:path w="769" h="694">
                  <a:moveTo>
                    <a:pt x="385" y="0"/>
                  </a:moveTo>
                  <a:lnTo>
                    <a:pt x="443" y="2"/>
                  </a:lnTo>
                  <a:lnTo>
                    <a:pt x="500" y="12"/>
                  </a:lnTo>
                  <a:lnTo>
                    <a:pt x="556" y="26"/>
                  </a:lnTo>
                  <a:lnTo>
                    <a:pt x="612" y="47"/>
                  </a:lnTo>
                  <a:lnTo>
                    <a:pt x="655" y="67"/>
                  </a:lnTo>
                  <a:lnTo>
                    <a:pt x="690" y="86"/>
                  </a:lnTo>
                  <a:lnTo>
                    <a:pt x="720" y="109"/>
                  </a:lnTo>
                  <a:lnTo>
                    <a:pt x="746" y="133"/>
                  </a:lnTo>
                  <a:lnTo>
                    <a:pt x="769" y="161"/>
                  </a:lnTo>
                  <a:lnTo>
                    <a:pt x="765" y="204"/>
                  </a:lnTo>
                  <a:lnTo>
                    <a:pt x="754" y="241"/>
                  </a:lnTo>
                  <a:lnTo>
                    <a:pt x="737" y="271"/>
                  </a:lnTo>
                  <a:lnTo>
                    <a:pt x="713" y="297"/>
                  </a:lnTo>
                  <a:lnTo>
                    <a:pt x="685" y="317"/>
                  </a:lnTo>
                  <a:lnTo>
                    <a:pt x="653" y="332"/>
                  </a:lnTo>
                  <a:lnTo>
                    <a:pt x="618" y="345"/>
                  </a:lnTo>
                  <a:lnTo>
                    <a:pt x="581" y="353"/>
                  </a:lnTo>
                  <a:lnTo>
                    <a:pt x="541" y="358"/>
                  </a:lnTo>
                  <a:lnTo>
                    <a:pt x="500" y="360"/>
                  </a:lnTo>
                  <a:lnTo>
                    <a:pt x="461" y="360"/>
                  </a:lnTo>
                  <a:lnTo>
                    <a:pt x="383" y="357"/>
                  </a:lnTo>
                  <a:lnTo>
                    <a:pt x="348" y="353"/>
                  </a:lnTo>
                  <a:lnTo>
                    <a:pt x="316" y="347"/>
                  </a:lnTo>
                  <a:lnTo>
                    <a:pt x="288" y="342"/>
                  </a:lnTo>
                  <a:lnTo>
                    <a:pt x="266" y="338"/>
                  </a:lnTo>
                  <a:lnTo>
                    <a:pt x="247" y="334"/>
                  </a:lnTo>
                  <a:lnTo>
                    <a:pt x="236" y="332"/>
                  </a:lnTo>
                  <a:lnTo>
                    <a:pt x="232" y="330"/>
                  </a:lnTo>
                  <a:lnTo>
                    <a:pt x="245" y="392"/>
                  </a:lnTo>
                  <a:lnTo>
                    <a:pt x="251" y="448"/>
                  </a:lnTo>
                  <a:lnTo>
                    <a:pt x="249" y="498"/>
                  </a:lnTo>
                  <a:lnTo>
                    <a:pt x="242" y="541"/>
                  </a:lnTo>
                  <a:lnTo>
                    <a:pt x="230" y="580"/>
                  </a:lnTo>
                  <a:lnTo>
                    <a:pt x="216" y="612"/>
                  </a:lnTo>
                  <a:lnTo>
                    <a:pt x="199" y="640"/>
                  </a:lnTo>
                  <a:lnTo>
                    <a:pt x="178" y="660"/>
                  </a:lnTo>
                  <a:lnTo>
                    <a:pt x="160" y="677"/>
                  </a:lnTo>
                  <a:lnTo>
                    <a:pt x="141" y="688"/>
                  </a:lnTo>
                  <a:lnTo>
                    <a:pt x="122" y="694"/>
                  </a:lnTo>
                  <a:lnTo>
                    <a:pt x="78" y="640"/>
                  </a:lnTo>
                  <a:lnTo>
                    <a:pt x="42" y="578"/>
                  </a:lnTo>
                  <a:lnTo>
                    <a:pt x="16" y="513"/>
                  </a:lnTo>
                  <a:lnTo>
                    <a:pt x="3" y="444"/>
                  </a:lnTo>
                  <a:lnTo>
                    <a:pt x="0" y="371"/>
                  </a:lnTo>
                  <a:lnTo>
                    <a:pt x="9" y="299"/>
                  </a:lnTo>
                  <a:lnTo>
                    <a:pt x="31" y="222"/>
                  </a:lnTo>
                  <a:lnTo>
                    <a:pt x="48" y="187"/>
                  </a:lnTo>
                  <a:lnTo>
                    <a:pt x="65" y="159"/>
                  </a:lnTo>
                  <a:lnTo>
                    <a:pt x="83" y="138"/>
                  </a:lnTo>
                  <a:lnTo>
                    <a:pt x="96" y="125"/>
                  </a:lnTo>
                  <a:lnTo>
                    <a:pt x="108" y="116"/>
                  </a:lnTo>
                  <a:lnTo>
                    <a:pt x="111" y="114"/>
                  </a:lnTo>
                  <a:lnTo>
                    <a:pt x="122" y="101"/>
                  </a:lnTo>
                  <a:lnTo>
                    <a:pt x="139" y="84"/>
                  </a:lnTo>
                  <a:lnTo>
                    <a:pt x="158" y="67"/>
                  </a:lnTo>
                  <a:lnTo>
                    <a:pt x="178" y="53"/>
                  </a:lnTo>
                  <a:lnTo>
                    <a:pt x="225" y="30"/>
                  </a:lnTo>
                  <a:lnTo>
                    <a:pt x="275" y="13"/>
                  </a:lnTo>
                  <a:lnTo>
                    <a:pt x="329" y="4"/>
                  </a:lnTo>
                  <a:lnTo>
                    <a:pt x="385" y="0"/>
                  </a:lnTo>
                  <a:close/>
                </a:path>
              </a:pathLst>
            </a:custGeom>
            <a:solidFill>
              <a:srgbClr val="38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67"/>
            <p:cNvSpPr>
              <a:spLocks/>
            </p:cNvSpPr>
            <p:nvPr/>
          </p:nvSpPr>
          <p:spPr bwMode="auto">
            <a:xfrm>
              <a:off x="9550400" y="2682875"/>
              <a:ext cx="895350" cy="417513"/>
            </a:xfrm>
            <a:custGeom>
              <a:avLst/>
              <a:gdLst/>
              <a:ahLst/>
              <a:cxnLst>
                <a:cxn ang="0">
                  <a:pos x="411" y="0"/>
                </a:cxn>
                <a:cxn ang="0">
                  <a:pos x="417" y="2"/>
                </a:cxn>
                <a:cxn ang="0">
                  <a:pos x="432" y="5"/>
                </a:cxn>
                <a:cxn ang="0">
                  <a:pos x="452" y="11"/>
                </a:cxn>
                <a:cxn ang="0">
                  <a:pos x="477" y="20"/>
                </a:cxn>
                <a:cxn ang="0">
                  <a:pos x="503" y="33"/>
                </a:cxn>
                <a:cxn ang="0">
                  <a:pos x="527" y="50"/>
                </a:cxn>
                <a:cxn ang="0">
                  <a:pos x="547" y="71"/>
                </a:cxn>
                <a:cxn ang="0">
                  <a:pos x="560" y="95"/>
                </a:cxn>
                <a:cxn ang="0">
                  <a:pos x="564" y="112"/>
                </a:cxn>
                <a:cxn ang="0">
                  <a:pos x="564" y="132"/>
                </a:cxn>
                <a:cxn ang="0">
                  <a:pos x="560" y="153"/>
                </a:cxn>
                <a:cxn ang="0">
                  <a:pos x="553" y="175"/>
                </a:cxn>
                <a:cxn ang="0">
                  <a:pos x="538" y="196"/>
                </a:cxn>
                <a:cxn ang="0">
                  <a:pos x="519" y="216"/>
                </a:cxn>
                <a:cxn ang="0">
                  <a:pos x="493" y="233"/>
                </a:cxn>
                <a:cxn ang="0">
                  <a:pos x="460" y="248"/>
                </a:cxn>
                <a:cxn ang="0">
                  <a:pos x="421" y="257"/>
                </a:cxn>
                <a:cxn ang="0">
                  <a:pos x="372" y="263"/>
                </a:cxn>
                <a:cxn ang="0">
                  <a:pos x="303" y="263"/>
                </a:cxn>
                <a:cxn ang="0">
                  <a:pos x="242" y="259"/>
                </a:cxn>
                <a:cxn ang="0">
                  <a:pos x="186" y="252"/>
                </a:cxn>
                <a:cxn ang="0">
                  <a:pos x="138" y="240"/>
                </a:cxn>
                <a:cxn ang="0">
                  <a:pos x="97" y="227"/>
                </a:cxn>
                <a:cxn ang="0">
                  <a:pos x="61" y="214"/>
                </a:cxn>
                <a:cxn ang="0">
                  <a:pos x="35" y="203"/>
                </a:cxn>
                <a:cxn ang="0">
                  <a:pos x="15" y="192"/>
                </a:cxn>
                <a:cxn ang="0">
                  <a:pos x="4" y="184"/>
                </a:cxn>
                <a:cxn ang="0">
                  <a:pos x="0" y="183"/>
                </a:cxn>
                <a:cxn ang="0">
                  <a:pos x="63" y="190"/>
                </a:cxn>
                <a:cxn ang="0">
                  <a:pos x="119" y="192"/>
                </a:cxn>
                <a:cxn ang="0">
                  <a:pos x="169" y="186"/>
                </a:cxn>
                <a:cxn ang="0">
                  <a:pos x="214" y="175"/>
                </a:cxn>
                <a:cxn ang="0">
                  <a:pos x="253" y="160"/>
                </a:cxn>
                <a:cxn ang="0">
                  <a:pos x="289" y="143"/>
                </a:cxn>
                <a:cxn ang="0">
                  <a:pos x="316" y="123"/>
                </a:cxn>
                <a:cxn ang="0">
                  <a:pos x="343" y="102"/>
                </a:cxn>
                <a:cxn ang="0">
                  <a:pos x="361" y="80"/>
                </a:cxn>
                <a:cxn ang="0">
                  <a:pos x="378" y="60"/>
                </a:cxn>
                <a:cxn ang="0">
                  <a:pos x="391" y="41"/>
                </a:cxn>
                <a:cxn ang="0">
                  <a:pos x="400" y="24"/>
                </a:cxn>
                <a:cxn ang="0">
                  <a:pos x="406" y="11"/>
                </a:cxn>
                <a:cxn ang="0">
                  <a:pos x="411" y="0"/>
                </a:cxn>
              </a:cxnLst>
              <a:rect l="0" t="0" r="r" b="b"/>
              <a:pathLst>
                <a:path w="564" h="263">
                  <a:moveTo>
                    <a:pt x="411" y="0"/>
                  </a:moveTo>
                  <a:lnTo>
                    <a:pt x="417" y="2"/>
                  </a:lnTo>
                  <a:lnTo>
                    <a:pt x="432" y="5"/>
                  </a:lnTo>
                  <a:lnTo>
                    <a:pt x="452" y="11"/>
                  </a:lnTo>
                  <a:lnTo>
                    <a:pt x="477" y="20"/>
                  </a:lnTo>
                  <a:lnTo>
                    <a:pt x="503" y="33"/>
                  </a:lnTo>
                  <a:lnTo>
                    <a:pt x="527" y="50"/>
                  </a:lnTo>
                  <a:lnTo>
                    <a:pt x="547" y="71"/>
                  </a:lnTo>
                  <a:lnTo>
                    <a:pt x="560" y="95"/>
                  </a:lnTo>
                  <a:lnTo>
                    <a:pt x="564" y="112"/>
                  </a:lnTo>
                  <a:lnTo>
                    <a:pt x="564" y="132"/>
                  </a:lnTo>
                  <a:lnTo>
                    <a:pt x="560" y="153"/>
                  </a:lnTo>
                  <a:lnTo>
                    <a:pt x="553" y="175"/>
                  </a:lnTo>
                  <a:lnTo>
                    <a:pt x="538" y="196"/>
                  </a:lnTo>
                  <a:lnTo>
                    <a:pt x="519" y="216"/>
                  </a:lnTo>
                  <a:lnTo>
                    <a:pt x="493" y="233"/>
                  </a:lnTo>
                  <a:lnTo>
                    <a:pt x="460" y="248"/>
                  </a:lnTo>
                  <a:lnTo>
                    <a:pt x="421" y="257"/>
                  </a:lnTo>
                  <a:lnTo>
                    <a:pt x="372" y="263"/>
                  </a:lnTo>
                  <a:lnTo>
                    <a:pt x="303" y="263"/>
                  </a:lnTo>
                  <a:lnTo>
                    <a:pt x="242" y="259"/>
                  </a:lnTo>
                  <a:lnTo>
                    <a:pt x="186" y="252"/>
                  </a:lnTo>
                  <a:lnTo>
                    <a:pt x="138" y="240"/>
                  </a:lnTo>
                  <a:lnTo>
                    <a:pt x="97" y="227"/>
                  </a:lnTo>
                  <a:lnTo>
                    <a:pt x="61" y="214"/>
                  </a:lnTo>
                  <a:lnTo>
                    <a:pt x="35" y="203"/>
                  </a:lnTo>
                  <a:lnTo>
                    <a:pt x="15" y="192"/>
                  </a:lnTo>
                  <a:lnTo>
                    <a:pt x="4" y="184"/>
                  </a:lnTo>
                  <a:lnTo>
                    <a:pt x="0" y="183"/>
                  </a:lnTo>
                  <a:lnTo>
                    <a:pt x="63" y="190"/>
                  </a:lnTo>
                  <a:lnTo>
                    <a:pt x="119" y="192"/>
                  </a:lnTo>
                  <a:lnTo>
                    <a:pt x="169" y="186"/>
                  </a:lnTo>
                  <a:lnTo>
                    <a:pt x="214" y="175"/>
                  </a:lnTo>
                  <a:lnTo>
                    <a:pt x="253" y="160"/>
                  </a:lnTo>
                  <a:lnTo>
                    <a:pt x="289" y="143"/>
                  </a:lnTo>
                  <a:lnTo>
                    <a:pt x="316" y="123"/>
                  </a:lnTo>
                  <a:lnTo>
                    <a:pt x="343" y="102"/>
                  </a:lnTo>
                  <a:lnTo>
                    <a:pt x="361" y="80"/>
                  </a:lnTo>
                  <a:lnTo>
                    <a:pt x="378" y="60"/>
                  </a:lnTo>
                  <a:lnTo>
                    <a:pt x="391" y="41"/>
                  </a:lnTo>
                  <a:lnTo>
                    <a:pt x="400" y="24"/>
                  </a:lnTo>
                  <a:lnTo>
                    <a:pt x="406" y="11"/>
                  </a:lnTo>
                  <a:lnTo>
                    <a:pt x="411" y="0"/>
                  </a:lnTo>
                  <a:close/>
                </a:path>
              </a:pathLst>
            </a:custGeom>
            <a:solidFill>
              <a:srgbClr val="5C01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68"/>
            <p:cNvSpPr>
              <a:spLocks noEditPoints="1"/>
            </p:cNvSpPr>
            <p:nvPr/>
          </p:nvSpPr>
          <p:spPr bwMode="auto">
            <a:xfrm>
              <a:off x="10106025" y="2857500"/>
              <a:ext cx="339725" cy="242888"/>
            </a:xfrm>
            <a:custGeom>
              <a:avLst/>
              <a:gdLst/>
              <a:ahLst/>
              <a:cxnLst>
                <a:cxn ang="0">
                  <a:pos x="6" y="153"/>
                </a:cxn>
                <a:cxn ang="0">
                  <a:pos x="0" y="153"/>
                </a:cxn>
                <a:cxn ang="0">
                  <a:pos x="6" y="153"/>
                </a:cxn>
                <a:cxn ang="0">
                  <a:pos x="212" y="0"/>
                </a:cxn>
                <a:cxn ang="0">
                  <a:pos x="212" y="2"/>
                </a:cxn>
                <a:cxn ang="0">
                  <a:pos x="214" y="9"/>
                </a:cxn>
                <a:cxn ang="0">
                  <a:pos x="214" y="32"/>
                </a:cxn>
                <a:cxn ang="0">
                  <a:pos x="212" y="45"/>
                </a:cxn>
                <a:cxn ang="0">
                  <a:pos x="209" y="61"/>
                </a:cxn>
                <a:cxn ang="0">
                  <a:pos x="201" y="78"/>
                </a:cxn>
                <a:cxn ang="0">
                  <a:pos x="190" y="95"/>
                </a:cxn>
                <a:cxn ang="0">
                  <a:pos x="175" y="110"/>
                </a:cxn>
                <a:cxn ang="0">
                  <a:pos x="155" y="125"/>
                </a:cxn>
                <a:cxn ang="0">
                  <a:pos x="127" y="136"/>
                </a:cxn>
                <a:cxn ang="0">
                  <a:pos x="91" y="145"/>
                </a:cxn>
                <a:cxn ang="0">
                  <a:pos x="50" y="151"/>
                </a:cxn>
                <a:cxn ang="0">
                  <a:pos x="6" y="153"/>
                </a:cxn>
                <a:cxn ang="0">
                  <a:pos x="15" y="151"/>
                </a:cxn>
                <a:cxn ang="0">
                  <a:pos x="30" y="149"/>
                </a:cxn>
                <a:cxn ang="0">
                  <a:pos x="50" y="147"/>
                </a:cxn>
                <a:cxn ang="0">
                  <a:pos x="73" y="142"/>
                </a:cxn>
                <a:cxn ang="0">
                  <a:pos x="97" y="134"/>
                </a:cxn>
                <a:cxn ang="0">
                  <a:pos x="121" y="125"/>
                </a:cxn>
                <a:cxn ang="0">
                  <a:pos x="145" y="114"/>
                </a:cxn>
                <a:cxn ang="0">
                  <a:pos x="168" y="99"/>
                </a:cxn>
                <a:cxn ang="0">
                  <a:pos x="186" y="80"/>
                </a:cxn>
                <a:cxn ang="0">
                  <a:pos x="201" y="58"/>
                </a:cxn>
                <a:cxn ang="0">
                  <a:pos x="210" y="32"/>
                </a:cxn>
                <a:cxn ang="0">
                  <a:pos x="212" y="0"/>
                </a:cxn>
              </a:cxnLst>
              <a:rect l="0" t="0" r="r" b="b"/>
              <a:pathLst>
                <a:path w="214" h="153">
                  <a:moveTo>
                    <a:pt x="6" y="153"/>
                  </a:moveTo>
                  <a:lnTo>
                    <a:pt x="0" y="153"/>
                  </a:lnTo>
                  <a:lnTo>
                    <a:pt x="6" y="153"/>
                  </a:lnTo>
                  <a:close/>
                  <a:moveTo>
                    <a:pt x="212" y="0"/>
                  </a:moveTo>
                  <a:lnTo>
                    <a:pt x="212" y="2"/>
                  </a:lnTo>
                  <a:lnTo>
                    <a:pt x="214" y="9"/>
                  </a:lnTo>
                  <a:lnTo>
                    <a:pt x="214" y="32"/>
                  </a:lnTo>
                  <a:lnTo>
                    <a:pt x="212" y="45"/>
                  </a:lnTo>
                  <a:lnTo>
                    <a:pt x="209" y="61"/>
                  </a:lnTo>
                  <a:lnTo>
                    <a:pt x="201" y="78"/>
                  </a:lnTo>
                  <a:lnTo>
                    <a:pt x="190" y="95"/>
                  </a:lnTo>
                  <a:lnTo>
                    <a:pt x="175" y="110"/>
                  </a:lnTo>
                  <a:lnTo>
                    <a:pt x="155" y="125"/>
                  </a:lnTo>
                  <a:lnTo>
                    <a:pt x="127" y="136"/>
                  </a:lnTo>
                  <a:lnTo>
                    <a:pt x="91" y="145"/>
                  </a:lnTo>
                  <a:lnTo>
                    <a:pt x="50" y="151"/>
                  </a:lnTo>
                  <a:lnTo>
                    <a:pt x="6" y="153"/>
                  </a:lnTo>
                  <a:lnTo>
                    <a:pt x="15" y="151"/>
                  </a:lnTo>
                  <a:lnTo>
                    <a:pt x="30" y="149"/>
                  </a:lnTo>
                  <a:lnTo>
                    <a:pt x="50" y="147"/>
                  </a:lnTo>
                  <a:lnTo>
                    <a:pt x="73" y="142"/>
                  </a:lnTo>
                  <a:lnTo>
                    <a:pt x="97" y="134"/>
                  </a:lnTo>
                  <a:lnTo>
                    <a:pt x="121" y="125"/>
                  </a:lnTo>
                  <a:lnTo>
                    <a:pt x="145" y="114"/>
                  </a:lnTo>
                  <a:lnTo>
                    <a:pt x="168" y="99"/>
                  </a:lnTo>
                  <a:lnTo>
                    <a:pt x="186" y="80"/>
                  </a:lnTo>
                  <a:lnTo>
                    <a:pt x="201" y="58"/>
                  </a:lnTo>
                  <a:lnTo>
                    <a:pt x="210" y="32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69"/>
            <p:cNvSpPr>
              <a:spLocks/>
            </p:cNvSpPr>
            <p:nvPr/>
          </p:nvSpPr>
          <p:spPr bwMode="auto">
            <a:xfrm>
              <a:off x="10614025" y="3011488"/>
              <a:ext cx="92075" cy="4873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10" y="13"/>
                </a:cxn>
                <a:cxn ang="0">
                  <a:pos x="19" y="30"/>
                </a:cxn>
                <a:cxn ang="0">
                  <a:pos x="30" y="52"/>
                </a:cxn>
                <a:cxn ang="0">
                  <a:pos x="39" y="80"/>
                </a:cxn>
                <a:cxn ang="0">
                  <a:pos x="49" y="115"/>
                </a:cxn>
                <a:cxn ang="0">
                  <a:pos x="56" y="155"/>
                </a:cxn>
                <a:cxn ang="0">
                  <a:pos x="58" y="201"/>
                </a:cxn>
                <a:cxn ang="0">
                  <a:pos x="54" y="252"/>
                </a:cxn>
                <a:cxn ang="0">
                  <a:pos x="45" y="307"/>
                </a:cxn>
                <a:cxn ang="0">
                  <a:pos x="45" y="302"/>
                </a:cxn>
                <a:cxn ang="0">
                  <a:pos x="47" y="287"/>
                </a:cxn>
                <a:cxn ang="0">
                  <a:pos x="49" y="261"/>
                </a:cxn>
                <a:cxn ang="0">
                  <a:pos x="51" y="229"/>
                </a:cxn>
                <a:cxn ang="0">
                  <a:pos x="49" y="190"/>
                </a:cxn>
                <a:cxn ang="0">
                  <a:pos x="43" y="147"/>
                </a:cxn>
                <a:cxn ang="0">
                  <a:pos x="34" y="99"/>
                </a:cxn>
                <a:cxn ang="0">
                  <a:pos x="21" y="50"/>
                </a:cxn>
                <a:cxn ang="0">
                  <a:pos x="0" y="0"/>
                </a:cxn>
              </a:cxnLst>
              <a:rect l="0" t="0" r="r" b="b"/>
              <a:pathLst>
                <a:path w="58" h="307">
                  <a:moveTo>
                    <a:pt x="0" y="0"/>
                  </a:moveTo>
                  <a:lnTo>
                    <a:pt x="2" y="4"/>
                  </a:lnTo>
                  <a:lnTo>
                    <a:pt x="10" y="13"/>
                  </a:lnTo>
                  <a:lnTo>
                    <a:pt x="19" y="30"/>
                  </a:lnTo>
                  <a:lnTo>
                    <a:pt x="30" y="52"/>
                  </a:lnTo>
                  <a:lnTo>
                    <a:pt x="39" y="80"/>
                  </a:lnTo>
                  <a:lnTo>
                    <a:pt x="49" y="115"/>
                  </a:lnTo>
                  <a:lnTo>
                    <a:pt x="56" y="155"/>
                  </a:lnTo>
                  <a:lnTo>
                    <a:pt x="58" y="201"/>
                  </a:lnTo>
                  <a:lnTo>
                    <a:pt x="54" y="252"/>
                  </a:lnTo>
                  <a:lnTo>
                    <a:pt x="45" y="307"/>
                  </a:lnTo>
                  <a:lnTo>
                    <a:pt x="45" y="302"/>
                  </a:lnTo>
                  <a:lnTo>
                    <a:pt x="47" y="287"/>
                  </a:lnTo>
                  <a:lnTo>
                    <a:pt x="49" y="261"/>
                  </a:lnTo>
                  <a:lnTo>
                    <a:pt x="51" y="229"/>
                  </a:lnTo>
                  <a:lnTo>
                    <a:pt x="49" y="190"/>
                  </a:lnTo>
                  <a:lnTo>
                    <a:pt x="43" y="147"/>
                  </a:lnTo>
                  <a:lnTo>
                    <a:pt x="34" y="99"/>
                  </a:lnTo>
                  <a:lnTo>
                    <a:pt x="21" y="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70"/>
            <p:cNvSpPr>
              <a:spLocks/>
            </p:cNvSpPr>
            <p:nvPr/>
          </p:nvSpPr>
          <p:spPr bwMode="auto">
            <a:xfrm>
              <a:off x="9636125" y="4719638"/>
              <a:ext cx="55562" cy="561975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28" y="93"/>
                </a:cxn>
                <a:cxn ang="0">
                  <a:pos x="24" y="186"/>
                </a:cxn>
                <a:cxn ang="0">
                  <a:pos x="24" y="354"/>
                </a:cxn>
                <a:cxn ang="0">
                  <a:pos x="17" y="352"/>
                </a:cxn>
                <a:cxn ang="0">
                  <a:pos x="7" y="352"/>
                </a:cxn>
                <a:cxn ang="0">
                  <a:pos x="0" y="350"/>
                </a:cxn>
                <a:cxn ang="0">
                  <a:pos x="2" y="268"/>
                </a:cxn>
                <a:cxn ang="0">
                  <a:pos x="5" y="197"/>
                </a:cxn>
                <a:cxn ang="0">
                  <a:pos x="11" y="138"/>
                </a:cxn>
                <a:cxn ang="0">
                  <a:pos x="19" y="89"/>
                </a:cxn>
                <a:cxn ang="0">
                  <a:pos x="24" y="50"/>
                </a:cxn>
                <a:cxn ang="0">
                  <a:pos x="30" y="22"/>
                </a:cxn>
                <a:cxn ang="0">
                  <a:pos x="33" y="5"/>
                </a:cxn>
                <a:cxn ang="0">
                  <a:pos x="35" y="0"/>
                </a:cxn>
              </a:cxnLst>
              <a:rect l="0" t="0" r="r" b="b"/>
              <a:pathLst>
                <a:path w="35" h="354">
                  <a:moveTo>
                    <a:pt x="35" y="0"/>
                  </a:moveTo>
                  <a:lnTo>
                    <a:pt x="28" y="93"/>
                  </a:lnTo>
                  <a:lnTo>
                    <a:pt x="24" y="186"/>
                  </a:lnTo>
                  <a:lnTo>
                    <a:pt x="24" y="354"/>
                  </a:lnTo>
                  <a:lnTo>
                    <a:pt x="17" y="352"/>
                  </a:lnTo>
                  <a:lnTo>
                    <a:pt x="7" y="352"/>
                  </a:lnTo>
                  <a:lnTo>
                    <a:pt x="0" y="350"/>
                  </a:lnTo>
                  <a:lnTo>
                    <a:pt x="2" y="268"/>
                  </a:lnTo>
                  <a:lnTo>
                    <a:pt x="5" y="197"/>
                  </a:lnTo>
                  <a:lnTo>
                    <a:pt x="11" y="138"/>
                  </a:lnTo>
                  <a:lnTo>
                    <a:pt x="19" y="89"/>
                  </a:lnTo>
                  <a:lnTo>
                    <a:pt x="24" y="50"/>
                  </a:lnTo>
                  <a:lnTo>
                    <a:pt x="30" y="22"/>
                  </a:lnTo>
                  <a:lnTo>
                    <a:pt x="33" y="5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6A96B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71"/>
            <p:cNvSpPr>
              <a:spLocks/>
            </p:cNvSpPr>
            <p:nvPr/>
          </p:nvSpPr>
          <p:spPr bwMode="auto">
            <a:xfrm>
              <a:off x="10688638" y="4648200"/>
              <a:ext cx="134937" cy="6127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7" y="17"/>
                </a:cxn>
                <a:cxn ang="0">
                  <a:pos x="15" y="37"/>
                </a:cxn>
                <a:cxn ang="0">
                  <a:pos x="24" y="69"/>
                </a:cxn>
                <a:cxn ang="0">
                  <a:pos x="35" y="108"/>
                </a:cxn>
                <a:cxn ang="0">
                  <a:pos x="48" y="160"/>
                </a:cxn>
                <a:cxn ang="0">
                  <a:pos x="61" y="222"/>
                </a:cxn>
                <a:cxn ang="0">
                  <a:pos x="74" y="295"/>
                </a:cxn>
                <a:cxn ang="0">
                  <a:pos x="85" y="380"/>
                </a:cxn>
                <a:cxn ang="0">
                  <a:pos x="63" y="386"/>
                </a:cxn>
                <a:cxn ang="0">
                  <a:pos x="58" y="332"/>
                </a:cxn>
                <a:cxn ang="0">
                  <a:pos x="50" y="270"/>
                </a:cxn>
                <a:cxn ang="0">
                  <a:pos x="43" y="205"/>
                </a:cxn>
                <a:cxn ang="0">
                  <a:pos x="31" y="134"/>
                </a:cxn>
                <a:cxn ang="0">
                  <a:pos x="17" y="65"/>
                </a:cxn>
                <a:cxn ang="0">
                  <a:pos x="0" y="0"/>
                </a:cxn>
              </a:cxnLst>
              <a:rect l="0" t="0" r="r" b="b"/>
              <a:pathLst>
                <a:path w="85" h="386">
                  <a:moveTo>
                    <a:pt x="0" y="0"/>
                  </a:moveTo>
                  <a:lnTo>
                    <a:pt x="2" y="4"/>
                  </a:lnTo>
                  <a:lnTo>
                    <a:pt x="7" y="17"/>
                  </a:lnTo>
                  <a:lnTo>
                    <a:pt x="15" y="37"/>
                  </a:lnTo>
                  <a:lnTo>
                    <a:pt x="24" y="69"/>
                  </a:lnTo>
                  <a:lnTo>
                    <a:pt x="35" y="108"/>
                  </a:lnTo>
                  <a:lnTo>
                    <a:pt x="48" y="160"/>
                  </a:lnTo>
                  <a:lnTo>
                    <a:pt x="61" y="222"/>
                  </a:lnTo>
                  <a:lnTo>
                    <a:pt x="74" y="295"/>
                  </a:lnTo>
                  <a:lnTo>
                    <a:pt x="85" y="380"/>
                  </a:lnTo>
                  <a:lnTo>
                    <a:pt x="63" y="386"/>
                  </a:lnTo>
                  <a:lnTo>
                    <a:pt x="58" y="332"/>
                  </a:lnTo>
                  <a:lnTo>
                    <a:pt x="50" y="270"/>
                  </a:lnTo>
                  <a:lnTo>
                    <a:pt x="43" y="205"/>
                  </a:lnTo>
                  <a:lnTo>
                    <a:pt x="31" y="134"/>
                  </a:lnTo>
                  <a:lnTo>
                    <a:pt x="17" y="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A96B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72"/>
            <p:cNvSpPr>
              <a:spLocks/>
            </p:cNvSpPr>
            <p:nvPr/>
          </p:nvSpPr>
          <p:spPr bwMode="auto">
            <a:xfrm>
              <a:off x="9807575" y="4618038"/>
              <a:ext cx="209550" cy="60325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132" y="2"/>
                </a:cxn>
                <a:cxn ang="0">
                  <a:pos x="130" y="38"/>
                </a:cxn>
                <a:cxn ang="0">
                  <a:pos x="0" y="36"/>
                </a:cxn>
                <a:cxn ang="0">
                  <a:pos x="4" y="0"/>
                </a:cxn>
              </a:cxnLst>
              <a:rect l="0" t="0" r="r" b="b"/>
              <a:pathLst>
                <a:path w="132" h="38">
                  <a:moveTo>
                    <a:pt x="4" y="0"/>
                  </a:moveTo>
                  <a:lnTo>
                    <a:pt x="132" y="2"/>
                  </a:lnTo>
                  <a:lnTo>
                    <a:pt x="130" y="38"/>
                  </a:lnTo>
                  <a:lnTo>
                    <a:pt x="0" y="36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6A96B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73"/>
            <p:cNvSpPr>
              <a:spLocks/>
            </p:cNvSpPr>
            <p:nvPr/>
          </p:nvSpPr>
          <p:spPr bwMode="auto">
            <a:xfrm>
              <a:off x="9880600" y="3330575"/>
              <a:ext cx="358775" cy="204788"/>
            </a:xfrm>
            <a:custGeom>
              <a:avLst/>
              <a:gdLst/>
              <a:ahLst/>
              <a:cxnLst>
                <a:cxn ang="0">
                  <a:pos x="166" y="0"/>
                </a:cxn>
                <a:cxn ang="0">
                  <a:pos x="174" y="0"/>
                </a:cxn>
                <a:cxn ang="0">
                  <a:pos x="194" y="4"/>
                </a:cxn>
                <a:cxn ang="0">
                  <a:pos x="209" y="13"/>
                </a:cxn>
                <a:cxn ang="0">
                  <a:pos x="220" y="30"/>
                </a:cxn>
                <a:cxn ang="0">
                  <a:pos x="226" y="49"/>
                </a:cxn>
                <a:cxn ang="0">
                  <a:pos x="222" y="71"/>
                </a:cxn>
                <a:cxn ang="0">
                  <a:pos x="213" y="90"/>
                </a:cxn>
                <a:cxn ang="0">
                  <a:pos x="196" y="105"/>
                </a:cxn>
                <a:cxn ang="0">
                  <a:pos x="174" y="112"/>
                </a:cxn>
                <a:cxn ang="0">
                  <a:pos x="67" y="129"/>
                </a:cxn>
                <a:cxn ang="0">
                  <a:pos x="58" y="129"/>
                </a:cxn>
                <a:cxn ang="0">
                  <a:pos x="38" y="125"/>
                </a:cxn>
                <a:cxn ang="0">
                  <a:pos x="19" y="116"/>
                </a:cxn>
                <a:cxn ang="0">
                  <a:pos x="6" y="99"/>
                </a:cxn>
                <a:cxn ang="0">
                  <a:pos x="0" y="80"/>
                </a:cxn>
                <a:cxn ang="0">
                  <a:pos x="2" y="58"/>
                </a:cxn>
                <a:cxn ang="0">
                  <a:pos x="13" y="37"/>
                </a:cxn>
                <a:cxn ang="0">
                  <a:pos x="32" y="21"/>
                </a:cxn>
                <a:cxn ang="0">
                  <a:pos x="56" y="13"/>
                </a:cxn>
                <a:cxn ang="0">
                  <a:pos x="166" y="0"/>
                </a:cxn>
              </a:cxnLst>
              <a:rect l="0" t="0" r="r" b="b"/>
              <a:pathLst>
                <a:path w="226" h="129">
                  <a:moveTo>
                    <a:pt x="166" y="0"/>
                  </a:moveTo>
                  <a:lnTo>
                    <a:pt x="174" y="0"/>
                  </a:lnTo>
                  <a:lnTo>
                    <a:pt x="194" y="4"/>
                  </a:lnTo>
                  <a:lnTo>
                    <a:pt x="209" y="13"/>
                  </a:lnTo>
                  <a:lnTo>
                    <a:pt x="220" y="30"/>
                  </a:lnTo>
                  <a:lnTo>
                    <a:pt x="226" y="49"/>
                  </a:lnTo>
                  <a:lnTo>
                    <a:pt x="222" y="71"/>
                  </a:lnTo>
                  <a:lnTo>
                    <a:pt x="213" y="90"/>
                  </a:lnTo>
                  <a:lnTo>
                    <a:pt x="196" y="105"/>
                  </a:lnTo>
                  <a:lnTo>
                    <a:pt x="174" y="112"/>
                  </a:lnTo>
                  <a:lnTo>
                    <a:pt x="67" y="129"/>
                  </a:lnTo>
                  <a:lnTo>
                    <a:pt x="58" y="129"/>
                  </a:lnTo>
                  <a:lnTo>
                    <a:pt x="38" y="125"/>
                  </a:lnTo>
                  <a:lnTo>
                    <a:pt x="19" y="116"/>
                  </a:lnTo>
                  <a:lnTo>
                    <a:pt x="6" y="99"/>
                  </a:lnTo>
                  <a:lnTo>
                    <a:pt x="0" y="80"/>
                  </a:lnTo>
                  <a:lnTo>
                    <a:pt x="2" y="58"/>
                  </a:lnTo>
                  <a:lnTo>
                    <a:pt x="13" y="37"/>
                  </a:lnTo>
                  <a:lnTo>
                    <a:pt x="32" y="21"/>
                  </a:lnTo>
                  <a:lnTo>
                    <a:pt x="56" y="13"/>
                  </a:lnTo>
                  <a:lnTo>
                    <a:pt x="166" y="0"/>
                  </a:lnTo>
                  <a:close/>
                </a:path>
              </a:pathLst>
            </a:custGeom>
            <a:solidFill>
              <a:srgbClr val="E3DC9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74"/>
            <p:cNvSpPr>
              <a:spLocks/>
            </p:cNvSpPr>
            <p:nvPr/>
          </p:nvSpPr>
          <p:spPr bwMode="auto">
            <a:xfrm>
              <a:off x="9872663" y="3322638"/>
              <a:ext cx="374650" cy="168275"/>
            </a:xfrm>
            <a:custGeom>
              <a:avLst/>
              <a:gdLst/>
              <a:ahLst/>
              <a:cxnLst>
                <a:cxn ang="0">
                  <a:pos x="169" y="0"/>
                </a:cxn>
                <a:cxn ang="0">
                  <a:pos x="186" y="0"/>
                </a:cxn>
                <a:cxn ang="0">
                  <a:pos x="201" y="3"/>
                </a:cxn>
                <a:cxn ang="0">
                  <a:pos x="216" y="13"/>
                </a:cxn>
                <a:cxn ang="0">
                  <a:pos x="227" y="24"/>
                </a:cxn>
                <a:cxn ang="0">
                  <a:pos x="233" y="37"/>
                </a:cxn>
                <a:cxn ang="0">
                  <a:pos x="236" y="54"/>
                </a:cxn>
                <a:cxn ang="0">
                  <a:pos x="236" y="56"/>
                </a:cxn>
                <a:cxn ang="0">
                  <a:pos x="233" y="59"/>
                </a:cxn>
                <a:cxn ang="0">
                  <a:pos x="229" y="59"/>
                </a:cxn>
                <a:cxn ang="0">
                  <a:pos x="225" y="56"/>
                </a:cxn>
                <a:cxn ang="0">
                  <a:pos x="225" y="54"/>
                </a:cxn>
                <a:cxn ang="0">
                  <a:pos x="221" y="35"/>
                </a:cxn>
                <a:cxn ang="0">
                  <a:pos x="208" y="20"/>
                </a:cxn>
                <a:cxn ang="0">
                  <a:pos x="192" y="13"/>
                </a:cxn>
                <a:cxn ang="0">
                  <a:pos x="171" y="11"/>
                </a:cxn>
                <a:cxn ang="0">
                  <a:pos x="61" y="24"/>
                </a:cxn>
                <a:cxn ang="0">
                  <a:pos x="39" y="31"/>
                </a:cxn>
                <a:cxn ang="0">
                  <a:pos x="22" y="44"/>
                </a:cxn>
                <a:cxn ang="0">
                  <a:pos x="13" y="63"/>
                </a:cxn>
                <a:cxn ang="0">
                  <a:pos x="11" y="85"/>
                </a:cxn>
                <a:cxn ang="0">
                  <a:pos x="11" y="89"/>
                </a:cxn>
                <a:cxn ang="0">
                  <a:pos x="13" y="95"/>
                </a:cxn>
                <a:cxn ang="0">
                  <a:pos x="15" y="98"/>
                </a:cxn>
                <a:cxn ang="0">
                  <a:pos x="15" y="104"/>
                </a:cxn>
                <a:cxn ang="0">
                  <a:pos x="13" y="106"/>
                </a:cxn>
                <a:cxn ang="0">
                  <a:pos x="5" y="106"/>
                </a:cxn>
                <a:cxn ang="0">
                  <a:pos x="5" y="104"/>
                </a:cxn>
                <a:cxn ang="0">
                  <a:pos x="2" y="93"/>
                </a:cxn>
                <a:cxn ang="0">
                  <a:pos x="0" y="85"/>
                </a:cxn>
                <a:cxn ang="0">
                  <a:pos x="2" y="59"/>
                </a:cxn>
                <a:cxn ang="0">
                  <a:pos x="15" y="37"/>
                </a:cxn>
                <a:cxn ang="0">
                  <a:pos x="33" y="22"/>
                </a:cxn>
                <a:cxn ang="0">
                  <a:pos x="59" y="13"/>
                </a:cxn>
                <a:cxn ang="0">
                  <a:pos x="169" y="0"/>
                </a:cxn>
              </a:cxnLst>
              <a:rect l="0" t="0" r="r" b="b"/>
              <a:pathLst>
                <a:path w="236" h="106">
                  <a:moveTo>
                    <a:pt x="169" y="0"/>
                  </a:moveTo>
                  <a:lnTo>
                    <a:pt x="186" y="0"/>
                  </a:lnTo>
                  <a:lnTo>
                    <a:pt x="201" y="3"/>
                  </a:lnTo>
                  <a:lnTo>
                    <a:pt x="216" y="13"/>
                  </a:lnTo>
                  <a:lnTo>
                    <a:pt x="227" y="24"/>
                  </a:lnTo>
                  <a:lnTo>
                    <a:pt x="233" y="37"/>
                  </a:lnTo>
                  <a:lnTo>
                    <a:pt x="236" y="54"/>
                  </a:lnTo>
                  <a:lnTo>
                    <a:pt x="236" y="56"/>
                  </a:lnTo>
                  <a:lnTo>
                    <a:pt x="233" y="59"/>
                  </a:lnTo>
                  <a:lnTo>
                    <a:pt x="229" y="59"/>
                  </a:lnTo>
                  <a:lnTo>
                    <a:pt x="225" y="56"/>
                  </a:lnTo>
                  <a:lnTo>
                    <a:pt x="225" y="54"/>
                  </a:lnTo>
                  <a:lnTo>
                    <a:pt x="221" y="35"/>
                  </a:lnTo>
                  <a:lnTo>
                    <a:pt x="208" y="20"/>
                  </a:lnTo>
                  <a:lnTo>
                    <a:pt x="192" y="13"/>
                  </a:lnTo>
                  <a:lnTo>
                    <a:pt x="171" y="11"/>
                  </a:lnTo>
                  <a:lnTo>
                    <a:pt x="61" y="24"/>
                  </a:lnTo>
                  <a:lnTo>
                    <a:pt x="39" y="31"/>
                  </a:lnTo>
                  <a:lnTo>
                    <a:pt x="22" y="44"/>
                  </a:lnTo>
                  <a:lnTo>
                    <a:pt x="13" y="63"/>
                  </a:lnTo>
                  <a:lnTo>
                    <a:pt x="11" y="85"/>
                  </a:lnTo>
                  <a:lnTo>
                    <a:pt x="11" y="89"/>
                  </a:lnTo>
                  <a:lnTo>
                    <a:pt x="13" y="95"/>
                  </a:lnTo>
                  <a:lnTo>
                    <a:pt x="15" y="98"/>
                  </a:lnTo>
                  <a:lnTo>
                    <a:pt x="15" y="104"/>
                  </a:lnTo>
                  <a:lnTo>
                    <a:pt x="13" y="106"/>
                  </a:lnTo>
                  <a:lnTo>
                    <a:pt x="5" y="106"/>
                  </a:lnTo>
                  <a:lnTo>
                    <a:pt x="5" y="104"/>
                  </a:lnTo>
                  <a:lnTo>
                    <a:pt x="2" y="93"/>
                  </a:lnTo>
                  <a:lnTo>
                    <a:pt x="0" y="85"/>
                  </a:lnTo>
                  <a:lnTo>
                    <a:pt x="2" y="59"/>
                  </a:lnTo>
                  <a:lnTo>
                    <a:pt x="15" y="37"/>
                  </a:lnTo>
                  <a:lnTo>
                    <a:pt x="33" y="22"/>
                  </a:lnTo>
                  <a:lnTo>
                    <a:pt x="59" y="13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19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75"/>
            <p:cNvSpPr>
              <a:spLocks/>
            </p:cNvSpPr>
            <p:nvPr/>
          </p:nvSpPr>
          <p:spPr bwMode="auto">
            <a:xfrm>
              <a:off x="10353675" y="3254375"/>
              <a:ext cx="307975" cy="198438"/>
            </a:xfrm>
            <a:custGeom>
              <a:avLst/>
              <a:gdLst/>
              <a:ahLst/>
              <a:cxnLst>
                <a:cxn ang="0">
                  <a:pos x="142" y="0"/>
                </a:cxn>
                <a:cxn ang="0">
                  <a:pos x="149" y="0"/>
                </a:cxn>
                <a:cxn ang="0">
                  <a:pos x="166" y="3"/>
                </a:cxn>
                <a:cxn ang="0">
                  <a:pos x="181" y="13"/>
                </a:cxn>
                <a:cxn ang="0">
                  <a:pos x="190" y="26"/>
                </a:cxn>
                <a:cxn ang="0">
                  <a:pos x="194" y="43"/>
                </a:cxn>
                <a:cxn ang="0">
                  <a:pos x="192" y="63"/>
                </a:cxn>
                <a:cxn ang="0">
                  <a:pos x="183" y="82"/>
                </a:cxn>
                <a:cxn ang="0">
                  <a:pos x="168" y="97"/>
                </a:cxn>
                <a:cxn ang="0">
                  <a:pos x="149" y="104"/>
                </a:cxn>
                <a:cxn ang="0">
                  <a:pos x="56" y="125"/>
                </a:cxn>
                <a:cxn ang="0">
                  <a:pos x="47" y="125"/>
                </a:cxn>
                <a:cxn ang="0">
                  <a:pos x="30" y="121"/>
                </a:cxn>
                <a:cxn ang="0">
                  <a:pos x="15" y="113"/>
                </a:cxn>
                <a:cxn ang="0">
                  <a:pos x="6" y="99"/>
                </a:cxn>
                <a:cxn ang="0">
                  <a:pos x="0" y="82"/>
                </a:cxn>
                <a:cxn ang="0">
                  <a:pos x="2" y="59"/>
                </a:cxn>
                <a:cxn ang="0">
                  <a:pos x="12" y="41"/>
                </a:cxn>
                <a:cxn ang="0">
                  <a:pos x="26" y="26"/>
                </a:cxn>
                <a:cxn ang="0">
                  <a:pos x="47" y="18"/>
                </a:cxn>
                <a:cxn ang="0">
                  <a:pos x="142" y="0"/>
                </a:cxn>
              </a:cxnLst>
              <a:rect l="0" t="0" r="r" b="b"/>
              <a:pathLst>
                <a:path w="194" h="125">
                  <a:moveTo>
                    <a:pt x="142" y="0"/>
                  </a:moveTo>
                  <a:lnTo>
                    <a:pt x="149" y="0"/>
                  </a:lnTo>
                  <a:lnTo>
                    <a:pt x="166" y="3"/>
                  </a:lnTo>
                  <a:lnTo>
                    <a:pt x="181" y="13"/>
                  </a:lnTo>
                  <a:lnTo>
                    <a:pt x="190" y="26"/>
                  </a:lnTo>
                  <a:lnTo>
                    <a:pt x="194" y="43"/>
                  </a:lnTo>
                  <a:lnTo>
                    <a:pt x="192" y="63"/>
                  </a:lnTo>
                  <a:lnTo>
                    <a:pt x="183" y="82"/>
                  </a:lnTo>
                  <a:lnTo>
                    <a:pt x="168" y="97"/>
                  </a:lnTo>
                  <a:lnTo>
                    <a:pt x="149" y="104"/>
                  </a:lnTo>
                  <a:lnTo>
                    <a:pt x="56" y="125"/>
                  </a:lnTo>
                  <a:lnTo>
                    <a:pt x="47" y="125"/>
                  </a:lnTo>
                  <a:lnTo>
                    <a:pt x="30" y="121"/>
                  </a:lnTo>
                  <a:lnTo>
                    <a:pt x="15" y="113"/>
                  </a:lnTo>
                  <a:lnTo>
                    <a:pt x="6" y="99"/>
                  </a:lnTo>
                  <a:lnTo>
                    <a:pt x="0" y="82"/>
                  </a:lnTo>
                  <a:lnTo>
                    <a:pt x="2" y="59"/>
                  </a:lnTo>
                  <a:lnTo>
                    <a:pt x="12" y="41"/>
                  </a:lnTo>
                  <a:lnTo>
                    <a:pt x="26" y="26"/>
                  </a:lnTo>
                  <a:lnTo>
                    <a:pt x="47" y="18"/>
                  </a:lnTo>
                  <a:lnTo>
                    <a:pt x="142" y="0"/>
                  </a:lnTo>
                  <a:close/>
                </a:path>
              </a:pathLst>
            </a:custGeom>
            <a:solidFill>
              <a:srgbClr val="E3DC9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76"/>
            <p:cNvSpPr>
              <a:spLocks/>
            </p:cNvSpPr>
            <p:nvPr/>
          </p:nvSpPr>
          <p:spPr bwMode="auto">
            <a:xfrm>
              <a:off x="10345738" y="3244850"/>
              <a:ext cx="325437" cy="160338"/>
            </a:xfrm>
            <a:custGeom>
              <a:avLst/>
              <a:gdLst/>
              <a:ahLst/>
              <a:cxnLst>
                <a:cxn ang="0">
                  <a:pos x="145" y="0"/>
                </a:cxn>
                <a:cxn ang="0">
                  <a:pos x="166" y="2"/>
                </a:cxn>
                <a:cxn ang="0">
                  <a:pos x="184" y="9"/>
                </a:cxn>
                <a:cxn ang="0">
                  <a:pos x="197" y="26"/>
                </a:cxn>
                <a:cxn ang="0">
                  <a:pos x="205" y="49"/>
                </a:cxn>
                <a:cxn ang="0">
                  <a:pos x="205" y="56"/>
                </a:cxn>
                <a:cxn ang="0">
                  <a:pos x="203" y="65"/>
                </a:cxn>
                <a:cxn ang="0">
                  <a:pos x="203" y="67"/>
                </a:cxn>
                <a:cxn ang="0">
                  <a:pos x="201" y="69"/>
                </a:cxn>
                <a:cxn ang="0">
                  <a:pos x="195" y="69"/>
                </a:cxn>
                <a:cxn ang="0">
                  <a:pos x="192" y="65"/>
                </a:cxn>
                <a:cxn ang="0">
                  <a:pos x="192" y="64"/>
                </a:cxn>
                <a:cxn ang="0">
                  <a:pos x="193" y="58"/>
                </a:cxn>
                <a:cxn ang="0">
                  <a:pos x="193" y="50"/>
                </a:cxn>
                <a:cxn ang="0">
                  <a:pos x="190" y="32"/>
                </a:cxn>
                <a:cxn ang="0">
                  <a:pos x="179" y="19"/>
                </a:cxn>
                <a:cxn ang="0">
                  <a:pos x="164" y="11"/>
                </a:cxn>
                <a:cxn ang="0">
                  <a:pos x="147" y="11"/>
                </a:cxn>
                <a:cxn ang="0">
                  <a:pos x="52" y="30"/>
                </a:cxn>
                <a:cxn ang="0">
                  <a:pos x="33" y="37"/>
                </a:cxn>
                <a:cxn ang="0">
                  <a:pos x="20" y="50"/>
                </a:cxn>
                <a:cxn ang="0">
                  <a:pos x="11" y="67"/>
                </a:cxn>
                <a:cxn ang="0">
                  <a:pos x="9" y="88"/>
                </a:cxn>
                <a:cxn ang="0">
                  <a:pos x="11" y="90"/>
                </a:cxn>
                <a:cxn ang="0">
                  <a:pos x="11" y="97"/>
                </a:cxn>
                <a:cxn ang="0">
                  <a:pos x="7" y="101"/>
                </a:cxn>
                <a:cxn ang="0">
                  <a:pos x="5" y="101"/>
                </a:cxn>
                <a:cxn ang="0">
                  <a:pos x="0" y="95"/>
                </a:cxn>
                <a:cxn ang="0">
                  <a:pos x="0" y="90"/>
                </a:cxn>
                <a:cxn ang="0">
                  <a:pos x="2" y="65"/>
                </a:cxn>
                <a:cxn ang="0">
                  <a:pos x="11" y="43"/>
                </a:cxn>
                <a:cxn ang="0">
                  <a:pos x="28" y="28"/>
                </a:cxn>
                <a:cxn ang="0">
                  <a:pos x="50" y="19"/>
                </a:cxn>
                <a:cxn ang="0">
                  <a:pos x="145" y="0"/>
                </a:cxn>
              </a:cxnLst>
              <a:rect l="0" t="0" r="r" b="b"/>
              <a:pathLst>
                <a:path w="205" h="101">
                  <a:moveTo>
                    <a:pt x="145" y="0"/>
                  </a:moveTo>
                  <a:lnTo>
                    <a:pt x="166" y="2"/>
                  </a:lnTo>
                  <a:lnTo>
                    <a:pt x="184" y="9"/>
                  </a:lnTo>
                  <a:lnTo>
                    <a:pt x="197" y="26"/>
                  </a:lnTo>
                  <a:lnTo>
                    <a:pt x="205" y="49"/>
                  </a:lnTo>
                  <a:lnTo>
                    <a:pt x="205" y="56"/>
                  </a:lnTo>
                  <a:lnTo>
                    <a:pt x="203" y="65"/>
                  </a:lnTo>
                  <a:lnTo>
                    <a:pt x="203" y="67"/>
                  </a:lnTo>
                  <a:lnTo>
                    <a:pt x="201" y="69"/>
                  </a:lnTo>
                  <a:lnTo>
                    <a:pt x="195" y="69"/>
                  </a:lnTo>
                  <a:lnTo>
                    <a:pt x="192" y="65"/>
                  </a:lnTo>
                  <a:lnTo>
                    <a:pt x="192" y="64"/>
                  </a:lnTo>
                  <a:lnTo>
                    <a:pt x="193" y="58"/>
                  </a:lnTo>
                  <a:lnTo>
                    <a:pt x="193" y="50"/>
                  </a:lnTo>
                  <a:lnTo>
                    <a:pt x="190" y="32"/>
                  </a:lnTo>
                  <a:lnTo>
                    <a:pt x="179" y="19"/>
                  </a:lnTo>
                  <a:lnTo>
                    <a:pt x="164" y="11"/>
                  </a:lnTo>
                  <a:lnTo>
                    <a:pt x="147" y="11"/>
                  </a:lnTo>
                  <a:lnTo>
                    <a:pt x="52" y="30"/>
                  </a:lnTo>
                  <a:lnTo>
                    <a:pt x="33" y="37"/>
                  </a:lnTo>
                  <a:lnTo>
                    <a:pt x="20" y="50"/>
                  </a:lnTo>
                  <a:lnTo>
                    <a:pt x="11" y="67"/>
                  </a:lnTo>
                  <a:lnTo>
                    <a:pt x="9" y="88"/>
                  </a:lnTo>
                  <a:lnTo>
                    <a:pt x="11" y="90"/>
                  </a:lnTo>
                  <a:lnTo>
                    <a:pt x="11" y="97"/>
                  </a:lnTo>
                  <a:lnTo>
                    <a:pt x="7" y="101"/>
                  </a:lnTo>
                  <a:lnTo>
                    <a:pt x="5" y="101"/>
                  </a:lnTo>
                  <a:lnTo>
                    <a:pt x="0" y="95"/>
                  </a:lnTo>
                  <a:lnTo>
                    <a:pt x="0" y="90"/>
                  </a:lnTo>
                  <a:lnTo>
                    <a:pt x="2" y="65"/>
                  </a:lnTo>
                  <a:lnTo>
                    <a:pt x="11" y="43"/>
                  </a:lnTo>
                  <a:lnTo>
                    <a:pt x="28" y="28"/>
                  </a:lnTo>
                  <a:lnTo>
                    <a:pt x="50" y="19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19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77"/>
            <p:cNvSpPr>
              <a:spLocks/>
            </p:cNvSpPr>
            <p:nvPr/>
          </p:nvSpPr>
          <p:spPr bwMode="auto">
            <a:xfrm>
              <a:off x="10226675" y="3346450"/>
              <a:ext cx="130175" cy="52388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64" y="3"/>
                </a:cxn>
                <a:cxn ang="0">
                  <a:pos x="82" y="14"/>
                </a:cxn>
                <a:cxn ang="0">
                  <a:pos x="75" y="24"/>
                </a:cxn>
                <a:cxn ang="0">
                  <a:pos x="60" y="14"/>
                </a:cxn>
                <a:cxn ang="0">
                  <a:pos x="45" y="11"/>
                </a:cxn>
                <a:cxn ang="0">
                  <a:pos x="30" y="14"/>
                </a:cxn>
                <a:cxn ang="0">
                  <a:pos x="19" y="22"/>
                </a:cxn>
                <a:cxn ang="0">
                  <a:pos x="11" y="29"/>
                </a:cxn>
                <a:cxn ang="0">
                  <a:pos x="10" y="33"/>
                </a:cxn>
                <a:cxn ang="0">
                  <a:pos x="0" y="27"/>
                </a:cxn>
                <a:cxn ang="0">
                  <a:pos x="13" y="14"/>
                </a:cxn>
                <a:cxn ang="0">
                  <a:pos x="26" y="5"/>
                </a:cxn>
                <a:cxn ang="0">
                  <a:pos x="43" y="0"/>
                </a:cxn>
              </a:cxnLst>
              <a:rect l="0" t="0" r="r" b="b"/>
              <a:pathLst>
                <a:path w="82" h="33">
                  <a:moveTo>
                    <a:pt x="43" y="0"/>
                  </a:moveTo>
                  <a:lnTo>
                    <a:pt x="64" y="3"/>
                  </a:lnTo>
                  <a:lnTo>
                    <a:pt x="82" y="14"/>
                  </a:lnTo>
                  <a:lnTo>
                    <a:pt x="75" y="24"/>
                  </a:lnTo>
                  <a:lnTo>
                    <a:pt x="60" y="14"/>
                  </a:lnTo>
                  <a:lnTo>
                    <a:pt x="45" y="11"/>
                  </a:lnTo>
                  <a:lnTo>
                    <a:pt x="30" y="14"/>
                  </a:lnTo>
                  <a:lnTo>
                    <a:pt x="19" y="22"/>
                  </a:lnTo>
                  <a:lnTo>
                    <a:pt x="11" y="29"/>
                  </a:lnTo>
                  <a:lnTo>
                    <a:pt x="10" y="33"/>
                  </a:lnTo>
                  <a:lnTo>
                    <a:pt x="0" y="27"/>
                  </a:lnTo>
                  <a:lnTo>
                    <a:pt x="13" y="14"/>
                  </a:lnTo>
                  <a:lnTo>
                    <a:pt x="26" y="5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19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78"/>
            <p:cNvSpPr>
              <a:spLocks noEditPoints="1"/>
            </p:cNvSpPr>
            <p:nvPr/>
          </p:nvSpPr>
          <p:spPr bwMode="auto">
            <a:xfrm>
              <a:off x="9999663" y="3336925"/>
              <a:ext cx="227012" cy="50800"/>
            </a:xfrm>
            <a:custGeom>
              <a:avLst/>
              <a:gdLst/>
              <a:ahLst/>
              <a:cxnLst>
                <a:cxn ang="0">
                  <a:pos x="13" y="11"/>
                </a:cxn>
                <a:cxn ang="0">
                  <a:pos x="2" y="13"/>
                </a:cxn>
                <a:cxn ang="0">
                  <a:pos x="0" y="13"/>
                </a:cxn>
                <a:cxn ang="0">
                  <a:pos x="13" y="11"/>
                </a:cxn>
                <a:cxn ang="0">
                  <a:pos x="95" y="0"/>
                </a:cxn>
                <a:cxn ang="0">
                  <a:pos x="110" y="2"/>
                </a:cxn>
                <a:cxn ang="0">
                  <a:pos x="125" y="7"/>
                </a:cxn>
                <a:cxn ang="0">
                  <a:pos x="136" y="19"/>
                </a:cxn>
                <a:cxn ang="0">
                  <a:pos x="140" y="26"/>
                </a:cxn>
                <a:cxn ang="0">
                  <a:pos x="143" y="32"/>
                </a:cxn>
                <a:cxn ang="0">
                  <a:pos x="136" y="26"/>
                </a:cxn>
                <a:cxn ang="0">
                  <a:pos x="121" y="17"/>
                </a:cxn>
                <a:cxn ang="0">
                  <a:pos x="100" y="11"/>
                </a:cxn>
                <a:cxn ang="0">
                  <a:pos x="89" y="9"/>
                </a:cxn>
                <a:cxn ang="0">
                  <a:pos x="52" y="9"/>
                </a:cxn>
                <a:cxn ang="0">
                  <a:pos x="32" y="11"/>
                </a:cxn>
                <a:cxn ang="0">
                  <a:pos x="13" y="11"/>
                </a:cxn>
                <a:cxn ang="0">
                  <a:pos x="30" y="9"/>
                </a:cxn>
                <a:cxn ang="0">
                  <a:pos x="48" y="6"/>
                </a:cxn>
                <a:cxn ang="0">
                  <a:pos x="67" y="4"/>
                </a:cxn>
                <a:cxn ang="0">
                  <a:pos x="84" y="2"/>
                </a:cxn>
                <a:cxn ang="0">
                  <a:pos x="95" y="0"/>
                </a:cxn>
              </a:cxnLst>
              <a:rect l="0" t="0" r="r" b="b"/>
              <a:pathLst>
                <a:path w="143" h="32">
                  <a:moveTo>
                    <a:pt x="13" y="11"/>
                  </a:moveTo>
                  <a:lnTo>
                    <a:pt x="2" y="13"/>
                  </a:lnTo>
                  <a:lnTo>
                    <a:pt x="0" y="13"/>
                  </a:lnTo>
                  <a:lnTo>
                    <a:pt x="13" y="11"/>
                  </a:lnTo>
                  <a:close/>
                  <a:moveTo>
                    <a:pt x="95" y="0"/>
                  </a:moveTo>
                  <a:lnTo>
                    <a:pt x="110" y="2"/>
                  </a:lnTo>
                  <a:lnTo>
                    <a:pt x="125" y="7"/>
                  </a:lnTo>
                  <a:lnTo>
                    <a:pt x="136" y="19"/>
                  </a:lnTo>
                  <a:lnTo>
                    <a:pt x="140" y="26"/>
                  </a:lnTo>
                  <a:lnTo>
                    <a:pt x="143" y="32"/>
                  </a:lnTo>
                  <a:lnTo>
                    <a:pt x="136" y="26"/>
                  </a:lnTo>
                  <a:lnTo>
                    <a:pt x="121" y="17"/>
                  </a:lnTo>
                  <a:lnTo>
                    <a:pt x="100" y="11"/>
                  </a:lnTo>
                  <a:lnTo>
                    <a:pt x="89" y="9"/>
                  </a:lnTo>
                  <a:lnTo>
                    <a:pt x="52" y="9"/>
                  </a:lnTo>
                  <a:lnTo>
                    <a:pt x="32" y="11"/>
                  </a:lnTo>
                  <a:lnTo>
                    <a:pt x="13" y="11"/>
                  </a:lnTo>
                  <a:lnTo>
                    <a:pt x="30" y="9"/>
                  </a:lnTo>
                  <a:lnTo>
                    <a:pt x="48" y="6"/>
                  </a:lnTo>
                  <a:lnTo>
                    <a:pt x="67" y="4"/>
                  </a:lnTo>
                  <a:lnTo>
                    <a:pt x="84" y="2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79"/>
            <p:cNvSpPr>
              <a:spLocks/>
            </p:cNvSpPr>
            <p:nvPr/>
          </p:nvSpPr>
          <p:spPr bwMode="auto">
            <a:xfrm>
              <a:off x="10472738" y="3262313"/>
              <a:ext cx="179387" cy="57150"/>
            </a:xfrm>
            <a:custGeom>
              <a:avLst/>
              <a:gdLst/>
              <a:ahLst/>
              <a:cxnLst>
                <a:cxn ang="0">
                  <a:pos x="65" y="0"/>
                </a:cxn>
                <a:cxn ang="0">
                  <a:pos x="86" y="0"/>
                </a:cxn>
                <a:cxn ang="0">
                  <a:pos x="97" y="6"/>
                </a:cxn>
                <a:cxn ang="0">
                  <a:pos x="106" y="17"/>
                </a:cxn>
                <a:cxn ang="0">
                  <a:pos x="113" y="36"/>
                </a:cxn>
                <a:cxn ang="0">
                  <a:pos x="112" y="32"/>
                </a:cxn>
                <a:cxn ang="0">
                  <a:pos x="106" y="23"/>
                </a:cxn>
                <a:cxn ang="0">
                  <a:pos x="95" y="13"/>
                </a:cxn>
                <a:cxn ang="0">
                  <a:pos x="80" y="8"/>
                </a:cxn>
                <a:cxn ang="0">
                  <a:pos x="52" y="8"/>
                </a:cxn>
                <a:cxn ang="0">
                  <a:pos x="35" y="10"/>
                </a:cxn>
                <a:cxn ang="0">
                  <a:pos x="17" y="12"/>
                </a:cxn>
                <a:cxn ang="0">
                  <a:pos x="5" y="13"/>
                </a:cxn>
                <a:cxn ang="0">
                  <a:pos x="0" y="13"/>
                </a:cxn>
                <a:cxn ang="0">
                  <a:pos x="65" y="0"/>
                </a:cxn>
              </a:cxnLst>
              <a:rect l="0" t="0" r="r" b="b"/>
              <a:pathLst>
                <a:path w="113" h="36">
                  <a:moveTo>
                    <a:pt x="65" y="0"/>
                  </a:moveTo>
                  <a:lnTo>
                    <a:pt x="86" y="0"/>
                  </a:lnTo>
                  <a:lnTo>
                    <a:pt x="97" y="6"/>
                  </a:lnTo>
                  <a:lnTo>
                    <a:pt x="106" y="17"/>
                  </a:lnTo>
                  <a:lnTo>
                    <a:pt x="113" y="36"/>
                  </a:lnTo>
                  <a:lnTo>
                    <a:pt x="112" y="32"/>
                  </a:lnTo>
                  <a:lnTo>
                    <a:pt x="106" y="23"/>
                  </a:lnTo>
                  <a:lnTo>
                    <a:pt x="95" y="13"/>
                  </a:lnTo>
                  <a:lnTo>
                    <a:pt x="80" y="8"/>
                  </a:lnTo>
                  <a:lnTo>
                    <a:pt x="52" y="8"/>
                  </a:lnTo>
                  <a:lnTo>
                    <a:pt x="35" y="10"/>
                  </a:lnTo>
                  <a:lnTo>
                    <a:pt x="17" y="12"/>
                  </a:lnTo>
                  <a:lnTo>
                    <a:pt x="5" y="13"/>
                  </a:lnTo>
                  <a:lnTo>
                    <a:pt x="0" y="13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Freeform 80"/>
            <p:cNvSpPr>
              <a:spLocks/>
            </p:cNvSpPr>
            <p:nvPr/>
          </p:nvSpPr>
          <p:spPr bwMode="auto">
            <a:xfrm>
              <a:off x="9842500" y="4144963"/>
              <a:ext cx="325437" cy="260350"/>
            </a:xfrm>
            <a:custGeom>
              <a:avLst/>
              <a:gdLst/>
              <a:ahLst/>
              <a:cxnLst>
                <a:cxn ang="0">
                  <a:pos x="205" y="0"/>
                </a:cxn>
                <a:cxn ang="0">
                  <a:pos x="125" y="164"/>
                </a:cxn>
                <a:cxn ang="0">
                  <a:pos x="110" y="157"/>
                </a:cxn>
                <a:cxn ang="0">
                  <a:pos x="93" y="145"/>
                </a:cxn>
                <a:cxn ang="0">
                  <a:pos x="73" y="129"/>
                </a:cxn>
                <a:cxn ang="0">
                  <a:pos x="49" y="103"/>
                </a:cxn>
                <a:cxn ang="0">
                  <a:pos x="36" y="84"/>
                </a:cxn>
                <a:cxn ang="0">
                  <a:pos x="23" y="62"/>
                </a:cxn>
                <a:cxn ang="0">
                  <a:pos x="11" y="39"/>
                </a:cxn>
                <a:cxn ang="0">
                  <a:pos x="4" y="21"/>
                </a:cxn>
                <a:cxn ang="0">
                  <a:pos x="0" y="6"/>
                </a:cxn>
                <a:cxn ang="0">
                  <a:pos x="13" y="7"/>
                </a:cxn>
                <a:cxn ang="0">
                  <a:pos x="39" y="15"/>
                </a:cxn>
                <a:cxn ang="0">
                  <a:pos x="54" y="21"/>
                </a:cxn>
                <a:cxn ang="0">
                  <a:pos x="75" y="24"/>
                </a:cxn>
                <a:cxn ang="0">
                  <a:pos x="99" y="28"/>
                </a:cxn>
                <a:cxn ang="0">
                  <a:pos x="131" y="28"/>
                </a:cxn>
                <a:cxn ang="0">
                  <a:pos x="138" y="26"/>
                </a:cxn>
                <a:cxn ang="0">
                  <a:pos x="151" y="21"/>
                </a:cxn>
                <a:cxn ang="0">
                  <a:pos x="168" y="15"/>
                </a:cxn>
                <a:cxn ang="0">
                  <a:pos x="185" y="7"/>
                </a:cxn>
                <a:cxn ang="0">
                  <a:pos x="198" y="2"/>
                </a:cxn>
                <a:cxn ang="0">
                  <a:pos x="205" y="0"/>
                </a:cxn>
              </a:cxnLst>
              <a:rect l="0" t="0" r="r" b="b"/>
              <a:pathLst>
                <a:path w="205" h="164">
                  <a:moveTo>
                    <a:pt x="205" y="0"/>
                  </a:moveTo>
                  <a:lnTo>
                    <a:pt x="125" y="164"/>
                  </a:lnTo>
                  <a:lnTo>
                    <a:pt x="110" y="157"/>
                  </a:lnTo>
                  <a:lnTo>
                    <a:pt x="93" y="145"/>
                  </a:lnTo>
                  <a:lnTo>
                    <a:pt x="73" y="129"/>
                  </a:lnTo>
                  <a:lnTo>
                    <a:pt x="49" y="103"/>
                  </a:lnTo>
                  <a:lnTo>
                    <a:pt x="36" y="84"/>
                  </a:lnTo>
                  <a:lnTo>
                    <a:pt x="23" y="62"/>
                  </a:lnTo>
                  <a:lnTo>
                    <a:pt x="11" y="39"/>
                  </a:lnTo>
                  <a:lnTo>
                    <a:pt x="4" y="21"/>
                  </a:lnTo>
                  <a:lnTo>
                    <a:pt x="0" y="6"/>
                  </a:lnTo>
                  <a:lnTo>
                    <a:pt x="13" y="7"/>
                  </a:lnTo>
                  <a:lnTo>
                    <a:pt x="39" y="15"/>
                  </a:lnTo>
                  <a:lnTo>
                    <a:pt x="54" y="21"/>
                  </a:lnTo>
                  <a:lnTo>
                    <a:pt x="75" y="24"/>
                  </a:lnTo>
                  <a:lnTo>
                    <a:pt x="99" y="28"/>
                  </a:lnTo>
                  <a:lnTo>
                    <a:pt x="131" y="28"/>
                  </a:lnTo>
                  <a:lnTo>
                    <a:pt x="138" y="26"/>
                  </a:lnTo>
                  <a:lnTo>
                    <a:pt x="151" y="21"/>
                  </a:lnTo>
                  <a:lnTo>
                    <a:pt x="168" y="15"/>
                  </a:lnTo>
                  <a:lnTo>
                    <a:pt x="185" y="7"/>
                  </a:lnTo>
                  <a:lnTo>
                    <a:pt x="198" y="2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rgbClr val="B6D2D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Freeform 81"/>
            <p:cNvSpPr>
              <a:spLocks/>
            </p:cNvSpPr>
            <p:nvPr/>
          </p:nvSpPr>
          <p:spPr bwMode="auto">
            <a:xfrm>
              <a:off x="10167938" y="4121150"/>
              <a:ext cx="290512" cy="260350"/>
            </a:xfrm>
            <a:custGeom>
              <a:avLst/>
              <a:gdLst/>
              <a:ahLst/>
              <a:cxnLst>
                <a:cxn ang="0">
                  <a:pos x="183" y="0"/>
                </a:cxn>
                <a:cxn ang="0">
                  <a:pos x="179" y="43"/>
                </a:cxn>
                <a:cxn ang="0">
                  <a:pos x="171" y="80"/>
                </a:cxn>
                <a:cxn ang="0">
                  <a:pos x="162" y="110"/>
                </a:cxn>
                <a:cxn ang="0">
                  <a:pos x="153" y="134"/>
                </a:cxn>
                <a:cxn ang="0">
                  <a:pos x="145" y="151"/>
                </a:cxn>
                <a:cxn ang="0">
                  <a:pos x="138" y="160"/>
                </a:cxn>
                <a:cxn ang="0">
                  <a:pos x="136" y="164"/>
                </a:cxn>
                <a:cxn ang="0">
                  <a:pos x="0" y="15"/>
                </a:cxn>
                <a:cxn ang="0">
                  <a:pos x="4" y="17"/>
                </a:cxn>
                <a:cxn ang="0">
                  <a:pos x="15" y="19"/>
                </a:cxn>
                <a:cxn ang="0">
                  <a:pos x="32" y="22"/>
                </a:cxn>
                <a:cxn ang="0">
                  <a:pos x="54" y="24"/>
                </a:cxn>
                <a:cxn ang="0">
                  <a:pos x="80" y="24"/>
                </a:cxn>
                <a:cxn ang="0">
                  <a:pos x="110" y="22"/>
                </a:cxn>
                <a:cxn ang="0">
                  <a:pos x="136" y="21"/>
                </a:cxn>
                <a:cxn ang="0">
                  <a:pos x="160" y="13"/>
                </a:cxn>
                <a:cxn ang="0">
                  <a:pos x="168" y="13"/>
                </a:cxn>
                <a:cxn ang="0">
                  <a:pos x="173" y="11"/>
                </a:cxn>
                <a:cxn ang="0">
                  <a:pos x="183" y="0"/>
                </a:cxn>
              </a:cxnLst>
              <a:rect l="0" t="0" r="r" b="b"/>
              <a:pathLst>
                <a:path w="183" h="164">
                  <a:moveTo>
                    <a:pt x="183" y="0"/>
                  </a:moveTo>
                  <a:lnTo>
                    <a:pt x="179" y="43"/>
                  </a:lnTo>
                  <a:lnTo>
                    <a:pt x="171" y="80"/>
                  </a:lnTo>
                  <a:lnTo>
                    <a:pt x="162" y="110"/>
                  </a:lnTo>
                  <a:lnTo>
                    <a:pt x="153" y="134"/>
                  </a:lnTo>
                  <a:lnTo>
                    <a:pt x="145" y="151"/>
                  </a:lnTo>
                  <a:lnTo>
                    <a:pt x="138" y="160"/>
                  </a:lnTo>
                  <a:lnTo>
                    <a:pt x="136" y="164"/>
                  </a:lnTo>
                  <a:lnTo>
                    <a:pt x="0" y="15"/>
                  </a:lnTo>
                  <a:lnTo>
                    <a:pt x="4" y="17"/>
                  </a:lnTo>
                  <a:lnTo>
                    <a:pt x="15" y="19"/>
                  </a:lnTo>
                  <a:lnTo>
                    <a:pt x="32" y="22"/>
                  </a:lnTo>
                  <a:lnTo>
                    <a:pt x="54" y="24"/>
                  </a:lnTo>
                  <a:lnTo>
                    <a:pt x="80" y="24"/>
                  </a:lnTo>
                  <a:lnTo>
                    <a:pt x="110" y="22"/>
                  </a:lnTo>
                  <a:lnTo>
                    <a:pt x="136" y="21"/>
                  </a:lnTo>
                  <a:lnTo>
                    <a:pt x="160" y="13"/>
                  </a:lnTo>
                  <a:lnTo>
                    <a:pt x="168" y="13"/>
                  </a:lnTo>
                  <a:lnTo>
                    <a:pt x="173" y="11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B6D2D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Freeform 82"/>
            <p:cNvSpPr>
              <a:spLocks/>
            </p:cNvSpPr>
            <p:nvPr/>
          </p:nvSpPr>
          <p:spPr bwMode="auto">
            <a:xfrm>
              <a:off x="9842500" y="4144963"/>
              <a:ext cx="325437" cy="228600"/>
            </a:xfrm>
            <a:custGeom>
              <a:avLst/>
              <a:gdLst/>
              <a:ahLst/>
              <a:cxnLst>
                <a:cxn ang="0">
                  <a:pos x="205" y="0"/>
                </a:cxn>
                <a:cxn ang="0">
                  <a:pos x="125" y="144"/>
                </a:cxn>
                <a:cxn ang="0">
                  <a:pos x="121" y="142"/>
                </a:cxn>
                <a:cxn ang="0">
                  <a:pos x="112" y="136"/>
                </a:cxn>
                <a:cxn ang="0">
                  <a:pos x="99" y="129"/>
                </a:cxn>
                <a:cxn ang="0">
                  <a:pos x="84" y="116"/>
                </a:cxn>
                <a:cxn ang="0">
                  <a:pos x="65" y="101"/>
                </a:cxn>
                <a:cxn ang="0">
                  <a:pos x="49" y="84"/>
                </a:cxn>
                <a:cxn ang="0">
                  <a:pos x="37" y="71"/>
                </a:cxn>
                <a:cxn ang="0">
                  <a:pos x="28" y="54"/>
                </a:cxn>
                <a:cxn ang="0">
                  <a:pos x="17" y="37"/>
                </a:cxn>
                <a:cxn ang="0">
                  <a:pos x="4" y="11"/>
                </a:cxn>
                <a:cxn ang="0">
                  <a:pos x="0" y="6"/>
                </a:cxn>
                <a:cxn ang="0">
                  <a:pos x="71" y="6"/>
                </a:cxn>
                <a:cxn ang="0">
                  <a:pos x="118" y="4"/>
                </a:cxn>
                <a:cxn ang="0">
                  <a:pos x="170" y="2"/>
                </a:cxn>
                <a:cxn ang="0">
                  <a:pos x="205" y="0"/>
                </a:cxn>
              </a:cxnLst>
              <a:rect l="0" t="0" r="r" b="b"/>
              <a:pathLst>
                <a:path w="205" h="144">
                  <a:moveTo>
                    <a:pt x="205" y="0"/>
                  </a:moveTo>
                  <a:lnTo>
                    <a:pt x="125" y="144"/>
                  </a:lnTo>
                  <a:lnTo>
                    <a:pt x="121" y="142"/>
                  </a:lnTo>
                  <a:lnTo>
                    <a:pt x="112" y="136"/>
                  </a:lnTo>
                  <a:lnTo>
                    <a:pt x="99" y="129"/>
                  </a:lnTo>
                  <a:lnTo>
                    <a:pt x="84" y="116"/>
                  </a:lnTo>
                  <a:lnTo>
                    <a:pt x="65" y="101"/>
                  </a:lnTo>
                  <a:lnTo>
                    <a:pt x="49" y="84"/>
                  </a:lnTo>
                  <a:lnTo>
                    <a:pt x="37" y="71"/>
                  </a:lnTo>
                  <a:lnTo>
                    <a:pt x="28" y="54"/>
                  </a:lnTo>
                  <a:lnTo>
                    <a:pt x="17" y="37"/>
                  </a:lnTo>
                  <a:lnTo>
                    <a:pt x="4" y="11"/>
                  </a:lnTo>
                  <a:lnTo>
                    <a:pt x="0" y="6"/>
                  </a:lnTo>
                  <a:lnTo>
                    <a:pt x="71" y="6"/>
                  </a:lnTo>
                  <a:lnTo>
                    <a:pt x="118" y="4"/>
                  </a:lnTo>
                  <a:lnTo>
                    <a:pt x="170" y="2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rgbClr val="FE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Freeform 83"/>
            <p:cNvSpPr>
              <a:spLocks/>
            </p:cNvSpPr>
            <p:nvPr/>
          </p:nvSpPr>
          <p:spPr bwMode="auto">
            <a:xfrm>
              <a:off x="10171113" y="4121150"/>
              <a:ext cx="287337" cy="225425"/>
            </a:xfrm>
            <a:custGeom>
              <a:avLst/>
              <a:gdLst/>
              <a:ahLst/>
              <a:cxnLst>
                <a:cxn ang="0">
                  <a:pos x="181" y="0"/>
                </a:cxn>
                <a:cxn ang="0">
                  <a:pos x="179" y="13"/>
                </a:cxn>
                <a:cxn ang="0">
                  <a:pos x="177" y="32"/>
                </a:cxn>
                <a:cxn ang="0">
                  <a:pos x="171" y="52"/>
                </a:cxn>
                <a:cxn ang="0">
                  <a:pos x="168" y="71"/>
                </a:cxn>
                <a:cxn ang="0">
                  <a:pos x="160" y="93"/>
                </a:cxn>
                <a:cxn ang="0">
                  <a:pos x="151" y="114"/>
                </a:cxn>
                <a:cxn ang="0">
                  <a:pos x="145" y="129"/>
                </a:cxn>
                <a:cxn ang="0">
                  <a:pos x="140" y="138"/>
                </a:cxn>
                <a:cxn ang="0">
                  <a:pos x="138" y="142"/>
                </a:cxn>
                <a:cxn ang="0">
                  <a:pos x="0" y="15"/>
                </a:cxn>
                <a:cxn ang="0">
                  <a:pos x="9" y="15"/>
                </a:cxn>
                <a:cxn ang="0">
                  <a:pos x="93" y="9"/>
                </a:cxn>
                <a:cxn ang="0">
                  <a:pos x="177" y="2"/>
                </a:cxn>
                <a:cxn ang="0">
                  <a:pos x="181" y="0"/>
                </a:cxn>
              </a:cxnLst>
              <a:rect l="0" t="0" r="r" b="b"/>
              <a:pathLst>
                <a:path w="181" h="142">
                  <a:moveTo>
                    <a:pt x="181" y="0"/>
                  </a:moveTo>
                  <a:lnTo>
                    <a:pt x="179" y="13"/>
                  </a:lnTo>
                  <a:lnTo>
                    <a:pt x="177" y="32"/>
                  </a:lnTo>
                  <a:lnTo>
                    <a:pt x="171" y="52"/>
                  </a:lnTo>
                  <a:lnTo>
                    <a:pt x="168" y="71"/>
                  </a:lnTo>
                  <a:lnTo>
                    <a:pt x="160" y="93"/>
                  </a:lnTo>
                  <a:lnTo>
                    <a:pt x="151" y="114"/>
                  </a:lnTo>
                  <a:lnTo>
                    <a:pt x="145" y="129"/>
                  </a:lnTo>
                  <a:lnTo>
                    <a:pt x="140" y="138"/>
                  </a:lnTo>
                  <a:lnTo>
                    <a:pt x="138" y="142"/>
                  </a:lnTo>
                  <a:lnTo>
                    <a:pt x="0" y="15"/>
                  </a:lnTo>
                  <a:lnTo>
                    <a:pt x="9" y="15"/>
                  </a:lnTo>
                  <a:lnTo>
                    <a:pt x="93" y="9"/>
                  </a:lnTo>
                  <a:lnTo>
                    <a:pt x="177" y="2"/>
                  </a:lnTo>
                  <a:lnTo>
                    <a:pt x="181" y="0"/>
                  </a:lnTo>
                  <a:close/>
                </a:path>
              </a:pathLst>
            </a:custGeom>
            <a:solidFill>
              <a:srgbClr val="FE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78" name="Group 146"/>
          <p:cNvGrpSpPr/>
          <p:nvPr/>
        </p:nvGrpSpPr>
        <p:grpSpPr>
          <a:xfrm>
            <a:off x="4608634" y="3870789"/>
            <a:ext cx="904760" cy="1374036"/>
            <a:chOff x="3749676" y="2052638"/>
            <a:chExt cx="1870075" cy="2840038"/>
          </a:xfrm>
        </p:grpSpPr>
        <p:sp>
          <p:nvSpPr>
            <p:cNvPr id="279" name="Freeform 6"/>
            <p:cNvSpPr>
              <a:spLocks/>
            </p:cNvSpPr>
            <p:nvPr/>
          </p:nvSpPr>
          <p:spPr bwMode="auto">
            <a:xfrm>
              <a:off x="3749676" y="3611563"/>
              <a:ext cx="1870075" cy="1281113"/>
            </a:xfrm>
            <a:custGeom>
              <a:avLst/>
              <a:gdLst/>
              <a:ahLst/>
              <a:cxnLst>
                <a:cxn ang="0">
                  <a:pos x="941" y="4"/>
                </a:cxn>
                <a:cxn ang="0">
                  <a:pos x="958" y="31"/>
                </a:cxn>
                <a:cxn ang="0">
                  <a:pos x="990" y="82"/>
                </a:cxn>
                <a:cxn ang="0">
                  <a:pos x="1027" y="153"/>
                </a:cxn>
                <a:cxn ang="0">
                  <a:pos x="1080" y="267"/>
                </a:cxn>
                <a:cxn ang="0">
                  <a:pos x="1133" y="436"/>
                </a:cxn>
                <a:cxn ang="0">
                  <a:pos x="1168" y="613"/>
                </a:cxn>
                <a:cxn ang="0">
                  <a:pos x="1174" y="703"/>
                </a:cxn>
                <a:cxn ang="0">
                  <a:pos x="1168" y="713"/>
                </a:cxn>
                <a:cxn ang="0">
                  <a:pos x="1125" y="742"/>
                </a:cxn>
                <a:cxn ang="0">
                  <a:pos x="1051" y="770"/>
                </a:cxn>
                <a:cxn ang="0">
                  <a:pos x="941" y="789"/>
                </a:cxn>
                <a:cxn ang="0">
                  <a:pos x="823" y="799"/>
                </a:cxn>
                <a:cxn ang="0">
                  <a:pos x="813" y="801"/>
                </a:cxn>
                <a:cxn ang="0">
                  <a:pos x="737" y="805"/>
                </a:cxn>
                <a:cxn ang="0">
                  <a:pos x="521" y="807"/>
                </a:cxn>
                <a:cxn ang="0">
                  <a:pos x="445" y="805"/>
                </a:cxn>
                <a:cxn ang="0">
                  <a:pos x="443" y="803"/>
                </a:cxn>
                <a:cxn ang="0">
                  <a:pos x="317" y="797"/>
                </a:cxn>
                <a:cxn ang="0">
                  <a:pos x="260" y="791"/>
                </a:cxn>
                <a:cxn ang="0">
                  <a:pos x="245" y="789"/>
                </a:cxn>
                <a:cxn ang="0">
                  <a:pos x="233" y="787"/>
                </a:cxn>
                <a:cxn ang="0">
                  <a:pos x="121" y="766"/>
                </a:cxn>
                <a:cxn ang="0">
                  <a:pos x="47" y="738"/>
                </a:cxn>
                <a:cxn ang="0">
                  <a:pos x="6" y="705"/>
                </a:cxn>
                <a:cxn ang="0">
                  <a:pos x="2" y="699"/>
                </a:cxn>
                <a:cxn ang="0">
                  <a:pos x="0" y="691"/>
                </a:cxn>
                <a:cxn ang="0">
                  <a:pos x="23" y="513"/>
                </a:cxn>
                <a:cxn ang="0">
                  <a:pos x="68" y="351"/>
                </a:cxn>
                <a:cxn ang="0">
                  <a:pos x="108" y="243"/>
                </a:cxn>
                <a:cxn ang="0">
                  <a:pos x="141" y="169"/>
                </a:cxn>
                <a:cxn ang="0">
                  <a:pos x="166" y="116"/>
                </a:cxn>
                <a:cxn ang="0">
                  <a:pos x="188" y="75"/>
                </a:cxn>
                <a:cxn ang="0">
                  <a:pos x="202" y="31"/>
                </a:cxn>
                <a:cxn ang="0">
                  <a:pos x="225" y="33"/>
                </a:cxn>
                <a:cxn ang="0">
                  <a:pos x="278" y="39"/>
                </a:cxn>
                <a:cxn ang="0">
                  <a:pos x="343" y="43"/>
                </a:cxn>
                <a:cxn ang="0">
                  <a:pos x="509" y="41"/>
                </a:cxn>
                <a:cxn ang="0">
                  <a:pos x="713" y="31"/>
                </a:cxn>
                <a:cxn ang="0">
                  <a:pos x="939" y="0"/>
                </a:cxn>
              </a:cxnLst>
              <a:rect l="0" t="0" r="r" b="b"/>
              <a:pathLst>
                <a:path w="1178" h="807">
                  <a:moveTo>
                    <a:pt x="939" y="0"/>
                  </a:moveTo>
                  <a:lnTo>
                    <a:pt x="941" y="4"/>
                  </a:lnTo>
                  <a:lnTo>
                    <a:pt x="949" y="14"/>
                  </a:lnTo>
                  <a:lnTo>
                    <a:pt x="958" y="31"/>
                  </a:lnTo>
                  <a:lnTo>
                    <a:pt x="972" y="55"/>
                  </a:lnTo>
                  <a:lnTo>
                    <a:pt x="990" y="82"/>
                  </a:lnTo>
                  <a:lnTo>
                    <a:pt x="1007" y="116"/>
                  </a:lnTo>
                  <a:lnTo>
                    <a:pt x="1027" y="153"/>
                  </a:lnTo>
                  <a:lnTo>
                    <a:pt x="1047" y="192"/>
                  </a:lnTo>
                  <a:lnTo>
                    <a:pt x="1080" y="267"/>
                  </a:lnTo>
                  <a:lnTo>
                    <a:pt x="1109" y="350"/>
                  </a:lnTo>
                  <a:lnTo>
                    <a:pt x="1133" y="436"/>
                  </a:lnTo>
                  <a:lnTo>
                    <a:pt x="1153" y="524"/>
                  </a:lnTo>
                  <a:lnTo>
                    <a:pt x="1168" y="613"/>
                  </a:lnTo>
                  <a:lnTo>
                    <a:pt x="1178" y="695"/>
                  </a:lnTo>
                  <a:lnTo>
                    <a:pt x="1174" y="703"/>
                  </a:lnTo>
                  <a:lnTo>
                    <a:pt x="1172" y="709"/>
                  </a:lnTo>
                  <a:lnTo>
                    <a:pt x="1168" y="713"/>
                  </a:lnTo>
                  <a:lnTo>
                    <a:pt x="1151" y="729"/>
                  </a:lnTo>
                  <a:lnTo>
                    <a:pt x="1125" y="742"/>
                  </a:lnTo>
                  <a:lnTo>
                    <a:pt x="1092" y="756"/>
                  </a:lnTo>
                  <a:lnTo>
                    <a:pt x="1051" y="770"/>
                  </a:lnTo>
                  <a:lnTo>
                    <a:pt x="1000" y="780"/>
                  </a:lnTo>
                  <a:lnTo>
                    <a:pt x="941" y="789"/>
                  </a:lnTo>
                  <a:lnTo>
                    <a:pt x="870" y="797"/>
                  </a:lnTo>
                  <a:lnTo>
                    <a:pt x="823" y="799"/>
                  </a:lnTo>
                  <a:lnTo>
                    <a:pt x="821" y="799"/>
                  </a:lnTo>
                  <a:lnTo>
                    <a:pt x="813" y="801"/>
                  </a:lnTo>
                  <a:lnTo>
                    <a:pt x="802" y="801"/>
                  </a:lnTo>
                  <a:lnTo>
                    <a:pt x="737" y="805"/>
                  </a:lnTo>
                  <a:lnTo>
                    <a:pt x="666" y="807"/>
                  </a:lnTo>
                  <a:lnTo>
                    <a:pt x="521" y="807"/>
                  </a:lnTo>
                  <a:lnTo>
                    <a:pt x="521" y="805"/>
                  </a:lnTo>
                  <a:lnTo>
                    <a:pt x="445" y="805"/>
                  </a:lnTo>
                  <a:lnTo>
                    <a:pt x="445" y="803"/>
                  </a:lnTo>
                  <a:lnTo>
                    <a:pt x="443" y="803"/>
                  </a:lnTo>
                  <a:lnTo>
                    <a:pt x="378" y="801"/>
                  </a:lnTo>
                  <a:lnTo>
                    <a:pt x="317" y="797"/>
                  </a:lnTo>
                  <a:lnTo>
                    <a:pt x="264" y="791"/>
                  </a:lnTo>
                  <a:lnTo>
                    <a:pt x="260" y="791"/>
                  </a:lnTo>
                  <a:lnTo>
                    <a:pt x="259" y="789"/>
                  </a:lnTo>
                  <a:lnTo>
                    <a:pt x="245" y="789"/>
                  </a:lnTo>
                  <a:lnTo>
                    <a:pt x="241" y="787"/>
                  </a:lnTo>
                  <a:lnTo>
                    <a:pt x="233" y="787"/>
                  </a:lnTo>
                  <a:lnTo>
                    <a:pt x="172" y="778"/>
                  </a:lnTo>
                  <a:lnTo>
                    <a:pt x="121" y="766"/>
                  </a:lnTo>
                  <a:lnTo>
                    <a:pt x="80" y="752"/>
                  </a:lnTo>
                  <a:lnTo>
                    <a:pt x="47" y="738"/>
                  </a:lnTo>
                  <a:lnTo>
                    <a:pt x="23" y="723"/>
                  </a:lnTo>
                  <a:lnTo>
                    <a:pt x="6" y="705"/>
                  </a:lnTo>
                  <a:lnTo>
                    <a:pt x="4" y="701"/>
                  </a:lnTo>
                  <a:lnTo>
                    <a:pt x="2" y="699"/>
                  </a:lnTo>
                  <a:lnTo>
                    <a:pt x="2" y="695"/>
                  </a:lnTo>
                  <a:lnTo>
                    <a:pt x="0" y="691"/>
                  </a:lnTo>
                  <a:lnTo>
                    <a:pt x="8" y="603"/>
                  </a:lnTo>
                  <a:lnTo>
                    <a:pt x="23" y="513"/>
                  </a:lnTo>
                  <a:lnTo>
                    <a:pt x="47" y="420"/>
                  </a:lnTo>
                  <a:lnTo>
                    <a:pt x="68" y="351"/>
                  </a:lnTo>
                  <a:lnTo>
                    <a:pt x="88" y="293"/>
                  </a:lnTo>
                  <a:lnTo>
                    <a:pt x="108" y="243"/>
                  </a:lnTo>
                  <a:lnTo>
                    <a:pt x="125" y="202"/>
                  </a:lnTo>
                  <a:lnTo>
                    <a:pt x="141" y="169"/>
                  </a:lnTo>
                  <a:lnTo>
                    <a:pt x="155" y="141"/>
                  </a:lnTo>
                  <a:lnTo>
                    <a:pt x="166" y="116"/>
                  </a:lnTo>
                  <a:lnTo>
                    <a:pt x="178" y="94"/>
                  </a:lnTo>
                  <a:lnTo>
                    <a:pt x="188" y="75"/>
                  </a:lnTo>
                  <a:lnTo>
                    <a:pt x="196" y="53"/>
                  </a:lnTo>
                  <a:lnTo>
                    <a:pt x="202" y="31"/>
                  </a:lnTo>
                  <a:lnTo>
                    <a:pt x="208" y="31"/>
                  </a:lnTo>
                  <a:lnTo>
                    <a:pt x="225" y="33"/>
                  </a:lnTo>
                  <a:lnTo>
                    <a:pt x="249" y="35"/>
                  </a:lnTo>
                  <a:lnTo>
                    <a:pt x="278" y="39"/>
                  </a:lnTo>
                  <a:lnTo>
                    <a:pt x="311" y="41"/>
                  </a:lnTo>
                  <a:lnTo>
                    <a:pt x="343" y="43"/>
                  </a:lnTo>
                  <a:lnTo>
                    <a:pt x="453" y="43"/>
                  </a:lnTo>
                  <a:lnTo>
                    <a:pt x="509" y="41"/>
                  </a:lnTo>
                  <a:lnTo>
                    <a:pt x="572" y="39"/>
                  </a:lnTo>
                  <a:lnTo>
                    <a:pt x="713" y="31"/>
                  </a:lnTo>
                  <a:lnTo>
                    <a:pt x="786" y="23"/>
                  </a:lnTo>
                  <a:lnTo>
                    <a:pt x="939" y="0"/>
                  </a:lnTo>
                  <a:close/>
                </a:path>
              </a:pathLst>
            </a:custGeom>
            <a:solidFill>
              <a:srgbClr val="4C81A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" name="Freeform 7"/>
            <p:cNvSpPr>
              <a:spLocks/>
            </p:cNvSpPr>
            <p:nvPr/>
          </p:nvSpPr>
          <p:spPr bwMode="auto">
            <a:xfrm>
              <a:off x="3854451" y="2090738"/>
              <a:ext cx="1460500" cy="1389063"/>
            </a:xfrm>
            <a:custGeom>
              <a:avLst/>
              <a:gdLst/>
              <a:ahLst/>
              <a:cxnLst>
                <a:cxn ang="0">
                  <a:pos x="365" y="0"/>
                </a:cxn>
                <a:cxn ang="0">
                  <a:pos x="422" y="0"/>
                </a:cxn>
                <a:cxn ang="0">
                  <a:pos x="481" y="9"/>
                </a:cxn>
                <a:cxn ang="0">
                  <a:pos x="542" y="25"/>
                </a:cxn>
                <a:cxn ang="0">
                  <a:pos x="602" y="47"/>
                </a:cxn>
                <a:cxn ang="0">
                  <a:pos x="638" y="60"/>
                </a:cxn>
                <a:cxn ang="0">
                  <a:pos x="675" y="70"/>
                </a:cxn>
                <a:cxn ang="0">
                  <a:pos x="708" y="82"/>
                </a:cxn>
                <a:cxn ang="0">
                  <a:pos x="740" y="98"/>
                </a:cxn>
                <a:cxn ang="0">
                  <a:pos x="769" y="117"/>
                </a:cxn>
                <a:cxn ang="0">
                  <a:pos x="794" y="143"/>
                </a:cxn>
                <a:cxn ang="0">
                  <a:pos x="830" y="194"/>
                </a:cxn>
                <a:cxn ang="0">
                  <a:pos x="859" y="249"/>
                </a:cxn>
                <a:cxn ang="0">
                  <a:pos x="883" y="306"/>
                </a:cxn>
                <a:cxn ang="0">
                  <a:pos x="900" y="363"/>
                </a:cxn>
                <a:cxn ang="0">
                  <a:pos x="914" y="422"/>
                </a:cxn>
                <a:cxn ang="0">
                  <a:pos x="920" y="481"/>
                </a:cxn>
                <a:cxn ang="0">
                  <a:pos x="918" y="536"/>
                </a:cxn>
                <a:cxn ang="0">
                  <a:pos x="910" y="589"/>
                </a:cxn>
                <a:cxn ang="0">
                  <a:pos x="896" y="636"/>
                </a:cxn>
                <a:cxn ang="0">
                  <a:pos x="867" y="693"/>
                </a:cxn>
                <a:cxn ang="0">
                  <a:pos x="830" y="742"/>
                </a:cxn>
                <a:cxn ang="0">
                  <a:pos x="787" y="783"/>
                </a:cxn>
                <a:cxn ang="0">
                  <a:pos x="738" y="818"/>
                </a:cxn>
                <a:cxn ang="0">
                  <a:pos x="683" y="844"/>
                </a:cxn>
                <a:cxn ang="0">
                  <a:pos x="624" y="864"/>
                </a:cxn>
                <a:cxn ang="0">
                  <a:pos x="561" y="873"/>
                </a:cxn>
                <a:cxn ang="0">
                  <a:pos x="496" y="875"/>
                </a:cxn>
                <a:cxn ang="0">
                  <a:pos x="430" y="870"/>
                </a:cxn>
                <a:cxn ang="0">
                  <a:pos x="363" y="856"/>
                </a:cxn>
                <a:cxn ang="0">
                  <a:pos x="296" y="832"/>
                </a:cxn>
                <a:cxn ang="0">
                  <a:pos x="245" y="807"/>
                </a:cxn>
                <a:cxn ang="0">
                  <a:pos x="196" y="775"/>
                </a:cxn>
                <a:cxn ang="0">
                  <a:pos x="151" y="738"/>
                </a:cxn>
                <a:cxn ang="0">
                  <a:pos x="112" y="701"/>
                </a:cxn>
                <a:cxn ang="0">
                  <a:pos x="89" y="671"/>
                </a:cxn>
                <a:cxn ang="0">
                  <a:pos x="73" y="638"/>
                </a:cxn>
                <a:cxn ang="0">
                  <a:pos x="61" y="601"/>
                </a:cxn>
                <a:cxn ang="0">
                  <a:pos x="53" y="563"/>
                </a:cxn>
                <a:cxn ang="0">
                  <a:pos x="38" y="492"/>
                </a:cxn>
                <a:cxn ang="0">
                  <a:pos x="24" y="449"/>
                </a:cxn>
                <a:cxn ang="0">
                  <a:pos x="12" y="408"/>
                </a:cxn>
                <a:cxn ang="0">
                  <a:pos x="4" y="367"/>
                </a:cxn>
                <a:cxn ang="0">
                  <a:pos x="0" y="324"/>
                </a:cxn>
                <a:cxn ang="0">
                  <a:pos x="4" y="280"/>
                </a:cxn>
                <a:cxn ang="0">
                  <a:pos x="18" y="235"/>
                </a:cxn>
                <a:cxn ang="0">
                  <a:pos x="45" y="180"/>
                </a:cxn>
                <a:cxn ang="0">
                  <a:pos x="77" y="133"/>
                </a:cxn>
                <a:cxn ang="0">
                  <a:pos x="116" y="94"/>
                </a:cxn>
                <a:cxn ang="0">
                  <a:pos x="157" y="60"/>
                </a:cxn>
                <a:cxn ang="0">
                  <a:pos x="204" y="35"/>
                </a:cxn>
                <a:cxn ang="0">
                  <a:pos x="255" y="15"/>
                </a:cxn>
                <a:cxn ang="0">
                  <a:pos x="308" y="3"/>
                </a:cxn>
                <a:cxn ang="0">
                  <a:pos x="365" y="0"/>
                </a:cxn>
              </a:cxnLst>
              <a:rect l="0" t="0" r="r" b="b"/>
              <a:pathLst>
                <a:path w="920" h="875">
                  <a:moveTo>
                    <a:pt x="365" y="0"/>
                  </a:moveTo>
                  <a:lnTo>
                    <a:pt x="422" y="0"/>
                  </a:lnTo>
                  <a:lnTo>
                    <a:pt x="481" y="9"/>
                  </a:lnTo>
                  <a:lnTo>
                    <a:pt x="542" y="25"/>
                  </a:lnTo>
                  <a:lnTo>
                    <a:pt x="602" y="47"/>
                  </a:lnTo>
                  <a:lnTo>
                    <a:pt x="638" y="60"/>
                  </a:lnTo>
                  <a:lnTo>
                    <a:pt x="675" y="70"/>
                  </a:lnTo>
                  <a:lnTo>
                    <a:pt x="708" y="82"/>
                  </a:lnTo>
                  <a:lnTo>
                    <a:pt x="740" y="98"/>
                  </a:lnTo>
                  <a:lnTo>
                    <a:pt x="769" y="117"/>
                  </a:lnTo>
                  <a:lnTo>
                    <a:pt x="794" y="143"/>
                  </a:lnTo>
                  <a:lnTo>
                    <a:pt x="830" y="194"/>
                  </a:lnTo>
                  <a:lnTo>
                    <a:pt x="859" y="249"/>
                  </a:lnTo>
                  <a:lnTo>
                    <a:pt x="883" y="306"/>
                  </a:lnTo>
                  <a:lnTo>
                    <a:pt x="900" y="363"/>
                  </a:lnTo>
                  <a:lnTo>
                    <a:pt x="914" y="422"/>
                  </a:lnTo>
                  <a:lnTo>
                    <a:pt x="920" y="481"/>
                  </a:lnTo>
                  <a:lnTo>
                    <a:pt x="918" y="536"/>
                  </a:lnTo>
                  <a:lnTo>
                    <a:pt x="910" y="589"/>
                  </a:lnTo>
                  <a:lnTo>
                    <a:pt x="896" y="636"/>
                  </a:lnTo>
                  <a:lnTo>
                    <a:pt x="867" y="693"/>
                  </a:lnTo>
                  <a:lnTo>
                    <a:pt x="830" y="742"/>
                  </a:lnTo>
                  <a:lnTo>
                    <a:pt x="787" y="783"/>
                  </a:lnTo>
                  <a:lnTo>
                    <a:pt x="738" y="818"/>
                  </a:lnTo>
                  <a:lnTo>
                    <a:pt x="683" y="844"/>
                  </a:lnTo>
                  <a:lnTo>
                    <a:pt x="624" y="864"/>
                  </a:lnTo>
                  <a:lnTo>
                    <a:pt x="561" y="873"/>
                  </a:lnTo>
                  <a:lnTo>
                    <a:pt x="496" y="875"/>
                  </a:lnTo>
                  <a:lnTo>
                    <a:pt x="430" y="870"/>
                  </a:lnTo>
                  <a:lnTo>
                    <a:pt x="363" y="856"/>
                  </a:lnTo>
                  <a:lnTo>
                    <a:pt x="296" y="832"/>
                  </a:lnTo>
                  <a:lnTo>
                    <a:pt x="245" y="807"/>
                  </a:lnTo>
                  <a:lnTo>
                    <a:pt x="196" y="775"/>
                  </a:lnTo>
                  <a:lnTo>
                    <a:pt x="151" y="738"/>
                  </a:lnTo>
                  <a:lnTo>
                    <a:pt x="112" y="701"/>
                  </a:lnTo>
                  <a:lnTo>
                    <a:pt x="89" y="671"/>
                  </a:lnTo>
                  <a:lnTo>
                    <a:pt x="73" y="638"/>
                  </a:lnTo>
                  <a:lnTo>
                    <a:pt x="61" y="601"/>
                  </a:lnTo>
                  <a:lnTo>
                    <a:pt x="53" y="563"/>
                  </a:lnTo>
                  <a:lnTo>
                    <a:pt x="38" y="492"/>
                  </a:lnTo>
                  <a:lnTo>
                    <a:pt x="24" y="449"/>
                  </a:lnTo>
                  <a:lnTo>
                    <a:pt x="12" y="408"/>
                  </a:lnTo>
                  <a:lnTo>
                    <a:pt x="4" y="367"/>
                  </a:lnTo>
                  <a:lnTo>
                    <a:pt x="0" y="324"/>
                  </a:lnTo>
                  <a:lnTo>
                    <a:pt x="4" y="280"/>
                  </a:lnTo>
                  <a:lnTo>
                    <a:pt x="18" y="235"/>
                  </a:lnTo>
                  <a:lnTo>
                    <a:pt x="45" y="180"/>
                  </a:lnTo>
                  <a:lnTo>
                    <a:pt x="77" y="133"/>
                  </a:lnTo>
                  <a:lnTo>
                    <a:pt x="116" y="94"/>
                  </a:lnTo>
                  <a:lnTo>
                    <a:pt x="157" y="60"/>
                  </a:lnTo>
                  <a:lnTo>
                    <a:pt x="204" y="35"/>
                  </a:lnTo>
                  <a:lnTo>
                    <a:pt x="255" y="15"/>
                  </a:lnTo>
                  <a:lnTo>
                    <a:pt x="308" y="3"/>
                  </a:lnTo>
                  <a:lnTo>
                    <a:pt x="365" y="0"/>
                  </a:lnTo>
                  <a:close/>
                </a:path>
              </a:pathLst>
            </a:custGeom>
            <a:solidFill>
              <a:srgbClr val="FFC89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" name="Freeform 8"/>
            <p:cNvSpPr>
              <a:spLocks/>
            </p:cNvSpPr>
            <p:nvPr/>
          </p:nvSpPr>
          <p:spPr bwMode="auto">
            <a:xfrm>
              <a:off x="3970338" y="2127250"/>
              <a:ext cx="1296988" cy="1254125"/>
            </a:xfrm>
            <a:custGeom>
              <a:avLst/>
              <a:gdLst/>
              <a:ahLst/>
              <a:cxnLst>
                <a:cxn ang="0">
                  <a:pos x="382" y="0"/>
                </a:cxn>
                <a:cxn ang="0">
                  <a:pos x="441" y="4"/>
                </a:cxn>
                <a:cxn ang="0">
                  <a:pos x="498" y="16"/>
                </a:cxn>
                <a:cxn ang="0">
                  <a:pos x="557" y="35"/>
                </a:cxn>
                <a:cxn ang="0">
                  <a:pos x="608" y="61"/>
                </a:cxn>
                <a:cxn ang="0">
                  <a:pos x="653" y="94"/>
                </a:cxn>
                <a:cxn ang="0">
                  <a:pos x="694" y="134"/>
                </a:cxn>
                <a:cxn ang="0">
                  <a:pos x="729" y="179"/>
                </a:cxn>
                <a:cxn ang="0">
                  <a:pos x="759" y="228"/>
                </a:cxn>
                <a:cxn ang="0">
                  <a:pos x="782" y="277"/>
                </a:cxn>
                <a:cxn ang="0">
                  <a:pos x="800" y="330"/>
                </a:cxn>
                <a:cxn ang="0">
                  <a:pos x="812" y="383"/>
                </a:cxn>
                <a:cxn ang="0">
                  <a:pos x="817" y="436"/>
                </a:cxn>
                <a:cxn ang="0">
                  <a:pos x="816" y="487"/>
                </a:cxn>
                <a:cxn ang="0">
                  <a:pos x="808" y="536"/>
                </a:cxn>
                <a:cxn ang="0">
                  <a:pos x="794" y="579"/>
                </a:cxn>
                <a:cxn ang="0">
                  <a:pos x="768" y="629"/>
                </a:cxn>
                <a:cxn ang="0">
                  <a:pos x="737" y="672"/>
                </a:cxn>
                <a:cxn ang="0">
                  <a:pos x="698" y="709"/>
                </a:cxn>
                <a:cxn ang="0">
                  <a:pos x="655" y="739"/>
                </a:cxn>
                <a:cxn ang="0">
                  <a:pos x="608" y="762"/>
                </a:cxn>
                <a:cxn ang="0">
                  <a:pos x="557" y="778"/>
                </a:cxn>
                <a:cxn ang="0">
                  <a:pos x="502" y="788"/>
                </a:cxn>
                <a:cxn ang="0">
                  <a:pos x="447" y="790"/>
                </a:cxn>
                <a:cxn ang="0">
                  <a:pos x="388" y="786"/>
                </a:cxn>
                <a:cxn ang="0">
                  <a:pos x="331" y="772"/>
                </a:cxn>
                <a:cxn ang="0">
                  <a:pos x="272" y="752"/>
                </a:cxn>
                <a:cxn ang="0">
                  <a:pos x="212" y="721"/>
                </a:cxn>
                <a:cxn ang="0">
                  <a:pos x="157" y="684"/>
                </a:cxn>
                <a:cxn ang="0">
                  <a:pos x="110" y="638"/>
                </a:cxn>
                <a:cxn ang="0">
                  <a:pos x="70" y="589"/>
                </a:cxn>
                <a:cxn ang="0">
                  <a:pos x="37" y="534"/>
                </a:cxn>
                <a:cxn ang="0">
                  <a:pos x="16" y="477"/>
                </a:cxn>
                <a:cxn ang="0">
                  <a:pos x="2" y="416"/>
                </a:cxn>
                <a:cxn ang="0">
                  <a:pos x="0" y="354"/>
                </a:cxn>
                <a:cxn ang="0">
                  <a:pos x="8" y="293"/>
                </a:cxn>
                <a:cxn ang="0">
                  <a:pos x="27" y="230"/>
                </a:cxn>
                <a:cxn ang="0">
                  <a:pos x="55" y="177"/>
                </a:cxn>
                <a:cxn ang="0">
                  <a:pos x="86" y="132"/>
                </a:cxn>
                <a:cxn ang="0">
                  <a:pos x="125" y="92"/>
                </a:cxn>
                <a:cxn ang="0">
                  <a:pos x="170" y="59"/>
                </a:cxn>
                <a:cxn ang="0">
                  <a:pos x="220" y="34"/>
                </a:cxn>
                <a:cxn ang="0">
                  <a:pos x="270" y="16"/>
                </a:cxn>
                <a:cxn ang="0">
                  <a:pos x="325" y="4"/>
                </a:cxn>
                <a:cxn ang="0">
                  <a:pos x="382" y="0"/>
                </a:cxn>
              </a:cxnLst>
              <a:rect l="0" t="0" r="r" b="b"/>
              <a:pathLst>
                <a:path w="817" h="790">
                  <a:moveTo>
                    <a:pt x="382" y="0"/>
                  </a:moveTo>
                  <a:lnTo>
                    <a:pt x="441" y="4"/>
                  </a:lnTo>
                  <a:lnTo>
                    <a:pt x="498" y="16"/>
                  </a:lnTo>
                  <a:lnTo>
                    <a:pt x="557" y="35"/>
                  </a:lnTo>
                  <a:lnTo>
                    <a:pt x="608" y="61"/>
                  </a:lnTo>
                  <a:lnTo>
                    <a:pt x="653" y="94"/>
                  </a:lnTo>
                  <a:lnTo>
                    <a:pt x="694" y="134"/>
                  </a:lnTo>
                  <a:lnTo>
                    <a:pt x="729" y="179"/>
                  </a:lnTo>
                  <a:lnTo>
                    <a:pt x="759" y="228"/>
                  </a:lnTo>
                  <a:lnTo>
                    <a:pt x="782" y="277"/>
                  </a:lnTo>
                  <a:lnTo>
                    <a:pt x="800" y="330"/>
                  </a:lnTo>
                  <a:lnTo>
                    <a:pt x="812" y="383"/>
                  </a:lnTo>
                  <a:lnTo>
                    <a:pt x="817" y="436"/>
                  </a:lnTo>
                  <a:lnTo>
                    <a:pt x="816" y="487"/>
                  </a:lnTo>
                  <a:lnTo>
                    <a:pt x="808" y="536"/>
                  </a:lnTo>
                  <a:lnTo>
                    <a:pt x="794" y="579"/>
                  </a:lnTo>
                  <a:lnTo>
                    <a:pt x="768" y="629"/>
                  </a:lnTo>
                  <a:lnTo>
                    <a:pt x="737" y="672"/>
                  </a:lnTo>
                  <a:lnTo>
                    <a:pt x="698" y="709"/>
                  </a:lnTo>
                  <a:lnTo>
                    <a:pt x="655" y="739"/>
                  </a:lnTo>
                  <a:lnTo>
                    <a:pt x="608" y="762"/>
                  </a:lnTo>
                  <a:lnTo>
                    <a:pt x="557" y="778"/>
                  </a:lnTo>
                  <a:lnTo>
                    <a:pt x="502" y="788"/>
                  </a:lnTo>
                  <a:lnTo>
                    <a:pt x="447" y="790"/>
                  </a:lnTo>
                  <a:lnTo>
                    <a:pt x="388" y="786"/>
                  </a:lnTo>
                  <a:lnTo>
                    <a:pt x="331" y="772"/>
                  </a:lnTo>
                  <a:lnTo>
                    <a:pt x="272" y="752"/>
                  </a:lnTo>
                  <a:lnTo>
                    <a:pt x="212" y="721"/>
                  </a:lnTo>
                  <a:lnTo>
                    <a:pt x="157" y="684"/>
                  </a:lnTo>
                  <a:lnTo>
                    <a:pt x="110" y="638"/>
                  </a:lnTo>
                  <a:lnTo>
                    <a:pt x="70" y="589"/>
                  </a:lnTo>
                  <a:lnTo>
                    <a:pt x="37" y="534"/>
                  </a:lnTo>
                  <a:lnTo>
                    <a:pt x="16" y="477"/>
                  </a:lnTo>
                  <a:lnTo>
                    <a:pt x="2" y="416"/>
                  </a:lnTo>
                  <a:lnTo>
                    <a:pt x="0" y="354"/>
                  </a:lnTo>
                  <a:lnTo>
                    <a:pt x="8" y="293"/>
                  </a:lnTo>
                  <a:lnTo>
                    <a:pt x="27" y="230"/>
                  </a:lnTo>
                  <a:lnTo>
                    <a:pt x="55" y="177"/>
                  </a:lnTo>
                  <a:lnTo>
                    <a:pt x="86" y="132"/>
                  </a:lnTo>
                  <a:lnTo>
                    <a:pt x="125" y="92"/>
                  </a:lnTo>
                  <a:lnTo>
                    <a:pt x="170" y="59"/>
                  </a:lnTo>
                  <a:lnTo>
                    <a:pt x="220" y="34"/>
                  </a:lnTo>
                  <a:lnTo>
                    <a:pt x="270" y="16"/>
                  </a:lnTo>
                  <a:lnTo>
                    <a:pt x="325" y="4"/>
                  </a:lnTo>
                  <a:lnTo>
                    <a:pt x="382" y="0"/>
                  </a:lnTo>
                  <a:close/>
                </a:path>
              </a:pathLst>
            </a:custGeom>
            <a:solidFill>
              <a:srgbClr val="FFDCA8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" name="Freeform 9"/>
            <p:cNvSpPr>
              <a:spLocks/>
            </p:cNvSpPr>
            <p:nvPr/>
          </p:nvSpPr>
          <p:spPr bwMode="auto">
            <a:xfrm>
              <a:off x="3833813" y="2074863"/>
              <a:ext cx="1276350" cy="1158875"/>
            </a:xfrm>
            <a:custGeom>
              <a:avLst/>
              <a:gdLst/>
              <a:ahLst/>
              <a:cxnLst>
                <a:cxn ang="0">
                  <a:pos x="433" y="0"/>
                </a:cxn>
                <a:cxn ang="0">
                  <a:pos x="500" y="4"/>
                </a:cxn>
                <a:cxn ang="0">
                  <a:pos x="568" y="17"/>
                </a:cxn>
                <a:cxn ang="0">
                  <a:pos x="635" y="41"/>
                </a:cxn>
                <a:cxn ang="0">
                  <a:pos x="682" y="63"/>
                </a:cxn>
                <a:cxn ang="0">
                  <a:pos x="719" y="88"/>
                </a:cxn>
                <a:cxn ang="0">
                  <a:pos x="751" y="114"/>
                </a:cxn>
                <a:cxn ang="0">
                  <a:pos x="780" y="141"/>
                </a:cxn>
                <a:cxn ang="0">
                  <a:pos x="804" y="173"/>
                </a:cxn>
                <a:cxn ang="0">
                  <a:pos x="800" y="218"/>
                </a:cxn>
                <a:cxn ang="0">
                  <a:pos x="788" y="257"/>
                </a:cxn>
                <a:cxn ang="0">
                  <a:pos x="770" y="288"/>
                </a:cxn>
                <a:cxn ang="0">
                  <a:pos x="747" y="316"/>
                </a:cxn>
                <a:cxn ang="0">
                  <a:pos x="717" y="338"/>
                </a:cxn>
                <a:cxn ang="0">
                  <a:pos x="684" y="355"/>
                </a:cxn>
                <a:cxn ang="0">
                  <a:pos x="647" y="367"/>
                </a:cxn>
                <a:cxn ang="0">
                  <a:pos x="607" y="377"/>
                </a:cxn>
                <a:cxn ang="0">
                  <a:pos x="566" y="383"/>
                </a:cxn>
                <a:cxn ang="0">
                  <a:pos x="523" y="385"/>
                </a:cxn>
                <a:cxn ang="0">
                  <a:pos x="482" y="385"/>
                </a:cxn>
                <a:cxn ang="0">
                  <a:pos x="441" y="383"/>
                </a:cxn>
                <a:cxn ang="0">
                  <a:pos x="400" y="379"/>
                </a:cxn>
                <a:cxn ang="0">
                  <a:pos x="362" y="375"/>
                </a:cxn>
                <a:cxn ang="0">
                  <a:pos x="329" y="371"/>
                </a:cxn>
                <a:cxn ang="0">
                  <a:pos x="300" y="365"/>
                </a:cxn>
                <a:cxn ang="0">
                  <a:pos x="276" y="361"/>
                </a:cxn>
                <a:cxn ang="0">
                  <a:pos x="256" y="357"/>
                </a:cxn>
                <a:cxn ang="0">
                  <a:pos x="245" y="355"/>
                </a:cxn>
                <a:cxn ang="0">
                  <a:pos x="241" y="353"/>
                </a:cxn>
                <a:cxn ang="0">
                  <a:pos x="253" y="416"/>
                </a:cxn>
                <a:cxn ang="0">
                  <a:pos x="258" y="473"/>
                </a:cxn>
                <a:cxn ang="0">
                  <a:pos x="256" y="524"/>
                </a:cxn>
                <a:cxn ang="0">
                  <a:pos x="249" y="569"/>
                </a:cxn>
                <a:cxn ang="0">
                  <a:pos x="237" y="609"/>
                </a:cxn>
                <a:cxn ang="0">
                  <a:pos x="221" y="644"/>
                </a:cxn>
                <a:cxn ang="0">
                  <a:pos x="202" y="673"/>
                </a:cxn>
                <a:cxn ang="0">
                  <a:pos x="182" y="697"/>
                </a:cxn>
                <a:cxn ang="0">
                  <a:pos x="160" y="717"/>
                </a:cxn>
                <a:cxn ang="0">
                  <a:pos x="141" y="730"/>
                </a:cxn>
                <a:cxn ang="0">
                  <a:pos x="119" y="703"/>
                </a:cxn>
                <a:cxn ang="0">
                  <a:pos x="104" y="671"/>
                </a:cxn>
                <a:cxn ang="0">
                  <a:pos x="68" y="571"/>
                </a:cxn>
                <a:cxn ang="0">
                  <a:pos x="49" y="530"/>
                </a:cxn>
                <a:cxn ang="0">
                  <a:pos x="29" y="491"/>
                </a:cxn>
                <a:cxn ang="0">
                  <a:pos x="13" y="449"/>
                </a:cxn>
                <a:cxn ang="0">
                  <a:pos x="2" y="408"/>
                </a:cxn>
                <a:cxn ang="0">
                  <a:pos x="0" y="365"/>
                </a:cxn>
                <a:cxn ang="0">
                  <a:pos x="9" y="314"/>
                </a:cxn>
                <a:cxn ang="0">
                  <a:pos x="27" y="265"/>
                </a:cxn>
                <a:cxn ang="0">
                  <a:pos x="57" y="206"/>
                </a:cxn>
                <a:cxn ang="0">
                  <a:pos x="96" y="153"/>
                </a:cxn>
                <a:cxn ang="0">
                  <a:pos x="141" y="108"/>
                </a:cxn>
                <a:cxn ang="0">
                  <a:pos x="190" y="68"/>
                </a:cxn>
                <a:cxn ang="0">
                  <a:pos x="247" y="39"/>
                </a:cxn>
                <a:cxn ang="0">
                  <a:pos x="306" y="17"/>
                </a:cxn>
                <a:cxn ang="0">
                  <a:pos x="368" y="4"/>
                </a:cxn>
                <a:cxn ang="0">
                  <a:pos x="433" y="0"/>
                </a:cxn>
              </a:cxnLst>
              <a:rect l="0" t="0" r="r" b="b"/>
              <a:pathLst>
                <a:path w="804" h="730">
                  <a:moveTo>
                    <a:pt x="433" y="0"/>
                  </a:moveTo>
                  <a:lnTo>
                    <a:pt x="500" y="4"/>
                  </a:lnTo>
                  <a:lnTo>
                    <a:pt x="568" y="17"/>
                  </a:lnTo>
                  <a:lnTo>
                    <a:pt x="635" y="41"/>
                  </a:lnTo>
                  <a:lnTo>
                    <a:pt x="682" y="63"/>
                  </a:lnTo>
                  <a:lnTo>
                    <a:pt x="719" y="88"/>
                  </a:lnTo>
                  <a:lnTo>
                    <a:pt x="751" y="114"/>
                  </a:lnTo>
                  <a:lnTo>
                    <a:pt x="780" y="141"/>
                  </a:lnTo>
                  <a:lnTo>
                    <a:pt x="804" y="173"/>
                  </a:lnTo>
                  <a:lnTo>
                    <a:pt x="800" y="218"/>
                  </a:lnTo>
                  <a:lnTo>
                    <a:pt x="788" y="257"/>
                  </a:lnTo>
                  <a:lnTo>
                    <a:pt x="770" y="288"/>
                  </a:lnTo>
                  <a:lnTo>
                    <a:pt x="747" y="316"/>
                  </a:lnTo>
                  <a:lnTo>
                    <a:pt x="717" y="338"/>
                  </a:lnTo>
                  <a:lnTo>
                    <a:pt x="684" y="355"/>
                  </a:lnTo>
                  <a:lnTo>
                    <a:pt x="647" y="367"/>
                  </a:lnTo>
                  <a:lnTo>
                    <a:pt x="607" y="377"/>
                  </a:lnTo>
                  <a:lnTo>
                    <a:pt x="566" y="383"/>
                  </a:lnTo>
                  <a:lnTo>
                    <a:pt x="523" y="385"/>
                  </a:lnTo>
                  <a:lnTo>
                    <a:pt x="482" y="385"/>
                  </a:lnTo>
                  <a:lnTo>
                    <a:pt x="441" y="383"/>
                  </a:lnTo>
                  <a:lnTo>
                    <a:pt x="400" y="379"/>
                  </a:lnTo>
                  <a:lnTo>
                    <a:pt x="362" y="375"/>
                  </a:lnTo>
                  <a:lnTo>
                    <a:pt x="329" y="371"/>
                  </a:lnTo>
                  <a:lnTo>
                    <a:pt x="300" y="365"/>
                  </a:lnTo>
                  <a:lnTo>
                    <a:pt x="276" y="361"/>
                  </a:lnTo>
                  <a:lnTo>
                    <a:pt x="256" y="357"/>
                  </a:lnTo>
                  <a:lnTo>
                    <a:pt x="245" y="355"/>
                  </a:lnTo>
                  <a:lnTo>
                    <a:pt x="241" y="353"/>
                  </a:lnTo>
                  <a:lnTo>
                    <a:pt x="253" y="416"/>
                  </a:lnTo>
                  <a:lnTo>
                    <a:pt x="258" y="473"/>
                  </a:lnTo>
                  <a:lnTo>
                    <a:pt x="256" y="524"/>
                  </a:lnTo>
                  <a:lnTo>
                    <a:pt x="249" y="569"/>
                  </a:lnTo>
                  <a:lnTo>
                    <a:pt x="237" y="609"/>
                  </a:lnTo>
                  <a:lnTo>
                    <a:pt x="221" y="644"/>
                  </a:lnTo>
                  <a:lnTo>
                    <a:pt x="202" y="673"/>
                  </a:lnTo>
                  <a:lnTo>
                    <a:pt x="182" y="697"/>
                  </a:lnTo>
                  <a:lnTo>
                    <a:pt x="160" y="717"/>
                  </a:lnTo>
                  <a:lnTo>
                    <a:pt x="141" y="730"/>
                  </a:lnTo>
                  <a:lnTo>
                    <a:pt x="119" y="703"/>
                  </a:lnTo>
                  <a:lnTo>
                    <a:pt x="104" y="671"/>
                  </a:lnTo>
                  <a:lnTo>
                    <a:pt x="68" y="571"/>
                  </a:lnTo>
                  <a:lnTo>
                    <a:pt x="49" y="530"/>
                  </a:lnTo>
                  <a:lnTo>
                    <a:pt x="29" y="491"/>
                  </a:lnTo>
                  <a:lnTo>
                    <a:pt x="13" y="449"/>
                  </a:lnTo>
                  <a:lnTo>
                    <a:pt x="2" y="408"/>
                  </a:lnTo>
                  <a:lnTo>
                    <a:pt x="0" y="365"/>
                  </a:lnTo>
                  <a:lnTo>
                    <a:pt x="9" y="314"/>
                  </a:lnTo>
                  <a:lnTo>
                    <a:pt x="27" y="265"/>
                  </a:lnTo>
                  <a:lnTo>
                    <a:pt x="57" y="206"/>
                  </a:lnTo>
                  <a:lnTo>
                    <a:pt x="96" y="153"/>
                  </a:lnTo>
                  <a:lnTo>
                    <a:pt x="141" y="108"/>
                  </a:lnTo>
                  <a:lnTo>
                    <a:pt x="190" y="68"/>
                  </a:lnTo>
                  <a:lnTo>
                    <a:pt x="247" y="39"/>
                  </a:lnTo>
                  <a:lnTo>
                    <a:pt x="306" y="17"/>
                  </a:lnTo>
                  <a:lnTo>
                    <a:pt x="368" y="4"/>
                  </a:lnTo>
                  <a:lnTo>
                    <a:pt x="433" y="0"/>
                  </a:lnTo>
                  <a:close/>
                </a:path>
              </a:pathLst>
            </a:custGeom>
            <a:solidFill>
              <a:srgbClr val="E6934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" name="Freeform 10"/>
            <p:cNvSpPr>
              <a:spLocks/>
            </p:cNvSpPr>
            <p:nvPr/>
          </p:nvSpPr>
          <p:spPr bwMode="auto">
            <a:xfrm>
              <a:off x="3830638" y="2052638"/>
              <a:ext cx="1284288" cy="1157288"/>
            </a:xfrm>
            <a:custGeom>
              <a:avLst/>
              <a:gdLst/>
              <a:ahLst/>
              <a:cxnLst>
                <a:cxn ang="0">
                  <a:pos x="406" y="0"/>
                </a:cxn>
                <a:cxn ang="0">
                  <a:pos x="466" y="2"/>
                </a:cxn>
                <a:cxn ang="0">
                  <a:pos x="527" y="12"/>
                </a:cxn>
                <a:cxn ang="0">
                  <a:pos x="586" y="26"/>
                </a:cxn>
                <a:cxn ang="0">
                  <a:pos x="645" y="47"/>
                </a:cxn>
                <a:cxn ang="0">
                  <a:pos x="692" y="69"/>
                </a:cxn>
                <a:cxn ang="0">
                  <a:pos x="729" y="88"/>
                </a:cxn>
                <a:cxn ang="0">
                  <a:pos x="758" y="112"/>
                </a:cxn>
                <a:cxn ang="0">
                  <a:pos x="786" y="137"/>
                </a:cxn>
                <a:cxn ang="0">
                  <a:pos x="809" y="167"/>
                </a:cxn>
                <a:cxn ang="0">
                  <a:pos x="806" y="212"/>
                </a:cxn>
                <a:cxn ang="0">
                  <a:pos x="794" y="251"/>
                </a:cxn>
                <a:cxn ang="0">
                  <a:pos x="776" y="283"/>
                </a:cxn>
                <a:cxn ang="0">
                  <a:pos x="753" y="310"/>
                </a:cxn>
                <a:cxn ang="0">
                  <a:pos x="723" y="332"/>
                </a:cxn>
                <a:cxn ang="0">
                  <a:pos x="690" y="350"/>
                </a:cxn>
                <a:cxn ang="0">
                  <a:pos x="653" y="361"/>
                </a:cxn>
                <a:cxn ang="0">
                  <a:pos x="611" y="371"/>
                </a:cxn>
                <a:cxn ang="0">
                  <a:pos x="570" y="377"/>
                </a:cxn>
                <a:cxn ang="0">
                  <a:pos x="529" y="379"/>
                </a:cxn>
                <a:cxn ang="0">
                  <a:pos x="486" y="379"/>
                </a:cxn>
                <a:cxn ang="0">
                  <a:pos x="445" y="377"/>
                </a:cxn>
                <a:cxn ang="0">
                  <a:pos x="406" y="373"/>
                </a:cxn>
                <a:cxn ang="0">
                  <a:pos x="368" y="369"/>
                </a:cxn>
                <a:cxn ang="0">
                  <a:pos x="333" y="365"/>
                </a:cxn>
                <a:cxn ang="0">
                  <a:pos x="304" y="359"/>
                </a:cxn>
                <a:cxn ang="0">
                  <a:pos x="280" y="355"/>
                </a:cxn>
                <a:cxn ang="0">
                  <a:pos x="260" y="352"/>
                </a:cxn>
                <a:cxn ang="0">
                  <a:pos x="249" y="350"/>
                </a:cxn>
                <a:cxn ang="0">
                  <a:pos x="245" y="348"/>
                </a:cxn>
                <a:cxn ang="0">
                  <a:pos x="258" y="412"/>
                </a:cxn>
                <a:cxn ang="0">
                  <a:pos x="264" y="471"/>
                </a:cxn>
                <a:cxn ang="0">
                  <a:pos x="262" y="522"/>
                </a:cxn>
                <a:cxn ang="0">
                  <a:pos x="255" y="570"/>
                </a:cxn>
                <a:cxn ang="0">
                  <a:pos x="243" y="609"/>
                </a:cxn>
                <a:cxn ang="0">
                  <a:pos x="227" y="642"/>
                </a:cxn>
                <a:cxn ang="0">
                  <a:pos x="209" y="672"/>
                </a:cxn>
                <a:cxn ang="0">
                  <a:pos x="190" y="693"/>
                </a:cxn>
                <a:cxn ang="0">
                  <a:pos x="168" y="711"/>
                </a:cxn>
                <a:cxn ang="0">
                  <a:pos x="149" y="723"/>
                </a:cxn>
                <a:cxn ang="0">
                  <a:pos x="129" y="729"/>
                </a:cxn>
                <a:cxn ang="0">
                  <a:pos x="82" y="672"/>
                </a:cxn>
                <a:cxn ang="0">
                  <a:pos x="45" y="609"/>
                </a:cxn>
                <a:cxn ang="0">
                  <a:pos x="17" y="540"/>
                </a:cxn>
                <a:cxn ang="0">
                  <a:pos x="4" y="467"/>
                </a:cxn>
                <a:cxn ang="0">
                  <a:pos x="0" y="391"/>
                </a:cxn>
                <a:cxn ang="0">
                  <a:pos x="9" y="314"/>
                </a:cxn>
                <a:cxn ang="0">
                  <a:pos x="33" y="234"/>
                </a:cxn>
                <a:cxn ang="0">
                  <a:pos x="51" y="196"/>
                </a:cxn>
                <a:cxn ang="0">
                  <a:pos x="70" y="167"/>
                </a:cxn>
                <a:cxn ang="0">
                  <a:pos x="88" y="145"/>
                </a:cxn>
                <a:cxn ang="0">
                  <a:pos x="104" y="130"/>
                </a:cxn>
                <a:cxn ang="0">
                  <a:pos x="113" y="122"/>
                </a:cxn>
                <a:cxn ang="0">
                  <a:pos x="117" y="120"/>
                </a:cxn>
                <a:cxn ang="0">
                  <a:pos x="129" y="106"/>
                </a:cxn>
                <a:cxn ang="0">
                  <a:pos x="147" y="86"/>
                </a:cxn>
                <a:cxn ang="0">
                  <a:pos x="166" y="69"/>
                </a:cxn>
                <a:cxn ang="0">
                  <a:pos x="188" y="55"/>
                </a:cxn>
                <a:cxn ang="0">
                  <a:pos x="237" y="31"/>
                </a:cxn>
                <a:cxn ang="0">
                  <a:pos x="290" y="14"/>
                </a:cxn>
                <a:cxn ang="0">
                  <a:pos x="347" y="4"/>
                </a:cxn>
                <a:cxn ang="0">
                  <a:pos x="406" y="0"/>
                </a:cxn>
              </a:cxnLst>
              <a:rect l="0" t="0" r="r" b="b"/>
              <a:pathLst>
                <a:path w="809" h="729">
                  <a:moveTo>
                    <a:pt x="406" y="0"/>
                  </a:moveTo>
                  <a:lnTo>
                    <a:pt x="466" y="2"/>
                  </a:lnTo>
                  <a:lnTo>
                    <a:pt x="527" y="12"/>
                  </a:lnTo>
                  <a:lnTo>
                    <a:pt x="586" y="26"/>
                  </a:lnTo>
                  <a:lnTo>
                    <a:pt x="645" y="47"/>
                  </a:lnTo>
                  <a:lnTo>
                    <a:pt x="692" y="69"/>
                  </a:lnTo>
                  <a:lnTo>
                    <a:pt x="729" y="88"/>
                  </a:lnTo>
                  <a:lnTo>
                    <a:pt x="758" y="112"/>
                  </a:lnTo>
                  <a:lnTo>
                    <a:pt x="786" y="137"/>
                  </a:lnTo>
                  <a:lnTo>
                    <a:pt x="809" y="167"/>
                  </a:lnTo>
                  <a:lnTo>
                    <a:pt x="806" y="212"/>
                  </a:lnTo>
                  <a:lnTo>
                    <a:pt x="794" y="251"/>
                  </a:lnTo>
                  <a:lnTo>
                    <a:pt x="776" y="283"/>
                  </a:lnTo>
                  <a:lnTo>
                    <a:pt x="753" y="310"/>
                  </a:lnTo>
                  <a:lnTo>
                    <a:pt x="723" y="332"/>
                  </a:lnTo>
                  <a:lnTo>
                    <a:pt x="690" y="350"/>
                  </a:lnTo>
                  <a:lnTo>
                    <a:pt x="653" y="361"/>
                  </a:lnTo>
                  <a:lnTo>
                    <a:pt x="611" y="371"/>
                  </a:lnTo>
                  <a:lnTo>
                    <a:pt x="570" y="377"/>
                  </a:lnTo>
                  <a:lnTo>
                    <a:pt x="529" y="379"/>
                  </a:lnTo>
                  <a:lnTo>
                    <a:pt x="486" y="379"/>
                  </a:lnTo>
                  <a:lnTo>
                    <a:pt x="445" y="377"/>
                  </a:lnTo>
                  <a:lnTo>
                    <a:pt x="406" y="373"/>
                  </a:lnTo>
                  <a:lnTo>
                    <a:pt x="368" y="369"/>
                  </a:lnTo>
                  <a:lnTo>
                    <a:pt x="333" y="365"/>
                  </a:lnTo>
                  <a:lnTo>
                    <a:pt x="304" y="359"/>
                  </a:lnTo>
                  <a:lnTo>
                    <a:pt x="280" y="355"/>
                  </a:lnTo>
                  <a:lnTo>
                    <a:pt x="260" y="352"/>
                  </a:lnTo>
                  <a:lnTo>
                    <a:pt x="249" y="350"/>
                  </a:lnTo>
                  <a:lnTo>
                    <a:pt x="245" y="348"/>
                  </a:lnTo>
                  <a:lnTo>
                    <a:pt x="258" y="412"/>
                  </a:lnTo>
                  <a:lnTo>
                    <a:pt x="264" y="471"/>
                  </a:lnTo>
                  <a:lnTo>
                    <a:pt x="262" y="522"/>
                  </a:lnTo>
                  <a:lnTo>
                    <a:pt x="255" y="570"/>
                  </a:lnTo>
                  <a:lnTo>
                    <a:pt x="243" y="609"/>
                  </a:lnTo>
                  <a:lnTo>
                    <a:pt x="227" y="642"/>
                  </a:lnTo>
                  <a:lnTo>
                    <a:pt x="209" y="672"/>
                  </a:lnTo>
                  <a:lnTo>
                    <a:pt x="190" y="693"/>
                  </a:lnTo>
                  <a:lnTo>
                    <a:pt x="168" y="711"/>
                  </a:lnTo>
                  <a:lnTo>
                    <a:pt x="149" y="723"/>
                  </a:lnTo>
                  <a:lnTo>
                    <a:pt x="129" y="729"/>
                  </a:lnTo>
                  <a:lnTo>
                    <a:pt x="82" y="672"/>
                  </a:lnTo>
                  <a:lnTo>
                    <a:pt x="45" y="609"/>
                  </a:lnTo>
                  <a:lnTo>
                    <a:pt x="17" y="540"/>
                  </a:lnTo>
                  <a:lnTo>
                    <a:pt x="4" y="467"/>
                  </a:lnTo>
                  <a:lnTo>
                    <a:pt x="0" y="391"/>
                  </a:lnTo>
                  <a:lnTo>
                    <a:pt x="9" y="314"/>
                  </a:lnTo>
                  <a:lnTo>
                    <a:pt x="33" y="234"/>
                  </a:lnTo>
                  <a:lnTo>
                    <a:pt x="51" y="196"/>
                  </a:lnTo>
                  <a:lnTo>
                    <a:pt x="70" y="167"/>
                  </a:lnTo>
                  <a:lnTo>
                    <a:pt x="88" y="145"/>
                  </a:lnTo>
                  <a:lnTo>
                    <a:pt x="104" y="130"/>
                  </a:lnTo>
                  <a:lnTo>
                    <a:pt x="113" y="122"/>
                  </a:lnTo>
                  <a:lnTo>
                    <a:pt x="117" y="120"/>
                  </a:lnTo>
                  <a:lnTo>
                    <a:pt x="129" y="106"/>
                  </a:lnTo>
                  <a:lnTo>
                    <a:pt x="147" y="86"/>
                  </a:lnTo>
                  <a:lnTo>
                    <a:pt x="166" y="69"/>
                  </a:lnTo>
                  <a:lnTo>
                    <a:pt x="188" y="55"/>
                  </a:lnTo>
                  <a:lnTo>
                    <a:pt x="237" y="31"/>
                  </a:lnTo>
                  <a:lnTo>
                    <a:pt x="290" y="14"/>
                  </a:lnTo>
                  <a:lnTo>
                    <a:pt x="347" y="4"/>
                  </a:lnTo>
                  <a:lnTo>
                    <a:pt x="406" y="0"/>
                  </a:lnTo>
                  <a:close/>
                </a:path>
              </a:pathLst>
            </a:custGeom>
            <a:solidFill>
              <a:srgbClr val="38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4" name="Freeform 11"/>
            <p:cNvSpPr>
              <a:spLocks/>
            </p:cNvSpPr>
            <p:nvPr/>
          </p:nvSpPr>
          <p:spPr bwMode="auto">
            <a:xfrm>
              <a:off x="4051301" y="2133600"/>
              <a:ext cx="939800" cy="439738"/>
            </a:xfrm>
            <a:custGeom>
              <a:avLst/>
              <a:gdLst/>
              <a:ahLst/>
              <a:cxnLst>
                <a:cxn ang="0">
                  <a:pos x="431" y="0"/>
                </a:cxn>
                <a:cxn ang="0">
                  <a:pos x="437" y="2"/>
                </a:cxn>
                <a:cxn ang="0">
                  <a:pos x="453" y="4"/>
                </a:cxn>
                <a:cxn ang="0">
                  <a:pos x="474" y="12"/>
                </a:cxn>
                <a:cxn ang="0">
                  <a:pos x="500" y="22"/>
                </a:cxn>
                <a:cxn ang="0">
                  <a:pos x="527" y="33"/>
                </a:cxn>
                <a:cxn ang="0">
                  <a:pos x="553" y="51"/>
                </a:cxn>
                <a:cxn ang="0">
                  <a:pos x="574" y="73"/>
                </a:cxn>
                <a:cxn ang="0">
                  <a:pos x="588" y="98"/>
                </a:cxn>
                <a:cxn ang="0">
                  <a:pos x="592" y="118"/>
                </a:cxn>
                <a:cxn ang="0">
                  <a:pos x="592" y="139"/>
                </a:cxn>
                <a:cxn ang="0">
                  <a:pos x="588" y="161"/>
                </a:cxn>
                <a:cxn ang="0">
                  <a:pos x="580" y="185"/>
                </a:cxn>
                <a:cxn ang="0">
                  <a:pos x="565" y="206"/>
                </a:cxn>
                <a:cxn ang="0">
                  <a:pos x="545" y="226"/>
                </a:cxn>
                <a:cxn ang="0">
                  <a:pos x="517" y="246"/>
                </a:cxn>
                <a:cxn ang="0">
                  <a:pos x="482" y="259"/>
                </a:cxn>
                <a:cxn ang="0">
                  <a:pos x="441" y="271"/>
                </a:cxn>
                <a:cxn ang="0">
                  <a:pos x="390" y="277"/>
                </a:cxn>
                <a:cxn ang="0">
                  <a:pos x="318" y="277"/>
                </a:cxn>
                <a:cxn ang="0">
                  <a:pos x="253" y="273"/>
                </a:cxn>
                <a:cxn ang="0">
                  <a:pos x="194" y="265"/>
                </a:cxn>
                <a:cxn ang="0">
                  <a:pos x="143" y="253"/>
                </a:cxn>
                <a:cxn ang="0">
                  <a:pos x="100" y="240"/>
                </a:cxn>
                <a:cxn ang="0">
                  <a:pos x="65" y="226"/>
                </a:cxn>
                <a:cxn ang="0">
                  <a:pos x="37" y="212"/>
                </a:cxn>
                <a:cxn ang="0">
                  <a:pos x="16" y="200"/>
                </a:cxn>
                <a:cxn ang="0">
                  <a:pos x="4" y="193"/>
                </a:cxn>
                <a:cxn ang="0">
                  <a:pos x="0" y="191"/>
                </a:cxn>
                <a:cxn ang="0">
                  <a:pos x="67" y="198"/>
                </a:cxn>
                <a:cxn ang="0">
                  <a:pos x="125" y="200"/>
                </a:cxn>
                <a:cxn ang="0">
                  <a:pos x="178" y="194"/>
                </a:cxn>
                <a:cxn ang="0">
                  <a:pos x="225" y="183"/>
                </a:cxn>
                <a:cxn ang="0">
                  <a:pos x="267" y="169"/>
                </a:cxn>
                <a:cxn ang="0">
                  <a:pos x="302" y="149"/>
                </a:cxn>
                <a:cxn ang="0">
                  <a:pos x="333" y="130"/>
                </a:cxn>
                <a:cxn ang="0">
                  <a:pos x="359" y="106"/>
                </a:cxn>
                <a:cxn ang="0">
                  <a:pos x="380" y="84"/>
                </a:cxn>
                <a:cxn ang="0">
                  <a:pos x="396" y="63"/>
                </a:cxn>
                <a:cxn ang="0">
                  <a:pos x="410" y="43"/>
                </a:cxn>
                <a:cxn ang="0">
                  <a:pos x="419" y="26"/>
                </a:cxn>
                <a:cxn ang="0">
                  <a:pos x="425" y="12"/>
                </a:cxn>
                <a:cxn ang="0">
                  <a:pos x="431" y="0"/>
                </a:cxn>
              </a:cxnLst>
              <a:rect l="0" t="0" r="r" b="b"/>
              <a:pathLst>
                <a:path w="592" h="277">
                  <a:moveTo>
                    <a:pt x="431" y="0"/>
                  </a:moveTo>
                  <a:lnTo>
                    <a:pt x="437" y="2"/>
                  </a:lnTo>
                  <a:lnTo>
                    <a:pt x="453" y="4"/>
                  </a:lnTo>
                  <a:lnTo>
                    <a:pt x="474" y="12"/>
                  </a:lnTo>
                  <a:lnTo>
                    <a:pt x="500" y="22"/>
                  </a:lnTo>
                  <a:lnTo>
                    <a:pt x="527" y="33"/>
                  </a:lnTo>
                  <a:lnTo>
                    <a:pt x="553" y="51"/>
                  </a:lnTo>
                  <a:lnTo>
                    <a:pt x="574" y="73"/>
                  </a:lnTo>
                  <a:lnTo>
                    <a:pt x="588" y="98"/>
                  </a:lnTo>
                  <a:lnTo>
                    <a:pt x="592" y="118"/>
                  </a:lnTo>
                  <a:lnTo>
                    <a:pt x="592" y="139"/>
                  </a:lnTo>
                  <a:lnTo>
                    <a:pt x="588" y="161"/>
                  </a:lnTo>
                  <a:lnTo>
                    <a:pt x="580" y="185"/>
                  </a:lnTo>
                  <a:lnTo>
                    <a:pt x="565" y="206"/>
                  </a:lnTo>
                  <a:lnTo>
                    <a:pt x="545" y="226"/>
                  </a:lnTo>
                  <a:lnTo>
                    <a:pt x="517" y="246"/>
                  </a:lnTo>
                  <a:lnTo>
                    <a:pt x="482" y="259"/>
                  </a:lnTo>
                  <a:lnTo>
                    <a:pt x="441" y="271"/>
                  </a:lnTo>
                  <a:lnTo>
                    <a:pt x="390" y="277"/>
                  </a:lnTo>
                  <a:lnTo>
                    <a:pt x="318" y="277"/>
                  </a:lnTo>
                  <a:lnTo>
                    <a:pt x="253" y="273"/>
                  </a:lnTo>
                  <a:lnTo>
                    <a:pt x="194" y="265"/>
                  </a:lnTo>
                  <a:lnTo>
                    <a:pt x="143" y="253"/>
                  </a:lnTo>
                  <a:lnTo>
                    <a:pt x="100" y="240"/>
                  </a:lnTo>
                  <a:lnTo>
                    <a:pt x="65" y="226"/>
                  </a:lnTo>
                  <a:lnTo>
                    <a:pt x="37" y="212"/>
                  </a:lnTo>
                  <a:lnTo>
                    <a:pt x="16" y="200"/>
                  </a:lnTo>
                  <a:lnTo>
                    <a:pt x="4" y="193"/>
                  </a:lnTo>
                  <a:lnTo>
                    <a:pt x="0" y="191"/>
                  </a:lnTo>
                  <a:lnTo>
                    <a:pt x="67" y="198"/>
                  </a:lnTo>
                  <a:lnTo>
                    <a:pt x="125" y="200"/>
                  </a:lnTo>
                  <a:lnTo>
                    <a:pt x="178" y="194"/>
                  </a:lnTo>
                  <a:lnTo>
                    <a:pt x="225" y="183"/>
                  </a:lnTo>
                  <a:lnTo>
                    <a:pt x="267" y="169"/>
                  </a:lnTo>
                  <a:lnTo>
                    <a:pt x="302" y="149"/>
                  </a:lnTo>
                  <a:lnTo>
                    <a:pt x="333" y="130"/>
                  </a:lnTo>
                  <a:lnTo>
                    <a:pt x="359" y="106"/>
                  </a:lnTo>
                  <a:lnTo>
                    <a:pt x="380" y="84"/>
                  </a:lnTo>
                  <a:lnTo>
                    <a:pt x="396" y="63"/>
                  </a:lnTo>
                  <a:lnTo>
                    <a:pt x="410" y="43"/>
                  </a:lnTo>
                  <a:lnTo>
                    <a:pt x="419" y="26"/>
                  </a:lnTo>
                  <a:lnTo>
                    <a:pt x="425" y="12"/>
                  </a:lnTo>
                  <a:lnTo>
                    <a:pt x="431" y="0"/>
                  </a:lnTo>
                  <a:close/>
                </a:path>
              </a:pathLst>
            </a:custGeom>
            <a:solidFill>
              <a:srgbClr val="5A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" name="Freeform 12"/>
            <p:cNvSpPr>
              <a:spLocks noEditPoints="1"/>
            </p:cNvSpPr>
            <p:nvPr/>
          </p:nvSpPr>
          <p:spPr bwMode="auto">
            <a:xfrm>
              <a:off x="4633913" y="2314575"/>
              <a:ext cx="360363" cy="258763"/>
            </a:xfrm>
            <a:custGeom>
              <a:avLst/>
              <a:gdLst/>
              <a:ahLst/>
              <a:cxnLst>
                <a:cxn ang="0">
                  <a:pos x="5" y="163"/>
                </a:cxn>
                <a:cxn ang="0">
                  <a:pos x="0" y="163"/>
                </a:cxn>
                <a:cxn ang="0">
                  <a:pos x="5" y="163"/>
                </a:cxn>
                <a:cxn ang="0">
                  <a:pos x="225" y="0"/>
                </a:cxn>
                <a:cxn ang="0">
                  <a:pos x="225" y="2"/>
                </a:cxn>
                <a:cxn ang="0">
                  <a:pos x="227" y="10"/>
                </a:cxn>
                <a:cxn ang="0">
                  <a:pos x="227" y="33"/>
                </a:cxn>
                <a:cxn ang="0">
                  <a:pos x="225" y="49"/>
                </a:cxn>
                <a:cxn ang="0">
                  <a:pos x="221" y="65"/>
                </a:cxn>
                <a:cxn ang="0">
                  <a:pos x="213" y="82"/>
                </a:cxn>
                <a:cxn ang="0">
                  <a:pos x="201" y="100"/>
                </a:cxn>
                <a:cxn ang="0">
                  <a:pos x="184" y="118"/>
                </a:cxn>
                <a:cxn ang="0">
                  <a:pos x="162" y="132"/>
                </a:cxn>
                <a:cxn ang="0">
                  <a:pos x="133" y="145"/>
                </a:cxn>
                <a:cxn ang="0">
                  <a:pos x="98" y="155"/>
                </a:cxn>
                <a:cxn ang="0">
                  <a:pos x="52" y="161"/>
                </a:cxn>
                <a:cxn ang="0">
                  <a:pos x="5" y="163"/>
                </a:cxn>
                <a:cxn ang="0">
                  <a:pos x="15" y="161"/>
                </a:cxn>
                <a:cxn ang="0">
                  <a:pos x="31" y="159"/>
                </a:cxn>
                <a:cxn ang="0">
                  <a:pos x="52" y="155"/>
                </a:cxn>
                <a:cxn ang="0">
                  <a:pos x="76" y="151"/>
                </a:cxn>
                <a:cxn ang="0">
                  <a:pos x="101" y="143"/>
                </a:cxn>
                <a:cxn ang="0">
                  <a:pos x="127" y="133"/>
                </a:cxn>
                <a:cxn ang="0">
                  <a:pos x="152" y="120"/>
                </a:cxn>
                <a:cxn ang="0">
                  <a:pos x="176" y="104"/>
                </a:cxn>
                <a:cxn ang="0">
                  <a:pos x="198" y="84"/>
                </a:cxn>
                <a:cxn ang="0">
                  <a:pos x="213" y="61"/>
                </a:cxn>
                <a:cxn ang="0">
                  <a:pos x="223" y="33"/>
                </a:cxn>
                <a:cxn ang="0">
                  <a:pos x="225" y="0"/>
                </a:cxn>
              </a:cxnLst>
              <a:rect l="0" t="0" r="r" b="b"/>
              <a:pathLst>
                <a:path w="227" h="163">
                  <a:moveTo>
                    <a:pt x="5" y="163"/>
                  </a:moveTo>
                  <a:lnTo>
                    <a:pt x="0" y="163"/>
                  </a:lnTo>
                  <a:lnTo>
                    <a:pt x="5" y="163"/>
                  </a:lnTo>
                  <a:close/>
                  <a:moveTo>
                    <a:pt x="225" y="0"/>
                  </a:moveTo>
                  <a:lnTo>
                    <a:pt x="225" y="2"/>
                  </a:lnTo>
                  <a:lnTo>
                    <a:pt x="227" y="10"/>
                  </a:lnTo>
                  <a:lnTo>
                    <a:pt x="227" y="33"/>
                  </a:lnTo>
                  <a:lnTo>
                    <a:pt x="225" y="49"/>
                  </a:lnTo>
                  <a:lnTo>
                    <a:pt x="221" y="65"/>
                  </a:lnTo>
                  <a:lnTo>
                    <a:pt x="213" y="82"/>
                  </a:lnTo>
                  <a:lnTo>
                    <a:pt x="201" y="100"/>
                  </a:lnTo>
                  <a:lnTo>
                    <a:pt x="184" y="118"/>
                  </a:lnTo>
                  <a:lnTo>
                    <a:pt x="162" y="132"/>
                  </a:lnTo>
                  <a:lnTo>
                    <a:pt x="133" y="145"/>
                  </a:lnTo>
                  <a:lnTo>
                    <a:pt x="98" y="155"/>
                  </a:lnTo>
                  <a:lnTo>
                    <a:pt x="52" y="161"/>
                  </a:lnTo>
                  <a:lnTo>
                    <a:pt x="5" y="163"/>
                  </a:lnTo>
                  <a:lnTo>
                    <a:pt x="15" y="161"/>
                  </a:lnTo>
                  <a:lnTo>
                    <a:pt x="31" y="159"/>
                  </a:lnTo>
                  <a:lnTo>
                    <a:pt x="52" y="155"/>
                  </a:lnTo>
                  <a:lnTo>
                    <a:pt x="76" y="151"/>
                  </a:lnTo>
                  <a:lnTo>
                    <a:pt x="101" y="143"/>
                  </a:lnTo>
                  <a:lnTo>
                    <a:pt x="127" y="133"/>
                  </a:lnTo>
                  <a:lnTo>
                    <a:pt x="152" y="120"/>
                  </a:lnTo>
                  <a:lnTo>
                    <a:pt x="176" y="104"/>
                  </a:lnTo>
                  <a:lnTo>
                    <a:pt x="198" y="84"/>
                  </a:lnTo>
                  <a:lnTo>
                    <a:pt x="213" y="61"/>
                  </a:lnTo>
                  <a:lnTo>
                    <a:pt x="223" y="33"/>
                  </a:lnTo>
                  <a:lnTo>
                    <a:pt x="22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" name="Freeform 13"/>
            <p:cNvSpPr>
              <a:spLocks/>
            </p:cNvSpPr>
            <p:nvPr/>
          </p:nvSpPr>
          <p:spPr bwMode="auto">
            <a:xfrm>
              <a:off x="5168901" y="2479675"/>
              <a:ext cx="96838" cy="5143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10" y="14"/>
                </a:cxn>
                <a:cxn ang="0">
                  <a:pos x="19" y="31"/>
                </a:cxn>
                <a:cxn ang="0">
                  <a:pos x="31" y="55"/>
                </a:cxn>
                <a:cxn ang="0">
                  <a:pos x="41" y="84"/>
                </a:cxn>
                <a:cxn ang="0">
                  <a:pos x="51" y="122"/>
                </a:cxn>
                <a:cxn ang="0">
                  <a:pos x="59" y="163"/>
                </a:cxn>
                <a:cxn ang="0">
                  <a:pos x="61" y="212"/>
                </a:cxn>
                <a:cxn ang="0">
                  <a:pos x="57" y="265"/>
                </a:cxn>
                <a:cxn ang="0">
                  <a:pos x="47" y="324"/>
                </a:cxn>
                <a:cxn ang="0">
                  <a:pos x="47" y="318"/>
                </a:cxn>
                <a:cxn ang="0">
                  <a:pos x="49" y="302"/>
                </a:cxn>
                <a:cxn ang="0">
                  <a:pos x="51" y="275"/>
                </a:cxn>
                <a:cxn ang="0">
                  <a:pos x="53" y="242"/>
                </a:cxn>
                <a:cxn ang="0">
                  <a:pos x="51" y="200"/>
                </a:cxn>
                <a:cxn ang="0">
                  <a:pos x="45" y="155"/>
                </a:cxn>
                <a:cxn ang="0">
                  <a:pos x="35" y="104"/>
                </a:cxn>
                <a:cxn ang="0">
                  <a:pos x="21" y="53"/>
                </a:cxn>
                <a:cxn ang="0">
                  <a:pos x="0" y="0"/>
                </a:cxn>
              </a:cxnLst>
              <a:rect l="0" t="0" r="r" b="b"/>
              <a:pathLst>
                <a:path w="61" h="324">
                  <a:moveTo>
                    <a:pt x="0" y="0"/>
                  </a:moveTo>
                  <a:lnTo>
                    <a:pt x="2" y="4"/>
                  </a:lnTo>
                  <a:lnTo>
                    <a:pt x="10" y="14"/>
                  </a:lnTo>
                  <a:lnTo>
                    <a:pt x="19" y="31"/>
                  </a:lnTo>
                  <a:lnTo>
                    <a:pt x="31" y="55"/>
                  </a:lnTo>
                  <a:lnTo>
                    <a:pt x="41" y="84"/>
                  </a:lnTo>
                  <a:lnTo>
                    <a:pt x="51" y="122"/>
                  </a:lnTo>
                  <a:lnTo>
                    <a:pt x="59" y="163"/>
                  </a:lnTo>
                  <a:lnTo>
                    <a:pt x="61" y="212"/>
                  </a:lnTo>
                  <a:lnTo>
                    <a:pt x="57" y="265"/>
                  </a:lnTo>
                  <a:lnTo>
                    <a:pt x="47" y="324"/>
                  </a:lnTo>
                  <a:lnTo>
                    <a:pt x="47" y="318"/>
                  </a:lnTo>
                  <a:lnTo>
                    <a:pt x="49" y="302"/>
                  </a:lnTo>
                  <a:lnTo>
                    <a:pt x="51" y="275"/>
                  </a:lnTo>
                  <a:lnTo>
                    <a:pt x="53" y="242"/>
                  </a:lnTo>
                  <a:lnTo>
                    <a:pt x="51" y="200"/>
                  </a:lnTo>
                  <a:lnTo>
                    <a:pt x="45" y="155"/>
                  </a:lnTo>
                  <a:lnTo>
                    <a:pt x="35" y="104"/>
                  </a:lnTo>
                  <a:lnTo>
                    <a:pt x="21" y="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" name="Freeform 14"/>
            <p:cNvSpPr>
              <a:spLocks noEditPoints="1"/>
            </p:cNvSpPr>
            <p:nvPr/>
          </p:nvSpPr>
          <p:spPr bwMode="auto">
            <a:xfrm>
              <a:off x="4138613" y="4029075"/>
              <a:ext cx="71438" cy="838200"/>
            </a:xfrm>
            <a:custGeom>
              <a:avLst/>
              <a:gdLst/>
              <a:ahLst/>
              <a:cxnLst>
                <a:cxn ang="0">
                  <a:pos x="14" y="8"/>
                </a:cxn>
                <a:cxn ang="0">
                  <a:pos x="25" y="47"/>
                </a:cxn>
                <a:cxn ang="0">
                  <a:pos x="35" y="100"/>
                </a:cxn>
                <a:cxn ang="0">
                  <a:pos x="41" y="157"/>
                </a:cxn>
                <a:cxn ang="0">
                  <a:pos x="45" y="216"/>
                </a:cxn>
                <a:cxn ang="0">
                  <a:pos x="45" y="275"/>
                </a:cxn>
                <a:cxn ang="0">
                  <a:pos x="43" y="334"/>
                </a:cxn>
                <a:cxn ang="0">
                  <a:pos x="41" y="387"/>
                </a:cxn>
                <a:cxn ang="0">
                  <a:pos x="37" y="436"/>
                </a:cxn>
                <a:cxn ang="0">
                  <a:pos x="33" y="475"/>
                </a:cxn>
                <a:cxn ang="0">
                  <a:pos x="29" y="507"/>
                </a:cxn>
                <a:cxn ang="0">
                  <a:pos x="27" y="528"/>
                </a:cxn>
                <a:cxn ang="0">
                  <a:pos x="17" y="528"/>
                </a:cxn>
                <a:cxn ang="0">
                  <a:pos x="10" y="526"/>
                </a:cxn>
                <a:cxn ang="0">
                  <a:pos x="0" y="526"/>
                </a:cxn>
                <a:cxn ang="0">
                  <a:pos x="14" y="448"/>
                </a:cxn>
                <a:cxn ang="0">
                  <a:pos x="23" y="373"/>
                </a:cxn>
                <a:cxn ang="0">
                  <a:pos x="29" y="304"/>
                </a:cxn>
                <a:cxn ang="0">
                  <a:pos x="29" y="181"/>
                </a:cxn>
                <a:cxn ang="0">
                  <a:pos x="27" y="128"/>
                </a:cxn>
                <a:cxn ang="0">
                  <a:pos x="23" y="85"/>
                </a:cxn>
                <a:cxn ang="0">
                  <a:pos x="19" y="49"/>
                </a:cxn>
                <a:cxn ang="0">
                  <a:pos x="14" y="8"/>
                </a:cxn>
                <a:cxn ang="0">
                  <a:pos x="12" y="0"/>
                </a:cxn>
                <a:cxn ang="0">
                  <a:pos x="14" y="6"/>
                </a:cxn>
                <a:cxn ang="0">
                  <a:pos x="14" y="8"/>
                </a:cxn>
                <a:cxn ang="0">
                  <a:pos x="12" y="0"/>
                </a:cxn>
              </a:cxnLst>
              <a:rect l="0" t="0" r="r" b="b"/>
              <a:pathLst>
                <a:path w="45" h="528">
                  <a:moveTo>
                    <a:pt x="14" y="8"/>
                  </a:moveTo>
                  <a:lnTo>
                    <a:pt x="25" y="47"/>
                  </a:lnTo>
                  <a:lnTo>
                    <a:pt x="35" y="100"/>
                  </a:lnTo>
                  <a:lnTo>
                    <a:pt x="41" y="157"/>
                  </a:lnTo>
                  <a:lnTo>
                    <a:pt x="45" y="216"/>
                  </a:lnTo>
                  <a:lnTo>
                    <a:pt x="45" y="275"/>
                  </a:lnTo>
                  <a:lnTo>
                    <a:pt x="43" y="334"/>
                  </a:lnTo>
                  <a:lnTo>
                    <a:pt x="41" y="387"/>
                  </a:lnTo>
                  <a:lnTo>
                    <a:pt x="37" y="436"/>
                  </a:lnTo>
                  <a:lnTo>
                    <a:pt x="33" y="475"/>
                  </a:lnTo>
                  <a:lnTo>
                    <a:pt x="29" y="507"/>
                  </a:lnTo>
                  <a:lnTo>
                    <a:pt x="27" y="528"/>
                  </a:lnTo>
                  <a:lnTo>
                    <a:pt x="17" y="528"/>
                  </a:lnTo>
                  <a:lnTo>
                    <a:pt x="10" y="526"/>
                  </a:lnTo>
                  <a:lnTo>
                    <a:pt x="0" y="526"/>
                  </a:lnTo>
                  <a:lnTo>
                    <a:pt x="14" y="448"/>
                  </a:lnTo>
                  <a:lnTo>
                    <a:pt x="23" y="373"/>
                  </a:lnTo>
                  <a:lnTo>
                    <a:pt x="29" y="304"/>
                  </a:lnTo>
                  <a:lnTo>
                    <a:pt x="29" y="181"/>
                  </a:lnTo>
                  <a:lnTo>
                    <a:pt x="27" y="128"/>
                  </a:lnTo>
                  <a:lnTo>
                    <a:pt x="23" y="85"/>
                  </a:lnTo>
                  <a:lnTo>
                    <a:pt x="19" y="49"/>
                  </a:lnTo>
                  <a:lnTo>
                    <a:pt x="14" y="8"/>
                  </a:lnTo>
                  <a:close/>
                  <a:moveTo>
                    <a:pt x="12" y="0"/>
                  </a:moveTo>
                  <a:lnTo>
                    <a:pt x="14" y="6"/>
                  </a:lnTo>
                  <a:lnTo>
                    <a:pt x="14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1B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8" name="Freeform 15"/>
            <p:cNvSpPr>
              <a:spLocks/>
            </p:cNvSpPr>
            <p:nvPr/>
          </p:nvSpPr>
          <p:spPr bwMode="auto">
            <a:xfrm>
              <a:off x="5280026" y="4022725"/>
              <a:ext cx="109538" cy="823913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0" y="4"/>
                </a:cxn>
                <a:cxn ang="0">
                  <a:pos x="18" y="14"/>
                </a:cxn>
                <a:cxn ang="0">
                  <a:pos x="14" y="30"/>
                </a:cxn>
                <a:cxn ang="0">
                  <a:pos x="12" y="53"/>
                </a:cxn>
                <a:cxn ang="0">
                  <a:pos x="10" y="85"/>
                </a:cxn>
                <a:cxn ang="0">
                  <a:pos x="10" y="122"/>
                </a:cxn>
                <a:cxn ang="0">
                  <a:pos x="12" y="169"/>
                </a:cxn>
                <a:cxn ang="0">
                  <a:pos x="16" y="222"/>
                </a:cxn>
                <a:cxn ang="0">
                  <a:pos x="24" y="283"/>
                </a:cxn>
                <a:cxn ang="0">
                  <a:pos x="34" y="352"/>
                </a:cxn>
                <a:cxn ang="0">
                  <a:pos x="49" y="428"/>
                </a:cxn>
                <a:cxn ang="0">
                  <a:pos x="69" y="515"/>
                </a:cxn>
                <a:cxn ang="0">
                  <a:pos x="45" y="519"/>
                </a:cxn>
                <a:cxn ang="0">
                  <a:pos x="36" y="473"/>
                </a:cxn>
                <a:cxn ang="0">
                  <a:pos x="26" y="420"/>
                </a:cxn>
                <a:cxn ang="0">
                  <a:pos x="18" y="362"/>
                </a:cxn>
                <a:cxn ang="0">
                  <a:pos x="10" y="299"/>
                </a:cxn>
                <a:cxn ang="0">
                  <a:pos x="4" y="234"/>
                </a:cxn>
                <a:cxn ang="0">
                  <a:pos x="0" y="169"/>
                </a:cxn>
                <a:cxn ang="0">
                  <a:pos x="2" y="108"/>
                </a:cxn>
                <a:cxn ang="0">
                  <a:pos x="8" y="51"/>
                </a:cxn>
                <a:cxn ang="0">
                  <a:pos x="20" y="0"/>
                </a:cxn>
              </a:cxnLst>
              <a:rect l="0" t="0" r="r" b="b"/>
              <a:pathLst>
                <a:path w="69" h="519">
                  <a:moveTo>
                    <a:pt x="20" y="0"/>
                  </a:moveTo>
                  <a:lnTo>
                    <a:pt x="20" y="4"/>
                  </a:lnTo>
                  <a:lnTo>
                    <a:pt x="18" y="14"/>
                  </a:lnTo>
                  <a:lnTo>
                    <a:pt x="14" y="30"/>
                  </a:lnTo>
                  <a:lnTo>
                    <a:pt x="12" y="53"/>
                  </a:lnTo>
                  <a:lnTo>
                    <a:pt x="10" y="85"/>
                  </a:lnTo>
                  <a:lnTo>
                    <a:pt x="10" y="122"/>
                  </a:lnTo>
                  <a:lnTo>
                    <a:pt x="12" y="169"/>
                  </a:lnTo>
                  <a:lnTo>
                    <a:pt x="16" y="222"/>
                  </a:lnTo>
                  <a:lnTo>
                    <a:pt x="24" y="283"/>
                  </a:lnTo>
                  <a:lnTo>
                    <a:pt x="34" y="352"/>
                  </a:lnTo>
                  <a:lnTo>
                    <a:pt x="49" y="428"/>
                  </a:lnTo>
                  <a:lnTo>
                    <a:pt x="69" y="515"/>
                  </a:lnTo>
                  <a:lnTo>
                    <a:pt x="45" y="519"/>
                  </a:lnTo>
                  <a:lnTo>
                    <a:pt x="36" y="473"/>
                  </a:lnTo>
                  <a:lnTo>
                    <a:pt x="26" y="420"/>
                  </a:lnTo>
                  <a:lnTo>
                    <a:pt x="18" y="362"/>
                  </a:lnTo>
                  <a:lnTo>
                    <a:pt x="10" y="299"/>
                  </a:lnTo>
                  <a:lnTo>
                    <a:pt x="4" y="234"/>
                  </a:lnTo>
                  <a:lnTo>
                    <a:pt x="0" y="169"/>
                  </a:lnTo>
                  <a:lnTo>
                    <a:pt x="2" y="108"/>
                  </a:lnTo>
                  <a:lnTo>
                    <a:pt x="8" y="51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1B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99" name="Group 157"/>
          <p:cNvGrpSpPr/>
          <p:nvPr/>
        </p:nvGrpSpPr>
        <p:grpSpPr>
          <a:xfrm>
            <a:off x="6676965" y="3870789"/>
            <a:ext cx="903224" cy="1374036"/>
            <a:chOff x="6653213" y="2052638"/>
            <a:chExt cx="1866900" cy="2840038"/>
          </a:xfrm>
        </p:grpSpPr>
        <p:sp>
          <p:nvSpPr>
            <p:cNvPr id="300" name="Freeform 16"/>
            <p:cNvSpPr>
              <a:spLocks/>
            </p:cNvSpPr>
            <p:nvPr/>
          </p:nvSpPr>
          <p:spPr bwMode="auto">
            <a:xfrm>
              <a:off x="6653213" y="3611563"/>
              <a:ext cx="1866900" cy="1281113"/>
            </a:xfrm>
            <a:custGeom>
              <a:avLst/>
              <a:gdLst/>
              <a:ahLst/>
              <a:cxnLst>
                <a:cxn ang="0">
                  <a:pos x="939" y="4"/>
                </a:cxn>
                <a:cxn ang="0">
                  <a:pos x="957" y="31"/>
                </a:cxn>
                <a:cxn ang="0">
                  <a:pos x="988" y="82"/>
                </a:cxn>
                <a:cxn ang="0">
                  <a:pos x="1027" y="153"/>
                </a:cxn>
                <a:cxn ang="0">
                  <a:pos x="1078" y="267"/>
                </a:cxn>
                <a:cxn ang="0">
                  <a:pos x="1131" y="436"/>
                </a:cxn>
                <a:cxn ang="0">
                  <a:pos x="1167" y="613"/>
                </a:cxn>
                <a:cxn ang="0">
                  <a:pos x="1176" y="699"/>
                </a:cxn>
                <a:cxn ang="0">
                  <a:pos x="1170" y="709"/>
                </a:cxn>
                <a:cxn ang="0">
                  <a:pos x="1151" y="729"/>
                </a:cxn>
                <a:cxn ang="0">
                  <a:pos x="1090" y="756"/>
                </a:cxn>
                <a:cxn ang="0">
                  <a:pos x="998" y="780"/>
                </a:cxn>
                <a:cxn ang="0">
                  <a:pos x="869" y="797"/>
                </a:cxn>
                <a:cxn ang="0">
                  <a:pos x="820" y="799"/>
                </a:cxn>
                <a:cxn ang="0">
                  <a:pos x="802" y="801"/>
                </a:cxn>
                <a:cxn ang="0">
                  <a:pos x="665" y="807"/>
                </a:cxn>
                <a:cxn ang="0">
                  <a:pos x="520" y="805"/>
                </a:cxn>
                <a:cxn ang="0">
                  <a:pos x="443" y="803"/>
                </a:cxn>
                <a:cxn ang="0">
                  <a:pos x="376" y="801"/>
                </a:cxn>
                <a:cxn ang="0">
                  <a:pos x="263" y="791"/>
                </a:cxn>
                <a:cxn ang="0">
                  <a:pos x="257" y="789"/>
                </a:cxn>
                <a:cxn ang="0">
                  <a:pos x="233" y="787"/>
                </a:cxn>
                <a:cxn ang="0">
                  <a:pos x="122" y="766"/>
                </a:cxn>
                <a:cxn ang="0">
                  <a:pos x="45" y="738"/>
                </a:cxn>
                <a:cxn ang="0">
                  <a:pos x="4" y="705"/>
                </a:cxn>
                <a:cxn ang="0">
                  <a:pos x="0" y="695"/>
                </a:cxn>
                <a:cxn ang="0">
                  <a:pos x="8" y="603"/>
                </a:cxn>
                <a:cxn ang="0">
                  <a:pos x="45" y="420"/>
                </a:cxn>
                <a:cxn ang="0">
                  <a:pos x="86" y="293"/>
                </a:cxn>
                <a:cxn ang="0">
                  <a:pos x="123" y="202"/>
                </a:cxn>
                <a:cxn ang="0">
                  <a:pos x="153" y="141"/>
                </a:cxn>
                <a:cxn ang="0">
                  <a:pos x="176" y="94"/>
                </a:cxn>
                <a:cxn ang="0">
                  <a:pos x="194" y="53"/>
                </a:cxn>
                <a:cxn ang="0">
                  <a:pos x="206" y="31"/>
                </a:cxn>
                <a:cxn ang="0">
                  <a:pos x="247" y="35"/>
                </a:cxn>
                <a:cxn ang="0">
                  <a:pos x="310" y="41"/>
                </a:cxn>
                <a:cxn ang="0">
                  <a:pos x="451" y="43"/>
                </a:cxn>
                <a:cxn ang="0">
                  <a:pos x="572" y="39"/>
                </a:cxn>
                <a:cxn ang="0">
                  <a:pos x="714" y="31"/>
                </a:cxn>
                <a:cxn ang="0">
                  <a:pos x="937" y="0"/>
                </a:cxn>
              </a:cxnLst>
              <a:rect l="0" t="0" r="r" b="b"/>
              <a:pathLst>
                <a:path w="1176" h="807">
                  <a:moveTo>
                    <a:pt x="937" y="0"/>
                  </a:moveTo>
                  <a:lnTo>
                    <a:pt x="939" y="4"/>
                  </a:lnTo>
                  <a:lnTo>
                    <a:pt x="947" y="14"/>
                  </a:lnTo>
                  <a:lnTo>
                    <a:pt x="957" y="31"/>
                  </a:lnTo>
                  <a:lnTo>
                    <a:pt x="972" y="55"/>
                  </a:lnTo>
                  <a:lnTo>
                    <a:pt x="988" y="82"/>
                  </a:lnTo>
                  <a:lnTo>
                    <a:pt x="1006" y="116"/>
                  </a:lnTo>
                  <a:lnTo>
                    <a:pt x="1027" y="153"/>
                  </a:lnTo>
                  <a:lnTo>
                    <a:pt x="1047" y="192"/>
                  </a:lnTo>
                  <a:lnTo>
                    <a:pt x="1078" y="267"/>
                  </a:lnTo>
                  <a:lnTo>
                    <a:pt x="1108" y="350"/>
                  </a:lnTo>
                  <a:lnTo>
                    <a:pt x="1131" y="436"/>
                  </a:lnTo>
                  <a:lnTo>
                    <a:pt x="1151" y="524"/>
                  </a:lnTo>
                  <a:lnTo>
                    <a:pt x="1167" y="613"/>
                  </a:lnTo>
                  <a:lnTo>
                    <a:pt x="1176" y="695"/>
                  </a:lnTo>
                  <a:lnTo>
                    <a:pt x="1176" y="699"/>
                  </a:lnTo>
                  <a:lnTo>
                    <a:pt x="1174" y="703"/>
                  </a:lnTo>
                  <a:lnTo>
                    <a:pt x="1170" y="709"/>
                  </a:lnTo>
                  <a:lnTo>
                    <a:pt x="1169" y="713"/>
                  </a:lnTo>
                  <a:lnTo>
                    <a:pt x="1151" y="729"/>
                  </a:lnTo>
                  <a:lnTo>
                    <a:pt x="1123" y="742"/>
                  </a:lnTo>
                  <a:lnTo>
                    <a:pt x="1090" y="756"/>
                  </a:lnTo>
                  <a:lnTo>
                    <a:pt x="1049" y="770"/>
                  </a:lnTo>
                  <a:lnTo>
                    <a:pt x="998" y="780"/>
                  </a:lnTo>
                  <a:lnTo>
                    <a:pt x="939" y="789"/>
                  </a:lnTo>
                  <a:lnTo>
                    <a:pt x="869" y="797"/>
                  </a:lnTo>
                  <a:lnTo>
                    <a:pt x="847" y="799"/>
                  </a:lnTo>
                  <a:lnTo>
                    <a:pt x="820" y="799"/>
                  </a:lnTo>
                  <a:lnTo>
                    <a:pt x="816" y="801"/>
                  </a:lnTo>
                  <a:lnTo>
                    <a:pt x="802" y="801"/>
                  </a:lnTo>
                  <a:lnTo>
                    <a:pt x="737" y="805"/>
                  </a:lnTo>
                  <a:lnTo>
                    <a:pt x="665" y="807"/>
                  </a:lnTo>
                  <a:lnTo>
                    <a:pt x="522" y="807"/>
                  </a:lnTo>
                  <a:lnTo>
                    <a:pt x="520" y="805"/>
                  </a:lnTo>
                  <a:lnTo>
                    <a:pt x="445" y="805"/>
                  </a:lnTo>
                  <a:lnTo>
                    <a:pt x="443" y="803"/>
                  </a:lnTo>
                  <a:lnTo>
                    <a:pt x="441" y="803"/>
                  </a:lnTo>
                  <a:lnTo>
                    <a:pt x="376" y="801"/>
                  </a:lnTo>
                  <a:lnTo>
                    <a:pt x="316" y="797"/>
                  </a:lnTo>
                  <a:lnTo>
                    <a:pt x="263" y="791"/>
                  </a:lnTo>
                  <a:lnTo>
                    <a:pt x="259" y="791"/>
                  </a:lnTo>
                  <a:lnTo>
                    <a:pt x="257" y="789"/>
                  </a:lnTo>
                  <a:lnTo>
                    <a:pt x="243" y="789"/>
                  </a:lnTo>
                  <a:lnTo>
                    <a:pt x="233" y="787"/>
                  </a:lnTo>
                  <a:lnTo>
                    <a:pt x="173" y="778"/>
                  </a:lnTo>
                  <a:lnTo>
                    <a:pt x="122" y="766"/>
                  </a:lnTo>
                  <a:lnTo>
                    <a:pt x="78" y="752"/>
                  </a:lnTo>
                  <a:lnTo>
                    <a:pt x="45" y="738"/>
                  </a:lnTo>
                  <a:lnTo>
                    <a:pt x="22" y="723"/>
                  </a:lnTo>
                  <a:lnTo>
                    <a:pt x="4" y="705"/>
                  </a:lnTo>
                  <a:lnTo>
                    <a:pt x="2" y="701"/>
                  </a:lnTo>
                  <a:lnTo>
                    <a:pt x="0" y="695"/>
                  </a:lnTo>
                  <a:lnTo>
                    <a:pt x="0" y="691"/>
                  </a:lnTo>
                  <a:lnTo>
                    <a:pt x="8" y="603"/>
                  </a:lnTo>
                  <a:lnTo>
                    <a:pt x="22" y="513"/>
                  </a:lnTo>
                  <a:lnTo>
                    <a:pt x="45" y="420"/>
                  </a:lnTo>
                  <a:lnTo>
                    <a:pt x="67" y="351"/>
                  </a:lnTo>
                  <a:lnTo>
                    <a:pt x="86" y="293"/>
                  </a:lnTo>
                  <a:lnTo>
                    <a:pt x="106" y="243"/>
                  </a:lnTo>
                  <a:lnTo>
                    <a:pt x="123" y="202"/>
                  </a:lnTo>
                  <a:lnTo>
                    <a:pt x="139" y="169"/>
                  </a:lnTo>
                  <a:lnTo>
                    <a:pt x="153" y="141"/>
                  </a:lnTo>
                  <a:lnTo>
                    <a:pt x="165" y="116"/>
                  </a:lnTo>
                  <a:lnTo>
                    <a:pt x="176" y="94"/>
                  </a:lnTo>
                  <a:lnTo>
                    <a:pt x="186" y="75"/>
                  </a:lnTo>
                  <a:lnTo>
                    <a:pt x="194" y="53"/>
                  </a:lnTo>
                  <a:lnTo>
                    <a:pt x="200" y="31"/>
                  </a:lnTo>
                  <a:lnTo>
                    <a:pt x="206" y="31"/>
                  </a:lnTo>
                  <a:lnTo>
                    <a:pt x="223" y="33"/>
                  </a:lnTo>
                  <a:lnTo>
                    <a:pt x="247" y="35"/>
                  </a:lnTo>
                  <a:lnTo>
                    <a:pt x="276" y="39"/>
                  </a:lnTo>
                  <a:lnTo>
                    <a:pt x="310" y="41"/>
                  </a:lnTo>
                  <a:lnTo>
                    <a:pt x="341" y="43"/>
                  </a:lnTo>
                  <a:lnTo>
                    <a:pt x="451" y="43"/>
                  </a:lnTo>
                  <a:lnTo>
                    <a:pt x="508" y="41"/>
                  </a:lnTo>
                  <a:lnTo>
                    <a:pt x="572" y="39"/>
                  </a:lnTo>
                  <a:lnTo>
                    <a:pt x="641" y="35"/>
                  </a:lnTo>
                  <a:lnTo>
                    <a:pt x="714" y="31"/>
                  </a:lnTo>
                  <a:lnTo>
                    <a:pt x="786" y="23"/>
                  </a:lnTo>
                  <a:lnTo>
                    <a:pt x="937" y="0"/>
                  </a:lnTo>
                  <a:close/>
                </a:path>
              </a:pathLst>
            </a:custGeom>
            <a:solidFill>
              <a:srgbClr val="F7E5C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1" name="Freeform 17"/>
            <p:cNvSpPr>
              <a:spLocks/>
            </p:cNvSpPr>
            <p:nvPr/>
          </p:nvSpPr>
          <p:spPr bwMode="auto">
            <a:xfrm>
              <a:off x="6756401" y="2090738"/>
              <a:ext cx="1458913" cy="1389063"/>
            </a:xfrm>
            <a:custGeom>
              <a:avLst/>
              <a:gdLst/>
              <a:ahLst/>
              <a:cxnLst>
                <a:cxn ang="0">
                  <a:pos x="364" y="0"/>
                </a:cxn>
                <a:cxn ang="0">
                  <a:pos x="421" y="0"/>
                </a:cxn>
                <a:cxn ang="0">
                  <a:pos x="482" y="9"/>
                </a:cxn>
                <a:cxn ang="0">
                  <a:pos x="543" y="25"/>
                </a:cxn>
                <a:cxn ang="0">
                  <a:pos x="604" y="47"/>
                </a:cxn>
                <a:cxn ang="0">
                  <a:pos x="639" y="60"/>
                </a:cxn>
                <a:cxn ang="0">
                  <a:pos x="674" y="70"/>
                </a:cxn>
                <a:cxn ang="0">
                  <a:pos x="707" y="82"/>
                </a:cxn>
                <a:cxn ang="0">
                  <a:pos x="739" y="98"/>
                </a:cxn>
                <a:cxn ang="0">
                  <a:pos x="768" y="117"/>
                </a:cxn>
                <a:cxn ang="0">
                  <a:pos x="794" y="143"/>
                </a:cxn>
                <a:cxn ang="0">
                  <a:pos x="829" y="194"/>
                </a:cxn>
                <a:cxn ang="0">
                  <a:pos x="858" y="249"/>
                </a:cxn>
                <a:cxn ang="0">
                  <a:pos x="882" y="306"/>
                </a:cxn>
                <a:cxn ang="0">
                  <a:pos x="902" y="363"/>
                </a:cxn>
                <a:cxn ang="0">
                  <a:pos x="913" y="422"/>
                </a:cxn>
                <a:cxn ang="0">
                  <a:pos x="919" y="481"/>
                </a:cxn>
                <a:cxn ang="0">
                  <a:pos x="919" y="536"/>
                </a:cxn>
                <a:cxn ang="0">
                  <a:pos x="911" y="589"/>
                </a:cxn>
                <a:cxn ang="0">
                  <a:pos x="896" y="636"/>
                </a:cxn>
                <a:cxn ang="0">
                  <a:pos x="866" y="693"/>
                </a:cxn>
                <a:cxn ang="0">
                  <a:pos x="829" y="742"/>
                </a:cxn>
                <a:cxn ang="0">
                  <a:pos x="786" y="783"/>
                </a:cxn>
                <a:cxn ang="0">
                  <a:pos x="737" y="818"/>
                </a:cxn>
                <a:cxn ang="0">
                  <a:pos x="682" y="844"/>
                </a:cxn>
                <a:cxn ang="0">
                  <a:pos x="623" y="864"/>
                </a:cxn>
                <a:cxn ang="0">
                  <a:pos x="562" y="873"/>
                </a:cxn>
                <a:cxn ang="0">
                  <a:pos x="498" y="875"/>
                </a:cxn>
                <a:cxn ang="0">
                  <a:pos x="431" y="870"/>
                </a:cxn>
                <a:cxn ang="0">
                  <a:pos x="364" y="856"/>
                </a:cxn>
                <a:cxn ang="0">
                  <a:pos x="298" y="832"/>
                </a:cxn>
                <a:cxn ang="0">
                  <a:pos x="247" y="807"/>
                </a:cxn>
                <a:cxn ang="0">
                  <a:pos x="198" y="775"/>
                </a:cxn>
                <a:cxn ang="0">
                  <a:pos x="151" y="738"/>
                </a:cxn>
                <a:cxn ang="0">
                  <a:pos x="111" y="701"/>
                </a:cxn>
                <a:cxn ang="0">
                  <a:pos x="88" y="671"/>
                </a:cxn>
                <a:cxn ang="0">
                  <a:pos x="72" y="638"/>
                </a:cxn>
                <a:cxn ang="0">
                  <a:pos x="60" y="601"/>
                </a:cxn>
                <a:cxn ang="0">
                  <a:pos x="53" y="563"/>
                </a:cxn>
                <a:cxn ang="0">
                  <a:pos x="37" y="492"/>
                </a:cxn>
                <a:cxn ang="0">
                  <a:pos x="23" y="449"/>
                </a:cxn>
                <a:cxn ang="0">
                  <a:pos x="11" y="408"/>
                </a:cxn>
                <a:cxn ang="0">
                  <a:pos x="4" y="367"/>
                </a:cxn>
                <a:cxn ang="0">
                  <a:pos x="0" y="324"/>
                </a:cxn>
                <a:cxn ang="0">
                  <a:pos x="4" y="280"/>
                </a:cxn>
                <a:cxn ang="0">
                  <a:pos x="17" y="235"/>
                </a:cxn>
                <a:cxn ang="0">
                  <a:pos x="45" y="180"/>
                </a:cxn>
                <a:cxn ang="0">
                  <a:pos x="76" y="133"/>
                </a:cxn>
                <a:cxn ang="0">
                  <a:pos x="115" y="94"/>
                </a:cxn>
                <a:cxn ang="0">
                  <a:pos x="158" y="60"/>
                </a:cxn>
                <a:cxn ang="0">
                  <a:pos x="204" y="35"/>
                </a:cxn>
                <a:cxn ang="0">
                  <a:pos x="255" y="15"/>
                </a:cxn>
                <a:cxn ang="0">
                  <a:pos x="307" y="3"/>
                </a:cxn>
                <a:cxn ang="0">
                  <a:pos x="364" y="0"/>
                </a:cxn>
              </a:cxnLst>
              <a:rect l="0" t="0" r="r" b="b"/>
              <a:pathLst>
                <a:path w="919" h="875">
                  <a:moveTo>
                    <a:pt x="364" y="0"/>
                  </a:moveTo>
                  <a:lnTo>
                    <a:pt x="421" y="0"/>
                  </a:lnTo>
                  <a:lnTo>
                    <a:pt x="482" y="9"/>
                  </a:lnTo>
                  <a:lnTo>
                    <a:pt x="543" y="25"/>
                  </a:lnTo>
                  <a:lnTo>
                    <a:pt x="604" y="47"/>
                  </a:lnTo>
                  <a:lnTo>
                    <a:pt x="639" y="60"/>
                  </a:lnTo>
                  <a:lnTo>
                    <a:pt x="674" y="70"/>
                  </a:lnTo>
                  <a:lnTo>
                    <a:pt x="707" y="82"/>
                  </a:lnTo>
                  <a:lnTo>
                    <a:pt x="739" y="98"/>
                  </a:lnTo>
                  <a:lnTo>
                    <a:pt x="768" y="117"/>
                  </a:lnTo>
                  <a:lnTo>
                    <a:pt x="794" y="143"/>
                  </a:lnTo>
                  <a:lnTo>
                    <a:pt x="829" y="194"/>
                  </a:lnTo>
                  <a:lnTo>
                    <a:pt x="858" y="249"/>
                  </a:lnTo>
                  <a:lnTo>
                    <a:pt x="882" y="306"/>
                  </a:lnTo>
                  <a:lnTo>
                    <a:pt x="902" y="363"/>
                  </a:lnTo>
                  <a:lnTo>
                    <a:pt x="913" y="422"/>
                  </a:lnTo>
                  <a:lnTo>
                    <a:pt x="919" y="481"/>
                  </a:lnTo>
                  <a:lnTo>
                    <a:pt x="919" y="536"/>
                  </a:lnTo>
                  <a:lnTo>
                    <a:pt x="911" y="589"/>
                  </a:lnTo>
                  <a:lnTo>
                    <a:pt x="896" y="636"/>
                  </a:lnTo>
                  <a:lnTo>
                    <a:pt x="866" y="693"/>
                  </a:lnTo>
                  <a:lnTo>
                    <a:pt x="829" y="742"/>
                  </a:lnTo>
                  <a:lnTo>
                    <a:pt x="786" y="783"/>
                  </a:lnTo>
                  <a:lnTo>
                    <a:pt x="737" y="818"/>
                  </a:lnTo>
                  <a:lnTo>
                    <a:pt x="682" y="844"/>
                  </a:lnTo>
                  <a:lnTo>
                    <a:pt x="623" y="864"/>
                  </a:lnTo>
                  <a:lnTo>
                    <a:pt x="562" y="873"/>
                  </a:lnTo>
                  <a:lnTo>
                    <a:pt x="498" y="875"/>
                  </a:lnTo>
                  <a:lnTo>
                    <a:pt x="431" y="870"/>
                  </a:lnTo>
                  <a:lnTo>
                    <a:pt x="364" y="856"/>
                  </a:lnTo>
                  <a:lnTo>
                    <a:pt x="298" y="832"/>
                  </a:lnTo>
                  <a:lnTo>
                    <a:pt x="247" y="807"/>
                  </a:lnTo>
                  <a:lnTo>
                    <a:pt x="198" y="775"/>
                  </a:lnTo>
                  <a:lnTo>
                    <a:pt x="151" y="738"/>
                  </a:lnTo>
                  <a:lnTo>
                    <a:pt x="111" y="701"/>
                  </a:lnTo>
                  <a:lnTo>
                    <a:pt x="88" y="671"/>
                  </a:lnTo>
                  <a:lnTo>
                    <a:pt x="72" y="638"/>
                  </a:lnTo>
                  <a:lnTo>
                    <a:pt x="60" y="601"/>
                  </a:lnTo>
                  <a:lnTo>
                    <a:pt x="53" y="563"/>
                  </a:lnTo>
                  <a:lnTo>
                    <a:pt x="37" y="492"/>
                  </a:lnTo>
                  <a:lnTo>
                    <a:pt x="23" y="449"/>
                  </a:lnTo>
                  <a:lnTo>
                    <a:pt x="11" y="408"/>
                  </a:lnTo>
                  <a:lnTo>
                    <a:pt x="4" y="367"/>
                  </a:lnTo>
                  <a:lnTo>
                    <a:pt x="0" y="324"/>
                  </a:lnTo>
                  <a:lnTo>
                    <a:pt x="4" y="280"/>
                  </a:lnTo>
                  <a:lnTo>
                    <a:pt x="17" y="235"/>
                  </a:lnTo>
                  <a:lnTo>
                    <a:pt x="45" y="180"/>
                  </a:lnTo>
                  <a:lnTo>
                    <a:pt x="76" y="133"/>
                  </a:lnTo>
                  <a:lnTo>
                    <a:pt x="115" y="94"/>
                  </a:lnTo>
                  <a:lnTo>
                    <a:pt x="158" y="60"/>
                  </a:lnTo>
                  <a:lnTo>
                    <a:pt x="204" y="35"/>
                  </a:lnTo>
                  <a:lnTo>
                    <a:pt x="255" y="15"/>
                  </a:lnTo>
                  <a:lnTo>
                    <a:pt x="307" y="3"/>
                  </a:lnTo>
                  <a:lnTo>
                    <a:pt x="364" y="0"/>
                  </a:lnTo>
                  <a:close/>
                </a:path>
              </a:pathLst>
            </a:custGeom>
            <a:solidFill>
              <a:srgbClr val="FFC89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" name="Freeform 18"/>
            <p:cNvSpPr>
              <a:spLocks/>
            </p:cNvSpPr>
            <p:nvPr/>
          </p:nvSpPr>
          <p:spPr bwMode="auto">
            <a:xfrm>
              <a:off x="6870701" y="2127250"/>
              <a:ext cx="1298575" cy="1254125"/>
            </a:xfrm>
            <a:custGeom>
              <a:avLst/>
              <a:gdLst/>
              <a:ahLst/>
              <a:cxnLst>
                <a:cxn ang="0">
                  <a:pos x="383" y="0"/>
                </a:cxn>
                <a:cxn ang="0">
                  <a:pos x="441" y="4"/>
                </a:cxn>
                <a:cxn ang="0">
                  <a:pos x="500" y="16"/>
                </a:cxn>
                <a:cxn ang="0">
                  <a:pos x="559" y="35"/>
                </a:cxn>
                <a:cxn ang="0">
                  <a:pos x="610" y="61"/>
                </a:cxn>
                <a:cxn ang="0">
                  <a:pos x="655" y="94"/>
                </a:cxn>
                <a:cxn ang="0">
                  <a:pos x="694" y="134"/>
                </a:cxn>
                <a:cxn ang="0">
                  <a:pos x="730" y="179"/>
                </a:cxn>
                <a:cxn ang="0">
                  <a:pos x="759" y="228"/>
                </a:cxn>
                <a:cxn ang="0">
                  <a:pos x="783" y="277"/>
                </a:cxn>
                <a:cxn ang="0">
                  <a:pos x="800" y="330"/>
                </a:cxn>
                <a:cxn ang="0">
                  <a:pos x="812" y="383"/>
                </a:cxn>
                <a:cxn ang="0">
                  <a:pos x="818" y="436"/>
                </a:cxn>
                <a:cxn ang="0">
                  <a:pos x="816" y="487"/>
                </a:cxn>
                <a:cxn ang="0">
                  <a:pos x="808" y="536"/>
                </a:cxn>
                <a:cxn ang="0">
                  <a:pos x="794" y="579"/>
                </a:cxn>
                <a:cxn ang="0">
                  <a:pos x="769" y="629"/>
                </a:cxn>
                <a:cxn ang="0">
                  <a:pos x="737" y="672"/>
                </a:cxn>
                <a:cxn ang="0">
                  <a:pos x="700" y="709"/>
                </a:cxn>
                <a:cxn ang="0">
                  <a:pos x="657" y="739"/>
                </a:cxn>
                <a:cxn ang="0">
                  <a:pos x="608" y="762"/>
                </a:cxn>
                <a:cxn ang="0">
                  <a:pos x="557" y="778"/>
                </a:cxn>
                <a:cxn ang="0">
                  <a:pos x="504" y="788"/>
                </a:cxn>
                <a:cxn ang="0">
                  <a:pos x="447" y="790"/>
                </a:cxn>
                <a:cxn ang="0">
                  <a:pos x="388" y="786"/>
                </a:cxn>
                <a:cxn ang="0">
                  <a:pos x="332" y="772"/>
                </a:cxn>
                <a:cxn ang="0">
                  <a:pos x="273" y="752"/>
                </a:cxn>
                <a:cxn ang="0">
                  <a:pos x="212" y="721"/>
                </a:cxn>
                <a:cxn ang="0">
                  <a:pos x="157" y="684"/>
                </a:cxn>
                <a:cxn ang="0">
                  <a:pos x="110" y="638"/>
                </a:cxn>
                <a:cxn ang="0">
                  <a:pos x="71" y="589"/>
                </a:cxn>
                <a:cxn ang="0">
                  <a:pos x="39" y="534"/>
                </a:cxn>
                <a:cxn ang="0">
                  <a:pos x="16" y="477"/>
                </a:cxn>
                <a:cxn ang="0">
                  <a:pos x="4" y="416"/>
                </a:cxn>
                <a:cxn ang="0">
                  <a:pos x="0" y="354"/>
                </a:cxn>
                <a:cxn ang="0">
                  <a:pos x="8" y="293"/>
                </a:cxn>
                <a:cxn ang="0">
                  <a:pos x="28" y="230"/>
                </a:cxn>
                <a:cxn ang="0">
                  <a:pos x="55" y="177"/>
                </a:cxn>
                <a:cxn ang="0">
                  <a:pos x="88" y="132"/>
                </a:cxn>
                <a:cxn ang="0">
                  <a:pos x="128" y="92"/>
                </a:cxn>
                <a:cxn ang="0">
                  <a:pos x="171" y="59"/>
                </a:cxn>
                <a:cxn ang="0">
                  <a:pos x="220" y="34"/>
                </a:cxn>
                <a:cxn ang="0">
                  <a:pos x="273" y="16"/>
                </a:cxn>
                <a:cxn ang="0">
                  <a:pos x="328" y="4"/>
                </a:cxn>
                <a:cxn ang="0">
                  <a:pos x="383" y="0"/>
                </a:cxn>
              </a:cxnLst>
              <a:rect l="0" t="0" r="r" b="b"/>
              <a:pathLst>
                <a:path w="818" h="790">
                  <a:moveTo>
                    <a:pt x="383" y="0"/>
                  </a:moveTo>
                  <a:lnTo>
                    <a:pt x="441" y="4"/>
                  </a:lnTo>
                  <a:lnTo>
                    <a:pt x="500" y="16"/>
                  </a:lnTo>
                  <a:lnTo>
                    <a:pt x="559" y="35"/>
                  </a:lnTo>
                  <a:lnTo>
                    <a:pt x="610" y="61"/>
                  </a:lnTo>
                  <a:lnTo>
                    <a:pt x="655" y="94"/>
                  </a:lnTo>
                  <a:lnTo>
                    <a:pt x="694" y="134"/>
                  </a:lnTo>
                  <a:lnTo>
                    <a:pt x="730" y="179"/>
                  </a:lnTo>
                  <a:lnTo>
                    <a:pt x="759" y="228"/>
                  </a:lnTo>
                  <a:lnTo>
                    <a:pt x="783" y="277"/>
                  </a:lnTo>
                  <a:lnTo>
                    <a:pt x="800" y="330"/>
                  </a:lnTo>
                  <a:lnTo>
                    <a:pt x="812" y="383"/>
                  </a:lnTo>
                  <a:lnTo>
                    <a:pt x="818" y="436"/>
                  </a:lnTo>
                  <a:lnTo>
                    <a:pt x="816" y="487"/>
                  </a:lnTo>
                  <a:lnTo>
                    <a:pt x="808" y="536"/>
                  </a:lnTo>
                  <a:lnTo>
                    <a:pt x="794" y="579"/>
                  </a:lnTo>
                  <a:lnTo>
                    <a:pt x="769" y="629"/>
                  </a:lnTo>
                  <a:lnTo>
                    <a:pt x="737" y="672"/>
                  </a:lnTo>
                  <a:lnTo>
                    <a:pt x="700" y="709"/>
                  </a:lnTo>
                  <a:lnTo>
                    <a:pt x="657" y="739"/>
                  </a:lnTo>
                  <a:lnTo>
                    <a:pt x="608" y="762"/>
                  </a:lnTo>
                  <a:lnTo>
                    <a:pt x="557" y="778"/>
                  </a:lnTo>
                  <a:lnTo>
                    <a:pt x="504" y="788"/>
                  </a:lnTo>
                  <a:lnTo>
                    <a:pt x="447" y="790"/>
                  </a:lnTo>
                  <a:lnTo>
                    <a:pt x="388" y="786"/>
                  </a:lnTo>
                  <a:lnTo>
                    <a:pt x="332" y="772"/>
                  </a:lnTo>
                  <a:lnTo>
                    <a:pt x="273" y="752"/>
                  </a:lnTo>
                  <a:lnTo>
                    <a:pt x="212" y="721"/>
                  </a:lnTo>
                  <a:lnTo>
                    <a:pt x="157" y="684"/>
                  </a:lnTo>
                  <a:lnTo>
                    <a:pt x="110" y="638"/>
                  </a:lnTo>
                  <a:lnTo>
                    <a:pt x="71" y="589"/>
                  </a:lnTo>
                  <a:lnTo>
                    <a:pt x="39" y="534"/>
                  </a:lnTo>
                  <a:lnTo>
                    <a:pt x="16" y="477"/>
                  </a:lnTo>
                  <a:lnTo>
                    <a:pt x="4" y="416"/>
                  </a:lnTo>
                  <a:lnTo>
                    <a:pt x="0" y="354"/>
                  </a:lnTo>
                  <a:lnTo>
                    <a:pt x="8" y="293"/>
                  </a:lnTo>
                  <a:lnTo>
                    <a:pt x="28" y="230"/>
                  </a:lnTo>
                  <a:lnTo>
                    <a:pt x="55" y="177"/>
                  </a:lnTo>
                  <a:lnTo>
                    <a:pt x="88" y="132"/>
                  </a:lnTo>
                  <a:lnTo>
                    <a:pt x="128" y="92"/>
                  </a:lnTo>
                  <a:lnTo>
                    <a:pt x="171" y="59"/>
                  </a:lnTo>
                  <a:lnTo>
                    <a:pt x="220" y="34"/>
                  </a:lnTo>
                  <a:lnTo>
                    <a:pt x="273" y="16"/>
                  </a:lnTo>
                  <a:lnTo>
                    <a:pt x="328" y="4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FFDAA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3" name="Freeform 19"/>
            <p:cNvSpPr>
              <a:spLocks/>
            </p:cNvSpPr>
            <p:nvPr/>
          </p:nvSpPr>
          <p:spPr bwMode="auto">
            <a:xfrm>
              <a:off x="6734176" y="2074863"/>
              <a:ext cx="1276350" cy="1158875"/>
            </a:xfrm>
            <a:custGeom>
              <a:avLst/>
              <a:gdLst/>
              <a:ahLst/>
              <a:cxnLst>
                <a:cxn ang="0">
                  <a:pos x="435" y="0"/>
                </a:cxn>
                <a:cxn ang="0">
                  <a:pos x="502" y="4"/>
                </a:cxn>
                <a:cxn ang="0">
                  <a:pos x="569" y="17"/>
                </a:cxn>
                <a:cxn ang="0">
                  <a:pos x="635" y="41"/>
                </a:cxn>
                <a:cxn ang="0">
                  <a:pos x="682" y="63"/>
                </a:cxn>
                <a:cxn ang="0">
                  <a:pos x="720" y="88"/>
                </a:cxn>
                <a:cxn ang="0">
                  <a:pos x="751" y="114"/>
                </a:cxn>
                <a:cxn ang="0">
                  <a:pos x="780" y="141"/>
                </a:cxn>
                <a:cxn ang="0">
                  <a:pos x="804" y="173"/>
                </a:cxn>
                <a:cxn ang="0">
                  <a:pos x="800" y="218"/>
                </a:cxn>
                <a:cxn ang="0">
                  <a:pos x="788" y="257"/>
                </a:cxn>
                <a:cxn ang="0">
                  <a:pos x="770" y="288"/>
                </a:cxn>
                <a:cxn ang="0">
                  <a:pos x="747" y="316"/>
                </a:cxn>
                <a:cxn ang="0">
                  <a:pos x="718" y="338"/>
                </a:cxn>
                <a:cxn ang="0">
                  <a:pos x="684" y="355"/>
                </a:cxn>
                <a:cxn ang="0">
                  <a:pos x="647" y="367"/>
                </a:cxn>
                <a:cxn ang="0">
                  <a:pos x="608" y="377"/>
                </a:cxn>
                <a:cxn ang="0">
                  <a:pos x="567" y="383"/>
                </a:cxn>
                <a:cxn ang="0">
                  <a:pos x="523" y="385"/>
                </a:cxn>
                <a:cxn ang="0">
                  <a:pos x="482" y="385"/>
                </a:cxn>
                <a:cxn ang="0">
                  <a:pos x="441" y="383"/>
                </a:cxn>
                <a:cxn ang="0">
                  <a:pos x="400" y="379"/>
                </a:cxn>
                <a:cxn ang="0">
                  <a:pos x="363" y="375"/>
                </a:cxn>
                <a:cxn ang="0">
                  <a:pos x="329" y="371"/>
                </a:cxn>
                <a:cxn ang="0">
                  <a:pos x="300" y="365"/>
                </a:cxn>
                <a:cxn ang="0">
                  <a:pos x="276" y="361"/>
                </a:cxn>
                <a:cxn ang="0">
                  <a:pos x="257" y="357"/>
                </a:cxn>
                <a:cxn ang="0">
                  <a:pos x="245" y="355"/>
                </a:cxn>
                <a:cxn ang="0">
                  <a:pos x="241" y="353"/>
                </a:cxn>
                <a:cxn ang="0">
                  <a:pos x="253" y="416"/>
                </a:cxn>
                <a:cxn ang="0">
                  <a:pos x="259" y="473"/>
                </a:cxn>
                <a:cxn ang="0">
                  <a:pos x="257" y="524"/>
                </a:cxn>
                <a:cxn ang="0">
                  <a:pos x="249" y="569"/>
                </a:cxn>
                <a:cxn ang="0">
                  <a:pos x="237" y="609"/>
                </a:cxn>
                <a:cxn ang="0">
                  <a:pos x="222" y="644"/>
                </a:cxn>
                <a:cxn ang="0">
                  <a:pos x="204" y="673"/>
                </a:cxn>
                <a:cxn ang="0">
                  <a:pos x="184" y="697"/>
                </a:cxn>
                <a:cxn ang="0">
                  <a:pos x="163" y="717"/>
                </a:cxn>
                <a:cxn ang="0">
                  <a:pos x="143" y="730"/>
                </a:cxn>
                <a:cxn ang="0">
                  <a:pos x="122" y="703"/>
                </a:cxn>
                <a:cxn ang="0">
                  <a:pos x="106" y="671"/>
                </a:cxn>
                <a:cxn ang="0">
                  <a:pos x="92" y="638"/>
                </a:cxn>
                <a:cxn ang="0">
                  <a:pos x="69" y="571"/>
                </a:cxn>
                <a:cxn ang="0">
                  <a:pos x="49" y="530"/>
                </a:cxn>
                <a:cxn ang="0">
                  <a:pos x="29" y="491"/>
                </a:cxn>
                <a:cxn ang="0">
                  <a:pos x="14" y="449"/>
                </a:cxn>
                <a:cxn ang="0">
                  <a:pos x="2" y="408"/>
                </a:cxn>
                <a:cxn ang="0">
                  <a:pos x="0" y="365"/>
                </a:cxn>
                <a:cxn ang="0">
                  <a:pos x="10" y="314"/>
                </a:cxn>
                <a:cxn ang="0">
                  <a:pos x="27" y="265"/>
                </a:cxn>
                <a:cxn ang="0">
                  <a:pos x="57" y="206"/>
                </a:cxn>
                <a:cxn ang="0">
                  <a:pos x="96" y="153"/>
                </a:cxn>
                <a:cxn ang="0">
                  <a:pos x="141" y="108"/>
                </a:cxn>
                <a:cxn ang="0">
                  <a:pos x="192" y="68"/>
                </a:cxn>
                <a:cxn ang="0">
                  <a:pos x="247" y="39"/>
                </a:cxn>
                <a:cxn ang="0">
                  <a:pos x="306" y="17"/>
                </a:cxn>
                <a:cxn ang="0">
                  <a:pos x="369" y="4"/>
                </a:cxn>
                <a:cxn ang="0">
                  <a:pos x="435" y="0"/>
                </a:cxn>
              </a:cxnLst>
              <a:rect l="0" t="0" r="r" b="b"/>
              <a:pathLst>
                <a:path w="804" h="730">
                  <a:moveTo>
                    <a:pt x="435" y="0"/>
                  </a:moveTo>
                  <a:lnTo>
                    <a:pt x="502" y="4"/>
                  </a:lnTo>
                  <a:lnTo>
                    <a:pt x="569" y="17"/>
                  </a:lnTo>
                  <a:lnTo>
                    <a:pt x="635" y="41"/>
                  </a:lnTo>
                  <a:lnTo>
                    <a:pt x="682" y="63"/>
                  </a:lnTo>
                  <a:lnTo>
                    <a:pt x="720" y="88"/>
                  </a:lnTo>
                  <a:lnTo>
                    <a:pt x="751" y="114"/>
                  </a:lnTo>
                  <a:lnTo>
                    <a:pt x="780" y="141"/>
                  </a:lnTo>
                  <a:lnTo>
                    <a:pt x="804" y="173"/>
                  </a:lnTo>
                  <a:lnTo>
                    <a:pt x="800" y="218"/>
                  </a:lnTo>
                  <a:lnTo>
                    <a:pt x="788" y="257"/>
                  </a:lnTo>
                  <a:lnTo>
                    <a:pt x="770" y="288"/>
                  </a:lnTo>
                  <a:lnTo>
                    <a:pt x="747" y="316"/>
                  </a:lnTo>
                  <a:lnTo>
                    <a:pt x="718" y="338"/>
                  </a:lnTo>
                  <a:lnTo>
                    <a:pt x="684" y="355"/>
                  </a:lnTo>
                  <a:lnTo>
                    <a:pt x="647" y="367"/>
                  </a:lnTo>
                  <a:lnTo>
                    <a:pt x="608" y="377"/>
                  </a:lnTo>
                  <a:lnTo>
                    <a:pt x="567" y="383"/>
                  </a:lnTo>
                  <a:lnTo>
                    <a:pt x="523" y="385"/>
                  </a:lnTo>
                  <a:lnTo>
                    <a:pt x="482" y="385"/>
                  </a:lnTo>
                  <a:lnTo>
                    <a:pt x="441" y="383"/>
                  </a:lnTo>
                  <a:lnTo>
                    <a:pt x="400" y="379"/>
                  </a:lnTo>
                  <a:lnTo>
                    <a:pt x="363" y="375"/>
                  </a:lnTo>
                  <a:lnTo>
                    <a:pt x="329" y="371"/>
                  </a:lnTo>
                  <a:lnTo>
                    <a:pt x="300" y="365"/>
                  </a:lnTo>
                  <a:lnTo>
                    <a:pt x="276" y="361"/>
                  </a:lnTo>
                  <a:lnTo>
                    <a:pt x="257" y="357"/>
                  </a:lnTo>
                  <a:lnTo>
                    <a:pt x="245" y="355"/>
                  </a:lnTo>
                  <a:lnTo>
                    <a:pt x="241" y="353"/>
                  </a:lnTo>
                  <a:lnTo>
                    <a:pt x="253" y="416"/>
                  </a:lnTo>
                  <a:lnTo>
                    <a:pt x="259" y="473"/>
                  </a:lnTo>
                  <a:lnTo>
                    <a:pt x="257" y="524"/>
                  </a:lnTo>
                  <a:lnTo>
                    <a:pt x="249" y="569"/>
                  </a:lnTo>
                  <a:lnTo>
                    <a:pt x="237" y="609"/>
                  </a:lnTo>
                  <a:lnTo>
                    <a:pt x="222" y="644"/>
                  </a:lnTo>
                  <a:lnTo>
                    <a:pt x="204" y="673"/>
                  </a:lnTo>
                  <a:lnTo>
                    <a:pt x="184" y="697"/>
                  </a:lnTo>
                  <a:lnTo>
                    <a:pt x="163" y="717"/>
                  </a:lnTo>
                  <a:lnTo>
                    <a:pt x="143" y="730"/>
                  </a:lnTo>
                  <a:lnTo>
                    <a:pt x="122" y="703"/>
                  </a:lnTo>
                  <a:lnTo>
                    <a:pt x="106" y="671"/>
                  </a:lnTo>
                  <a:lnTo>
                    <a:pt x="92" y="638"/>
                  </a:lnTo>
                  <a:lnTo>
                    <a:pt x="69" y="571"/>
                  </a:lnTo>
                  <a:lnTo>
                    <a:pt x="49" y="530"/>
                  </a:lnTo>
                  <a:lnTo>
                    <a:pt x="29" y="491"/>
                  </a:lnTo>
                  <a:lnTo>
                    <a:pt x="14" y="449"/>
                  </a:lnTo>
                  <a:lnTo>
                    <a:pt x="2" y="408"/>
                  </a:lnTo>
                  <a:lnTo>
                    <a:pt x="0" y="365"/>
                  </a:lnTo>
                  <a:lnTo>
                    <a:pt x="10" y="314"/>
                  </a:lnTo>
                  <a:lnTo>
                    <a:pt x="27" y="265"/>
                  </a:lnTo>
                  <a:lnTo>
                    <a:pt x="57" y="206"/>
                  </a:lnTo>
                  <a:lnTo>
                    <a:pt x="96" y="153"/>
                  </a:lnTo>
                  <a:lnTo>
                    <a:pt x="141" y="108"/>
                  </a:lnTo>
                  <a:lnTo>
                    <a:pt x="192" y="68"/>
                  </a:lnTo>
                  <a:lnTo>
                    <a:pt x="247" y="39"/>
                  </a:lnTo>
                  <a:lnTo>
                    <a:pt x="306" y="17"/>
                  </a:lnTo>
                  <a:lnTo>
                    <a:pt x="369" y="4"/>
                  </a:lnTo>
                  <a:lnTo>
                    <a:pt x="435" y="0"/>
                  </a:lnTo>
                  <a:close/>
                </a:path>
              </a:pathLst>
            </a:custGeom>
            <a:solidFill>
              <a:srgbClr val="E6934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4" name="Freeform 20"/>
            <p:cNvSpPr>
              <a:spLocks/>
            </p:cNvSpPr>
            <p:nvPr/>
          </p:nvSpPr>
          <p:spPr bwMode="auto">
            <a:xfrm>
              <a:off x="6731001" y="2052638"/>
              <a:ext cx="1285875" cy="1157288"/>
            </a:xfrm>
            <a:custGeom>
              <a:avLst/>
              <a:gdLst/>
              <a:ahLst/>
              <a:cxnLst>
                <a:cxn ang="0">
                  <a:pos x="408" y="0"/>
                </a:cxn>
                <a:cxn ang="0">
                  <a:pos x="467" y="2"/>
                </a:cxn>
                <a:cxn ang="0">
                  <a:pos x="527" y="12"/>
                </a:cxn>
                <a:cxn ang="0">
                  <a:pos x="588" y="26"/>
                </a:cxn>
                <a:cxn ang="0">
                  <a:pos x="645" y="47"/>
                </a:cxn>
                <a:cxn ang="0">
                  <a:pos x="692" y="69"/>
                </a:cxn>
                <a:cxn ang="0">
                  <a:pos x="729" y="88"/>
                </a:cxn>
                <a:cxn ang="0">
                  <a:pos x="759" y="112"/>
                </a:cxn>
                <a:cxn ang="0">
                  <a:pos x="786" y="137"/>
                </a:cxn>
                <a:cxn ang="0">
                  <a:pos x="810" y="167"/>
                </a:cxn>
                <a:cxn ang="0">
                  <a:pos x="806" y="212"/>
                </a:cxn>
                <a:cxn ang="0">
                  <a:pos x="794" y="251"/>
                </a:cxn>
                <a:cxn ang="0">
                  <a:pos x="776" y="283"/>
                </a:cxn>
                <a:cxn ang="0">
                  <a:pos x="753" y="310"/>
                </a:cxn>
                <a:cxn ang="0">
                  <a:pos x="723" y="332"/>
                </a:cxn>
                <a:cxn ang="0">
                  <a:pos x="690" y="350"/>
                </a:cxn>
                <a:cxn ang="0">
                  <a:pos x="653" y="361"/>
                </a:cxn>
                <a:cxn ang="0">
                  <a:pos x="614" y="371"/>
                </a:cxn>
                <a:cxn ang="0">
                  <a:pos x="572" y="377"/>
                </a:cxn>
                <a:cxn ang="0">
                  <a:pos x="529" y="379"/>
                </a:cxn>
                <a:cxn ang="0">
                  <a:pos x="488" y="379"/>
                </a:cxn>
                <a:cxn ang="0">
                  <a:pos x="447" y="377"/>
                </a:cxn>
                <a:cxn ang="0">
                  <a:pos x="406" y="373"/>
                </a:cxn>
                <a:cxn ang="0">
                  <a:pos x="369" y="369"/>
                </a:cxn>
                <a:cxn ang="0">
                  <a:pos x="335" y="365"/>
                </a:cxn>
                <a:cxn ang="0">
                  <a:pos x="306" y="359"/>
                </a:cxn>
                <a:cxn ang="0">
                  <a:pos x="282" y="355"/>
                </a:cxn>
                <a:cxn ang="0">
                  <a:pos x="263" y="352"/>
                </a:cxn>
                <a:cxn ang="0">
                  <a:pos x="251" y="350"/>
                </a:cxn>
                <a:cxn ang="0">
                  <a:pos x="247" y="348"/>
                </a:cxn>
                <a:cxn ang="0">
                  <a:pos x="261" y="412"/>
                </a:cxn>
                <a:cxn ang="0">
                  <a:pos x="265" y="471"/>
                </a:cxn>
                <a:cxn ang="0">
                  <a:pos x="263" y="522"/>
                </a:cxn>
                <a:cxn ang="0">
                  <a:pos x="257" y="570"/>
                </a:cxn>
                <a:cxn ang="0">
                  <a:pos x="245" y="609"/>
                </a:cxn>
                <a:cxn ang="0">
                  <a:pos x="229" y="642"/>
                </a:cxn>
                <a:cxn ang="0">
                  <a:pos x="210" y="672"/>
                </a:cxn>
                <a:cxn ang="0">
                  <a:pos x="190" y="693"/>
                </a:cxn>
                <a:cxn ang="0">
                  <a:pos x="169" y="711"/>
                </a:cxn>
                <a:cxn ang="0">
                  <a:pos x="149" y="723"/>
                </a:cxn>
                <a:cxn ang="0">
                  <a:pos x="129" y="729"/>
                </a:cxn>
                <a:cxn ang="0">
                  <a:pos x="84" y="672"/>
                </a:cxn>
                <a:cxn ang="0">
                  <a:pos x="47" y="609"/>
                </a:cxn>
                <a:cxn ang="0">
                  <a:pos x="20" y="540"/>
                </a:cxn>
                <a:cxn ang="0">
                  <a:pos x="4" y="467"/>
                </a:cxn>
                <a:cxn ang="0">
                  <a:pos x="0" y="391"/>
                </a:cxn>
                <a:cxn ang="0">
                  <a:pos x="10" y="314"/>
                </a:cxn>
                <a:cxn ang="0">
                  <a:pos x="33" y="234"/>
                </a:cxn>
                <a:cxn ang="0">
                  <a:pos x="51" y="196"/>
                </a:cxn>
                <a:cxn ang="0">
                  <a:pos x="71" y="167"/>
                </a:cxn>
                <a:cxn ang="0">
                  <a:pos x="88" y="145"/>
                </a:cxn>
                <a:cxn ang="0">
                  <a:pos x="104" y="130"/>
                </a:cxn>
                <a:cxn ang="0">
                  <a:pos x="116" y="122"/>
                </a:cxn>
                <a:cxn ang="0">
                  <a:pos x="120" y="120"/>
                </a:cxn>
                <a:cxn ang="0">
                  <a:pos x="131" y="106"/>
                </a:cxn>
                <a:cxn ang="0">
                  <a:pos x="147" y="86"/>
                </a:cxn>
                <a:cxn ang="0">
                  <a:pos x="169" y="69"/>
                </a:cxn>
                <a:cxn ang="0">
                  <a:pos x="190" y="55"/>
                </a:cxn>
                <a:cxn ang="0">
                  <a:pos x="239" y="31"/>
                </a:cxn>
                <a:cxn ang="0">
                  <a:pos x="292" y="14"/>
                </a:cxn>
                <a:cxn ang="0">
                  <a:pos x="349" y="4"/>
                </a:cxn>
                <a:cxn ang="0">
                  <a:pos x="408" y="0"/>
                </a:cxn>
              </a:cxnLst>
              <a:rect l="0" t="0" r="r" b="b"/>
              <a:pathLst>
                <a:path w="810" h="729">
                  <a:moveTo>
                    <a:pt x="408" y="0"/>
                  </a:moveTo>
                  <a:lnTo>
                    <a:pt x="467" y="2"/>
                  </a:lnTo>
                  <a:lnTo>
                    <a:pt x="527" y="12"/>
                  </a:lnTo>
                  <a:lnTo>
                    <a:pt x="588" y="26"/>
                  </a:lnTo>
                  <a:lnTo>
                    <a:pt x="645" y="47"/>
                  </a:lnTo>
                  <a:lnTo>
                    <a:pt x="692" y="69"/>
                  </a:lnTo>
                  <a:lnTo>
                    <a:pt x="729" y="88"/>
                  </a:lnTo>
                  <a:lnTo>
                    <a:pt x="759" y="112"/>
                  </a:lnTo>
                  <a:lnTo>
                    <a:pt x="786" y="137"/>
                  </a:lnTo>
                  <a:lnTo>
                    <a:pt x="810" y="167"/>
                  </a:lnTo>
                  <a:lnTo>
                    <a:pt x="806" y="212"/>
                  </a:lnTo>
                  <a:lnTo>
                    <a:pt x="794" y="251"/>
                  </a:lnTo>
                  <a:lnTo>
                    <a:pt x="776" y="283"/>
                  </a:lnTo>
                  <a:lnTo>
                    <a:pt x="753" y="310"/>
                  </a:lnTo>
                  <a:lnTo>
                    <a:pt x="723" y="332"/>
                  </a:lnTo>
                  <a:lnTo>
                    <a:pt x="690" y="350"/>
                  </a:lnTo>
                  <a:lnTo>
                    <a:pt x="653" y="361"/>
                  </a:lnTo>
                  <a:lnTo>
                    <a:pt x="614" y="371"/>
                  </a:lnTo>
                  <a:lnTo>
                    <a:pt x="572" y="377"/>
                  </a:lnTo>
                  <a:lnTo>
                    <a:pt x="529" y="379"/>
                  </a:lnTo>
                  <a:lnTo>
                    <a:pt x="488" y="379"/>
                  </a:lnTo>
                  <a:lnTo>
                    <a:pt x="447" y="377"/>
                  </a:lnTo>
                  <a:lnTo>
                    <a:pt x="406" y="373"/>
                  </a:lnTo>
                  <a:lnTo>
                    <a:pt x="369" y="369"/>
                  </a:lnTo>
                  <a:lnTo>
                    <a:pt x="335" y="365"/>
                  </a:lnTo>
                  <a:lnTo>
                    <a:pt x="306" y="359"/>
                  </a:lnTo>
                  <a:lnTo>
                    <a:pt x="282" y="355"/>
                  </a:lnTo>
                  <a:lnTo>
                    <a:pt x="263" y="352"/>
                  </a:lnTo>
                  <a:lnTo>
                    <a:pt x="251" y="350"/>
                  </a:lnTo>
                  <a:lnTo>
                    <a:pt x="247" y="348"/>
                  </a:lnTo>
                  <a:lnTo>
                    <a:pt x="261" y="412"/>
                  </a:lnTo>
                  <a:lnTo>
                    <a:pt x="265" y="471"/>
                  </a:lnTo>
                  <a:lnTo>
                    <a:pt x="263" y="522"/>
                  </a:lnTo>
                  <a:lnTo>
                    <a:pt x="257" y="570"/>
                  </a:lnTo>
                  <a:lnTo>
                    <a:pt x="245" y="609"/>
                  </a:lnTo>
                  <a:lnTo>
                    <a:pt x="229" y="642"/>
                  </a:lnTo>
                  <a:lnTo>
                    <a:pt x="210" y="672"/>
                  </a:lnTo>
                  <a:lnTo>
                    <a:pt x="190" y="693"/>
                  </a:lnTo>
                  <a:lnTo>
                    <a:pt x="169" y="711"/>
                  </a:lnTo>
                  <a:lnTo>
                    <a:pt x="149" y="723"/>
                  </a:lnTo>
                  <a:lnTo>
                    <a:pt x="129" y="729"/>
                  </a:lnTo>
                  <a:lnTo>
                    <a:pt x="84" y="672"/>
                  </a:lnTo>
                  <a:lnTo>
                    <a:pt x="47" y="609"/>
                  </a:lnTo>
                  <a:lnTo>
                    <a:pt x="20" y="540"/>
                  </a:lnTo>
                  <a:lnTo>
                    <a:pt x="4" y="467"/>
                  </a:lnTo>
                  <a:lnTo>
                    <a:pt x="0" y="391"/>
                  </a:lnTo>
                  <a:lnTo>
                    <a:pt x="10" y="314"/>
                  </a:lnTo>
                  <a:lnTo>
                    <a:pt x="33" y="234"/>
                  </a:lnTo>
                  <a:lnTo>
                    <a:pt x="51" y="196"/>
                  </a:lnTo>
                  <a:lnTo>
                    <a:pt x="71" y="167"/>
                  </a:lnTo>
                  <a:lnTo>
                    <a:pt x="88" y="145"/>
                  </a:lnTo>
                  <a:lnTo>
                    <a:pt x="104" y="130"/>
                  </a:lnTo>
                  <a:lnTo>
                    <a:pt x="116" y="122"/>
                  </a:lnTo>
                  <a:lnTo>
                    <a:pt x="120" y="120"/>
                  </a:lnTo>
                  <a:lnTo>
                    <a:pt x="131" y="106"/>
                  </a:lnTo>
                  <a:lnTo>
                    <a:pt x="147" y="86"/>
                  </a:lnTo>
                  <a:lnTo>
                    <a:pt x="169" y="69"/>
                  </a:lnTo>
                  <a:lnTo>
                    <a:pt x="190" y="55"/>
                  </a:lnTo>
                  <a:lnTo>
                    <a:pt x="239" y="31"/>
                  </a:lnTo>
                  <a:lnTo>
                    <a:pt x="292" y="14"/>
                  </a:lnTo>
                  <a:lnTo>
                    <a:pt x="349" y="4"/>
                  </a:lnTo>
                  <a:lnTo>
                    <a:pt x="408" y="0"/>
                  </a:lnTo>
                  <a:close/>
                </a:path>
              </a:pathLst>
            </a:custGeom>
            <a:solidFill>
              <a:srgbClr val="38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5" name="Freeform 21"/>
            <p:cNvSpPr>
              <a:spLocks/>
            </p:cNvSpPr>
            <p:nvPr/>
          </p:nvSpPr>
          <p:spPr bwMode="auto">
            <a:xfrm>
              <a:off x="6951663" y="2133600"/>
              <a:ext cx="939800" cy="439738"/>
            </a:xfrm>
            <a:custGeom>
              <a:avLst/>
              <a:gdLst/>
              <a:ahLst/>
              <a:cxnLst>
                <a:cxn ang="0">
                  <a:pos x="433" y="0"/>
                </a:cxn>
                <a:cxn ang="0">
                  <a:pos x="439" y="2"/>
                </a:cxn>
                <a:cxn ang="0">
                  <a:pos x="455" y="4"/>
                </a:cxn>
                <a:cxn ang="0">
                  <a:pos x="477" y="12"/>
                </a:cxn>
                <a:cxn ang="0">
                  <a:pos x="502" y="22"/>
                </a:cxn>
                <a:cxn ang="0">
                  <a:pos x="530" y="33"/>
                </a:cxn>
                <a:cxn ang="0">
                  <a:pos x="555" y="51"/>
                </a:cxn>
                <a:cxn ang="0">
                  <a:pos x="575" y="73"/>
                </a:cxn>
                <a:cxn ang="0">
                  <a:pos x="588" y="98"/>
                </a:cxn>
                <a:cxn ang="0">
                  <a:pos x="592" y="118"/>
                </a:cxn>
                <a:cxn ang="0">
                  <a:pos x="592" y="139"/>
                </a:cxn>
                <a:cxn ang="0">
                  <a:pos x="588" y="161"/>
                </a:cxn>
                <a:cxn ang="0">
                  <a:pos x="581" y="185"/>
                </a:cxn>
                <a:cxn ang="0">
                  <a:pos x="565" y="206"/>
                </a:cxn>
                <a:cxn ang="0">
                  <a:pos x="545" y="226"/>
                </a:cxn>
                <a:cxn ang="0">
                  <a:pos x="518" y="246"/>
                </a:cxn>
                <a:cxn ang="0">
                  <a:pos x="483" y="259"/>
                </a:cxn>
                <a:cxn ang="0">
                  <a:pos x="441" y="271"/>
                </a:cxn>
                <a:cxn ang="0">
                  <a:pos x="390" y="277"/>
                </a:cxn>
                <a:cxn ang="0">
                  <a:pos x="318" y="277"/>
                </a:cxn>
                <a:cxn ang="0">
                  <a:pos x="253" y="273"/>
                </a:cxn>
                <a:cxn ang="0">
                  <a:pos x="194" y="265"/>
                </a:cxn>
                <a:cxn ang="0">
                  <a:pos x="143" y="253"/>
                </a:cxn>
                <a:cxn ang="0">
                  <a:pos x="100" y="240"/>
                </a:cxn>
                <a:cxn ang="0">
                  <a:pos x="65" y="226"/>
                </a:cxn>
                <a:cxn ang="0">
                  <a:pos x="37" y="212"/>
                </a:cxn>
                <a:cxn ang="0">
                  <a:pos x="16" y="200"/>
                </a:cxn>
                <a:cxn ang="0">
                  <a:pos x="4" y="193"/>
                </a:cxn>
                <a:cxn ang="0">
                  <a:pos x="0" y="191"/>
                </a:cxn>
                <a:cxn ang="0">
                  <a:pos x="67" y="198"/>
                </a:cxn>
                <a:cxn ang="0">
                  <a:pos x="126" y="200"/>
                </a:cxn>
                <a:cxn ang="0">
                  <a:pos x="179" y="194"/>
                </a:cxn>
                <a:cxn ang="0">
                  <a:pos x="226" y="183"/>
                </a:cxn>
                <a:cxn ang="0">
                  <a:pos x="267" y="169"/>
                </a:cxn>
                <a:cxn ang="0">
                  <a:pos x="302" y="149"/>
                </a:cxn>
                <a:cxn ang="0">
                  <a:pos x="334" y="130"/>
                </a:cxn>
                <a:cxn ang="0">
                  <a:pos x="359" y="106"/>
                </a:cxn>
                <a:cxn ang="0">
                  <a:pos x="381" y="84"/>
                </a:cxn>
                <a:cxn ang="0">
                  <a:pos x="398" y="63"/>
                </a:cxn>
                <a:cxn ang="0">
                  <a:pos x="412" y="43"/>
                </a:cxn>
                <a:cxn ang="0">
                  <a:pos x="422" y="26"/>
                </a:cxn>
                <a:cxn ang="0">
                  <a:pos x="428" y="12"/>
                </a:cxn>
                <a:cxn ang="0">
                  <a:pos x="433" y="0"/>
                </a:cxn>
              </a:cxnLst>
              <a:rect l="0" t="0" r="r" b="b"/>
              <a:pathLst>
                <a:path w="592" h="277">
                  <a:moveTo>
                    <a:pt x="433" y="0"/>
                  </a:moveTo>
                  <a:lnTo>
                    <a:pt x="439" y="2"/>
                  </a:lnTo>
                  <a:lnTo>
                    <a:pt x="455" y="4"/>
                  </a:lnTo>
                  <a:lnTo>
                    <a:pt x="477" y="12"/>
                  </a:lnTo>
                  <a:lnTo>
                    <a:pt x="502" y="22"/>
                  </a:lnTo>
                  <a:lnTo>
                    <a:pt x="530" y="33"/>
                  </a:lnTo>
                  <a:lnTo>
                    <a:pt x="555" y="51"/>
                  </a:lnTo>
                  <a:lnTo>
                    <a:pt x="575" y="73"/>
                  </a:lnTo>
                  <a:lnTo>
                    <a:pt x="588" y="98"/>
                  </a:lnTo>
                  <a:lnTo>
                    <a:pt x="592" y="118"/>
                  </a:lnTo>
                  <a:lnTo>
                    <a:pt x="592" y="139"/>
                  </a:lnTo>
                  <a:lnTo>
                    <a:pt x="588" y="161"/>
                  </a:lnTo>
                  <a:lnTo>
                    <a:pt x="581" y="185"/>
                  </a:lnTo>
                  <a:lnTo>
                    <a:pt x="565" y="206"/>
                  </a:lnTo>
                  <a:lnTo>
                    <a:pt x="545" y="226"/>
                  </a:lnTo>
                  <a:lnTo>
                    <a:pt x="518" y="246"/>
                  </a:lnTo>
                  <a:lnTo>
                    <a:pt x="483" y="259"/>
                  </a:lnTo>
                  <a:lnTo>
                    <a:pt x="441" y="271"/>
                  </a:lnTo>
                  <a:lnTo>
                    <a:pt x="390" y="277"/>
                  </a:lnTo>
                  <a:lnTo>
                    <a:pt x="318" y="277"/>
                  </a:lnTo>
                  <a:lnTo>
                    <a:pt x="253" y="273"/>
                  </a:lnTo>
                  <a:lnTo>
                    <a:pt x="194" y="265"/>
                  </a:lnTo>
                  <a:lnTo>
                    <a:pt x="143" y="253"/>
                  </a:lnTo>
                  <a:lnTo>
                    <a:pt x="100" y="240"/>
                  </a:lnTo>
                  <a:lnTo>
                    <a:pt x="65" y="226"/>
                  </a:lnTo>
                  <a:lnTo>
                    <a:pt x="37" y="212"/>
                  </a:lnTo>
                  <a:lnTo>
                    <a:pt x="16" y="200"/>
                  </a:lnTo>
                  <a:lnTo>
                    <a:pt x="4" y="193"/>
                  </a:lnTo>
                  <a:lnTo>
                    <a:pt x="0" y="191"/>
                  </a:lnTo>
                  <a:lnTo>
                    <a:pt x="67" y="198"/>
                  </a:lnTo>
                  <a:lnTo>
                    <a:pt x="126" y="200"/>
                  </a:lnTo>
                  <a:lnTo>
                    <a:pt x="179" y="194"/>
                  </a:lnTo>
                  <a:lnTo>
                    <a:pt x="226" y="183"/>
                  </a:lnTo>
                  <a:lnTo>
                    <a:pt x="267" y="169"/>
                  </a:lnTo>
                  <a:lnTo>
                    <a:pt x="302" y="149"/>
                  </a:lnTo>
                  <a:lnTo>
                    <a:pt x="334" y="130"/>
                  </a:lnTo>
                  <a:lnTo>
                    <a:pt x="359" y="106"/>
                  </a:lnTo>
                  <a:lnTo>
                    <a:pt x="381" y="84"/>
                  </a:lnTo>
                  <a:lnTo>
                    <a:pt x="398" y="63"/>
                  </a:lnTo>
                  <a:lnTo>
                    <a:pt x="412" y="43"/>
                  </a:lnTo>
                  <a:lnTo>
                    <a:pt x="422" y="26"/>
                  </a:lnTo>
                  <a:lnTo>
                    <a:pt x="428" y="12"/>
                  </a:lnTo>
                  <a:lnTo>
                    <a:pt x="433" y="0"/>
                  </a:lnTo>
                  <a:close/>
                </a:path>
              </a:pathLst>
            </a:custGeom>
            <a:solidFill>
              <a:srgbClr val="56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6" name="Freeform 22"/>
            <p:cNvSpPr>
              <a:spLocks noEditPoints="1"/>
            </p:cNvSpPr>
            <p:nvPr/>
          </p:nvSpPr>
          <p:spPr bwMode="auto">
            <a:xfrm>
              <a:off x="7537451" y="2314575"/>
              <a:ext cx="357188" cy="258763"/>
            </a:xfrm>
            <a:custGeom>
              <a:avLst/>
              <a:gdLst/>
              <a:ahLst/>
              <a:cxnLst>
                <a:cxn ang="0">
                  <a:pos x="6" y="163"/>
                </a:cxn>
                <a:cxn ang="0">
                  <a:pos x="0" y="163"/>
                </a:cxn>
                <a:cxn ang="0">
                  <a:pos x="6" y="163"/>
                </a:cxn>
                <a:cxn ang="0">
                  <a:pos x="223" y="0"/>
                </a:cxn>
                <a:cxn ang="0">
                  <a:pos x="223" y="2"/>
                </a:cxn>
                <a:cxn ang="0">
                  <a:pos x="225" y="10"/>
                </a:cxn>
                <a:cxn ang="0">
                  <a:pos x="225" y="33"/>
                </a:cxn>
                <a:cxn ang="0">
                  <a:pos x="223" y="49"/>
                </a:cxn>
                <a:cxn ang="0">
                  <a:pos x="219" y="65"/>
                </a:cxn>
                <a:cxn ang="0">
                  <a:pos x="212" y="82"/>
                </a:cxn>
                <a:cxn ang="0">
                  <a:pos x="200" y="100"/>
                </a:cxn>
                <a:cxn ang="0">
                  <a:pos x="182" y="118"/>
                </a:cxn>
                <a:cxn ang="0">
                  <a:pos x="161" y="132"/>
                </a:cxn>
                <a:cxn ang="0">
                  <a:pos x="131" y="145"/>
                </a:cxn>
                <a:cxn ang="0">
                  <a:pos x="96" y="155"/>
                </a:cxn>
                <a:cxn ang="0">
                  <a:pos x="53" y="161"/>
                </a:cxn>
                <a:cxn ang="0">
                  <a:pos x="6" y="163"/>
                </a:cxn>
                <a:cxn ang="0">
                  <a:pos x="17" y="161"/>
                </a:cxn>
                <a:cxn ang="0">
                  <a:pos x="35" y="159"/>
                </a:cxn>
                <a:cxn ang="0">
                  <a:pos x="59" y="155"/>
                </a:cxn>
                <a:cxn ang="0">
                  <a:pos x="86" y="147"/>
                </a:cxn>
                <a:cxn ang="0">
                  <a:pos x="114" y="137"/>
                </a:cxn>
                <a:cxn ang="0">
                  <a:pos x="141" y="126"/>
                </a:cxn>
                <a:cxn ang="0">
                  <a:pos x="168" y="110"/>
                </a:cxn>
                <a:cxn ang="0">
                  <a:pos x="190" y="88"/>
                </a:cxn>
                <a:cxn ang="0">
                  <a:pos x="210" y="65"/>
                </a:cxn>
                <a:cxn ang="0">
                  <a:pos x="219" y="35"/>
                </a:cxn>
                <a:cxn ang="0">
                  <a:pos x="223" y="0"/>
                </a:cxn>
              </a:cxnLst>
              <a:rect l="0" t="0" r="r" b="b"/>
              <a:pathLst>
                <a:path w="225" h="163">
                  <a:moveTo>
                    <a:pt x="6" y="163"/>
                  </a:moveTo>
                  <a:lnTo>
                    <a:pt x="0" y="163"/>
                  </a:lnTo>
                  <a:lnTo>
                    <a:pt x="6" y="163"/>
                  </a:lnTo>
                  <a:close/>
                  <a:moveTo>
                    <a:pt x="223" y="0"/>
                  </a:moveTo>
                  <a:lnTo>
                    <a:pt x="223" y="2"/>
                  </a:lnTo>
                  <a:lnTo>
                    <a:pt x="225" y="10"/>
                  </a:lnTo>
                  <a:lnTo>
                    <a:pt x="225" y="33"/>
                  </a:lnTo>
                  <a:lnTo>
                    <a:pt x="223" y="49"/>
                  </a:lnTo>
                  <a:lnTo>
                    <a:pt x="219" y="65"/>
                  </a:lnTo>
                  <a:lnTo>
                    <a:pt x="212" y="82"/>
                  </a:lnTo>
                  <a:lnTo>
                    <a:pt x="200" y="100"/>
                  </a:lnTo>
                  <a:lnTo>
                    <a:pt x="182" y="118"/>
                  </a:lnTo>
                  <a:lnTo>
                    <a:pt x="161" y="132"/>
                  </a:lnTo>
                  <a:lnTo>
                    <a:pt x="131" y="145"/>
                  </a:lnTo>
                  <a:lnTo>
                    <a:pt x="96" y="155"/>
                  </a:lnTo>
                  <a:lnTo>
                    <a:pt x="53" y="161"/>
                  </a:lnTo>
                  <a:lnTo>
                    <a:pt x="6" y="163"/>
                  </a:lnTo>
                  <a:lnTo>
                    <a:pt x="17" y="161"/>
                  </a:lnTo>
                  <a:lnTo>
                    <a:pt x="35" y="159"/>
                  </a:lnTo>
                  <a:lnTo>
                    <a:pt x="59" y="155"/>
                  </a:lnTo>
                  <a:lnTo>
                    <a:pt x="86" y="147"/>
                  </a:lnTo>
                  <a:lnTo>
                    <a:pt x="114" y="137"/>
                  </a:lnTo>
                  <a:lnTo>
                    <a:pt x="141" y="126"/>
                  </a:lnTo>
                  <a:lnTo>
                    <a:pt x="168" y="110"/>
                  </a:lnTo>
                  <a:lnTo>
                    <a:pt x="190" y="88"/>
                  </a:lnTo>
                  <a:lnTo>
                    <a:pt x="210" y="65"/>
                  </a:lnTo>
                  <a:lnTo>
                    <a:pt x="219" y="35"/>
                  </a:lnTo>
                  <a:lnTo>
                    <a:pt x="22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" name="Freeform 23"/>
            <p:cNvSpPr>
              <a:spLocks/>
            </p:cNvSpPr>
            <p:nvPr/>
          </p:nvSpPr>
          <p:spPr bwMode="auto">
            <a:xfrm>
              <a:off x="8069263" y="2479675"/>
              <a:ext cx="100013" cy="5143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10" y="14"/>
                </a:cxn>
                <a:cxn ang="0">
                  <a:pos x="20" y="31"/>
                </a:cxn>
                <a:cxn ang="0">
                  <a:pos x="31" y="55"/>
                </a:cxn>
                <a:cxn ang="0">
                  <a:pos x="43" y="84"/>
                </a:cxn>
                <a:cxn ang="0">
                  <a:pos x="53" y="122"/>
                </a:cxn>
                <a:cxn ang="0">
                  <a:pos x="59" y="163"/>
                </a:cxn>
                <a:cxn ang="0">
                  <a:pos x="63" y="212"/>
                </a:cxn>
                <a:cxn ang="0">
                  <a:pos x="59" y="265"/>
                </a:cxn>
                <a:cxn ang="0">
                  <a:pos x="49" y="324"/>
                </a:cxn>
                <a:cxn ang="0">
                  <a:pos x="49" y="318"/>
                </a:cxn>
                <a:cxn ang="0">
                  <a:pos x="51" y="302"/>
                </a:cxn>
                <a:cxn ang="0">
                  <a:pos x="53" y="275"/>
                </a:cxn>
                <a:cxn ang="0">
                  <a:pos x="53" y="242"/>
                </a:cxn>
                <a:cxn ang="0">
                  <a:pos x="51" y="200"/>
                </a:cxn>
                <a:cxn ang="0">
                  <a:pos x="45" y="155"/>
                </a:cxn>
                <a:cxn ang="0">
                  <a:pos x="35" y="104"/>
                </a:cxn>
                <a:cxn ang="0">
                  <a:pos x="22" y="53"/>
                </a:cxn>
                <a:cxn ang="0">
                  <a:pos x="0" y="0"/>
                </a:cxn>
              </a:cxnLst>
              <a:rect l="0" t="0" r="r" b="b"/>
              <a:pathLst>
                <a:path w="63" h="324">
                  <a:moveTo>
                    <a:pt x="0" y="0"/>
                  </a:moveTo>
                  <a:lnTo>
                    <a:pt x="2" y="4"/>
                  </a:lnTo>
                  <a:lnTo>
                    <a:pt x="10" y="14"/>
                  </a:lnTo>
                  <a:lnTo>
                    <a:pt x="20" y="31"/>
                  </a:lnTo>
                  <a:lnTo>
                    <a:pt x="31" y="55"/>
                  </a:lnTo>
                  <a:lnTo>
                    <a:pt x="43" y="84"/>
                  </a:lnTo>
                  <a:lnTo>
                    <a:pt x="53" y="122"/>
                  </a:lnTo>
                  <a:lnTo>
                    <a:pt x="59" y="163"/>
                  </a:lnTo>
                  <a:lnTo>
                    <a:pt x="63" y="212"/>
                  </a:lnTo>
                  <a:lnTo>
                    <a:pt x="59" y="265"/>
                  </a:lnTo>
                  <a:lnTo>
                    <a:pt x="49" y="324"/>
                  </a:lnTo>
                  <a:lnTo>
                    <a:pt x="49" y="318"/>
                  </a:lnTo>
                  <a:lnTo>
                    <a:pt x="51" y="302"/>
                  </a:lnTo>
                  <a:lnTo>
                    <a:pt x="53" y="275"/>
                  </a:lnTo>
                  <a:lnTo>
                    <a:pt x="53" y="242"/>
                  </a:lnTo>
                  <a:lnTo>
                    <a:pt x="51" y="200"/>
                  </a:lnTo>
                  <a:lnTo>
                    <a:pt x="45" y="155"/>
                  </a:lnTo>
                  <a:lnTo>
                    <a:pt x="35" y="104"/>
                  </a:lnTo>
                  <a:lnTo>
                    <a:pt x="22" y="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" name="Freeform 24"/>
            <p:cNvSpPr>
              <a:spLocks noEditPoints="1"/>
            </p:cNvSpPr>
            <p:nvPr/>
          </p:nvSpPr>
          <p:spPr bwMode="auto">
            <a:xfrm>
              <a:off x="7042151" y="4029075"/>
              <a:ext cx="68263" cy="838200"/>
            </a:xfrm>
            <a:custGeom>
              <a:avLst/>
              <a:gdLst/>
              <a:ahLst/>
              <a:cxnLst>
                <a:cxn ang="0">
                  <a:pos x="12" y="8"/>
                </a:cxn>
                <a:cxn ang="0">
                  <a:pos x="24" y="47"/>
                </a:cxn>
                <a:cxn ang="0">
                  <a:pos x="33" y="100"/>
                </a:cxn>
                <a:cxn ang="0">
                  <a:pos x="39" y="157"/>
                </a:cxn>
                <a:cxn ang="0">
                  <a:pos x="43" y="216"/>
                </a:cxn>
                <a:cxn ang="0">
                  <a:pos x="43" y="275"/>
                </a:cxn>
                <a:cxn ang="0">
                  <a:pos x="41" y="334"/>
                </a:cxn>
                <a:cxn ang="0">
                  <a:pos x="39" y="387"/>
                </a:cxn>
                <a:cxn ang="0">
                  <a:pos x="35" y="436"/>
                </a:cxn>
                <a:cxn ang="0">
                  <a:pos x="31" y="475"/>
                </a:cxn>
                <a:cxn ang="0">
                  <a:pos x="28" y="507"/>
                </a:cxn>
                <a:cxn ang="0">
                  <a:pos x="26" y="528"/>
                </a:cxn>
                <a:cxn ang="0">
                  <a:pos x="16" y="528"/>
                </a:cxn>
                <a:cxn ang="0">
                  <a:pos x="8" y="526"/>
                </a:cxn>
                <a:cxn ang="0">
                  <a:pos x="0" y="526"/>
                </a:cxn>
                <a:cxn ang="0">
                  <a:pos x="14" y="448"/>
                </a:cxn>
                <a:cxn ang="0">
                  <a:pos x="22" y="373"/>
                </a:cxn>
                <a:cxn ang="0">
                  <a:pos x="28" y="304"/>
                </a:cxn>
                <a:cxn ang="0">
                  <a:pos x="29" y="240"/>
                </a:cxn>
                <a:cxn ang="0">
                  <a:pos x="28" y="181"/>
                </a:cxn>
                <a:cxn ang="0">
                  <a:pos x="26" y="128"/>
                </a:cxn>
                <a:cxn ang="0">
                  <a:pos x="22" y="85"/>
                </a:cxn>
                <a:cxn ang="0">
                  <a:pos x="18" y="49"/>
                </a:cxn>
                <a:cxn ang="0">
                  <a:pos x="12" y="8"/>
                </a:cxn>
                <a:cxn ang="0">
                  <a:pos x="10" y="0"/>
                </a:cxn>
                <a:cxn ang="0">
                  <a:pos x="12" y="6"/>
                </a:cxn>
                <a:cxn ang="0">
                  <a:pos x="12" y="8"/>
                </a:cxn>
                <a:cxn ang="0">
                  <a:pos x="10" y="0"/>
                </a:cxn>
              </a:cxnLst>
              <a:rect l="0" t="0" r="r" b="b"/>
              <a:pathLst>
                <a:path w="43" h="528">
                  <a:moveTo>
                    <a:pt x="12" y="8"/>
                  </a:moveTo>
                  <a:lnTo>
                    <a:pt x="24" y="47"/>
                  </a:lnTo>
                  <a:lnTo>
                    <a:pt x="33" y="100"/>
                  </a:lnTo>
                  <a:lnTo>
                    <a:pt x="39" y="157"/>
                  </a:lnTo>
                  <a:lnTo>
                    <a:pt x="43" y="216"/>
                  </a:lnTo>
                  <a:lnTo>
                    <a:pt x="43" y="275"/>
                  </a:lnTo>
                  <a:lnTo>
                    <a:pt x="41" y="334"/>
                  </a:lnTo>
                  <a:lnTo>
                    <a:pt x="39" y="387"/>
                  </a:lnTo>
                  <a:lnTo>
                    <a:pt x="35" y="436"/>
                  </a:lnTo>
                  <a:lnTo>
                    <a:pt x="31" y="475"/>
                  </a:lnTo>
                  <a:lnTo>
                    <a:pt x="28" y="507"/>
                  </a:lnTo>
                  <a:lnTo>
                    <a:pt x="26" y="528"/>
                  </a:lnTo>
                  <a:lnTo>
                    <a:pt x="16" y="528"/>
                  </a:lnTo>
                  <a:lnTo>
                    <a:pt x="8" y="526"/>
                  </a:lnTo>
                  <a:lnTo>
                    <a:pt x="0" y="526"/>
                  </a:lnTo>
                  <a:lnTo>
                    <a:pt x="14" y="448"/>
                  </a:lnTo>
                  <a:lnTo>
                    <a:pt x="22" y="373"/>
                  </a:lnTo>
                  <a:lnTo>
                    <a:pt x="28" y="304"/>
                  </a:lnTo>
                  <a:lnTo>
                    <a:pt x="29" y="240"/>
                  </a:lnTo>
                  <a:lnTo>
                    <a:pt x="28" y="181"/>
                  </a:lnTo>
                  <a:lnTo>
                    <a:pt x="26" y="128"/>
                  </a:lnTo>
                  <a:lnTo>
                    <a:pt x="22" y="85"/>
                  </a:lnTo>
                  <a:lnTo>
                    <a:pt x="18" y="49"/>
                  </a:lnTo>
                  <a:lnTo>
                    <a:pt x="12" y="8"/>
                  </a:lnTo>
                  <a:close/>
                  <a:moveTo>
                    <a:pt x="10" y="0"/>
                  </a:moveTo>
                  <a:lnTo>
                    <a:pt x="12" y="6"/>
                  </a:lnTo>
                  <a:lnTo>
                    <a:pt x="12" y="8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928B8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" name="Freeform 25"/>
            <p:cNvSpPr>
              <a:spLocks/>
            </p:cNvSpPr>
            <p:nvPr/>
          </p:nvSpPr>
          <p:spPr bwMode="auto">
            <a:xfrm>
              <a:off x="8181976" y="4022725"/>
              <a:ext cx="107950" cy="823913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19" y="4"/>
                </a:cxn>
                <a:cxn ang="0">
                  <a:pos x="17" y="14"/>
                </a:cxn>
                <a:cxn ang="0">
                  <a:pos x="13" y="30"/>
                </a:cxn>
                <a:cxn ang="0">
                  <a:pos x="11" y="53"/>
                </a:cxn>
                <a:cxn ang="0">
                  <a:pos x="9" y="85"/>
                </a:cxn>
                <a:cxn ang="0">
                  <a:pos x="9" y="122"/>
                </a:cxn>
                <a:cxn ang="0">
                  <a:pos x="11" y="169"/>
                </a:cxn>
                <a:cxn ang="0">
                  <a:pos x="15" y="222"/>
                </a:cxn>
                <a:cxn ang="0">
                  <a:pos x="23" y="283"/>
                </a:cxn>
                <a:cxn ang="0">
                  <a:pos x="33" y="352"/>
                </a:cxn>
                <a:cxn ang="0">
                  <a:pos x="49" y="428"/>
                </a:cxn>
                <a:cxn ang="0">
                  <a:pos x="68" y="515"/>
                </a:cxn>
                <a:cxn ang="0">
                  <a:pos x="45" y="519"/>
                </a:cxn>
                <a:cxn ang="0">
                  <a:pos x="35" y="473"/>
                </a:cxn>
                <a:cxn ang="0">
                  <a:pos x="25" y="420"/>
                </a:cxn>
                <a:cxn ang="0">
                  <a:pos x="17" y="362"/>
                </a:cxn>
                <a:cxn ang="0">
                  <a:pos x="9" y="299"/>
                </a:cxn>
                <a:cxn ang="0">
                  <a:pos x="4" y="234"/>
                </a:cxn>
                <a:cxn ang="0">
                  <a:pos x="0" y="169"/>
                </a:cxn>
                <a:cxn ang="0">
                  <a:pos x="2" y="108"/>
                </a:cxn>
                <a:cxn ang="0">
                  <a:pos x="7" y="51"/>
                </a:cxn>
                <a:cxn ang="0">
                  <a:pos x="19" y="0"/>
                </a:cxn>
              </a:cxnLst>
              <a:rect l="0" t="0" r="r" b="b"/>
              <a:pathLst>
                <a:path w="68" h="519">
                  <a:moveTo>
                    <a:pt x="19" y="0"/>
                  </a:moveTo>
                  <a:lnTo>
                    <a:pt x="19" y="4"/>
                  </a:lnTo>
                  <a:lnTo>
                    <a:pt x="17" y="14"/>
                  </a:lnTo>
                  <a:lnTo>
                    <a:pt x="13" y="30"/>
                  </a:lnTo>
                  <a:lnTo>
                    <a:pt x="11" y="53"/>
                  </a:lnTo>
                  <a:lnTo>
                    <a:pt x="9" y="85"/>
                  </a:lnTo>
                  <a:lnTo>
                    <a:pt x="9" y="122"/>
                  </a:lnTo>
                  <a:lnTo>
                    <a:pt x="11" y="169"/>
                  </a:lnTo>
                  <a:lnTo>
                    <a:pt x="15" y="222"/>
                  </a:lnTo>
                  <a:lnTo>
                    <a:pt x="23" y="283"/>
                  </a:lnTo>
                  <a:lnTo>
                    <a:pt x="33" y="352"/>
                  </a:lnTo>
                  <a:lnTo>
                    <a:pt x="49" y="428"/>
                  </a:lnTo>
                  <a:lnTo>
                    <a:pt x="68" y="515"/>
                  </a:lnTo>
                  <a:lnTo>
                    <a:pt x="45" y="519"/>
                  </a:lnTo>
                  <a:lnTo>
                    <a:pt x="35" y="473"/>
                  </a:lnTo>
                  <a:lnTo>
                    <a:pt x="25" y="420"/>
                  </a:lnTo>
                  <a:lnTo>
                    <a:pt x="17" y="362"/>
                  </a:lnTo>
                  <a:lnTo>
                    <a:pt x="9" y="299"/>
                  </a:lnTo>
                  <a:lnTo>
                    <a:pt x="4" y="234"/>
                  </a:lnTo>
                  <a:lnTo>
                    <a:pt x="0" y="169"/>
                  </a:lnTo>
                  <a:lnTo>
                    <a:pt x="2" y="108"/>
                  </a:lnTo>
                  <a:lnTo>
                    <a:pt x="7" y="51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928B8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0" name="Freeform 26"/>
            <p:cNvSpPr>
              <a:spLocks/>
            </p:cNvSpPr>
            <p:nvPr/>
          </p:nvSpPr>
          <p:spPr bwMode="auto">
            <a:xfrm>
              <a:off x="7123113" y="3633788"/>
              <a:ext cx="1079500" cy="1258888"/>
            </a:xfrm>
            <a:custGeom>
              <a:avLst/>
              <a:gdLst/>
              <a:ahLst/>
              <a:cxnLst>
                <a:cxn ang="0">
                  <a:pos x="584" y="106"/>
                </a:cxn>
                <a:cxn ang="0">
                  <a:pos x="622" y="318"/>
                </a:cxn>
                <a:cxn ang="0">
                  <a:pos x="647" y="550"/>
                </a:cxn>
                <a:cxn ang="0">
                  <a:pos x="667" y="671"/>
                </a:cxn>
                <a:cxn ang="0">
                  <a:pos x="680" y="770"/>
                </a:cxn>
                <a:cxn ang="0">
                  <a:pos x="573" y="783"/>
                </a:cxn>
                <a:cxn ang="0">
                  <a:pos x="524" y="785"/>
                </a:cxn>
                <a:cxn ang="0">
                  <a:pos x="506" y="787"/>
                </a:cxn>
                <a:cxn ang="0">
                  <a:pos x="369" y="793"/>
                </a:cxn>
                <a:cxn ang="0">
                  <a:pos x="224" y="791"/>
                </a:cxn>
                <a:cxn ang="0">
                  <a:pos x="147" y="789"/>
                </a:cxn>
                <a:cxn ang="0">
                  <a:pos x="69" y="785"/>
                </a:cxn>
                <a:cxn ang="0">
                  <a:pos x="14" y="742"/>
                </a:cxn>
                <a:cxn ang="0">
                  <a:pos x="43" y="654"/>
                </a:cxn>
                <a:cxn ang="0">
                  <a:pos x="69" y="559"/>
                </a:cxn>
                <a:cxn ang="0">
                  <a:pos x="82" y="471"/>
                </a:cxn>
                <a:cxn ang="0">
                  <a:pos x="75" y="351"/>
                </a:cxn>
                <a:cxn ang="0">
                  <a:pos x="51" y="206"/>
                </a:cxn>
                <a:cxn ang="0">
                  <a:pos x="24" y="96"/>
                </a:cxn>
                <a:cxn ang="0">
                  <a:pos x="4" y="27"/>
                </a:cxn>
                <a:cxn ang="0">
                  <a:pos x="41" y="29"/>
                </a:cxn>
                <a:cxn ang="0">
                  <a:pos x="124" y="80"/>
                </a:cxn>
                <a:cxn ang="0">
                  <a:pos x="155" y="190"/>
                </a:cxn>
                <a:cxn ang="0">
                  <a:pos x="173" y="296"/>
                </a:cxn>
                <a:cxn ang="0">
                  <a:pos x="182" y="383"/>
                </a:cxn>
                <a:cxn ang="0">
                  <a:pos x="186" y="432"/>
                </a:cxn>
                <a:cxn ang="0">
                  <a:pos x="269" y="440"/>
                </a:cxn>
                <a:cxn ang="0">
                  <a:pos x="359" y="436"/>
                </a:cxn>
                <a:cxn ang="0">
                  <a:pos x="463" y="430"/>
                </a:cxn>
                <a:cxn ang="0">
                  <a:pos x="516" y="424"/>
                </a:cxn>
                <a:cxn ang="0">
                  <a:pos x="522" y="371"/>
                </a:cxn>
                <a:cxn ang="0">
                  <a:pos x="510" y="253"/>
                </a:cxn>
                <a:cxn ang="0">
                  <a:pos x="494" y="137"/>
                </a:cxn>
                <a:cxn ang="0">
                  <a:pos x="475" y="45"/>
                </a:cxn>
                <a:cxn ang="0">
                  <a:pos x="478" y="11"/>
                </a:cxn>
                <a:cxn ang="0">
                  <a:pos x="559" y="0"/>
                </a:cxn>
              </a:cxnLst>
              <a:rect l="0" t="0" r="r" b="b"/>
              <a:pathLst>
                <a:path w="680" h="793">
                  <a:moveTo>
                    <a:pt x="559" y="0"/>
                  </a:moveTo>
                  <a:lnTo>
                    <a:pt x="584" y="106"/>
                  </a:lnTo>
                  <a:lnTo>
                    <a:pt x="606" y="214"/>
                  </a:lnTo>
                  <a:lnTo>
                    <a:pt x="622" y="318"/>
                  </a:lnTo>
                  <a:lnTo>
                    <a:pt x="631" y="420"/>
                  </a:lnTo>
                  <a:lnTo>
                    <a:pt x="647" y="550"/>
                  </a:lnTo>
                  <a:lnTo>
                    <a:pt x="657" y="612"/>
                  </a:lnTo>
                  <a:lnTo>
                    <a:pt x="667" y="671"/>
                  </a:lnTo>
                  <a:lnTo>
                    <a:pt x="674" y="724"/>
                  </a:lnTo>
                  <a:lnTo>
                    <a:pt x="680" y="770"/>
                  </a:lnTo>
                  <a:lnTo>
                    <a:pt x="629" y="777"/>
                  </a:lnTo>
                  <a:lnTo>
                    <a:pt x="573" y="783"/>
                  </a:lnTo>
                  <a:lnTo>
                    <a:pt x="551" y="785"/>
                  </a:lnTo>
                  <a:lnTo>
                    <a:pt x="524" y="785"/>
                  </a:lnTo>
                  <a:lnTo>
                    <a:pt x="520" y="787"/>
                  </a:lnTo>
                  <a:lnTo>
                    <a:pt x="506" y="787"/>
                  </a:lnTo>
                  <a:lnTo>
                    <a:pt x="441" y="791"/>
                  </a:lnTo>
                  <a:lnTo>
                    <a:pt x="369" y="793"/>
                  </a:lnTo>
                  <a:lnTo>
                    <a:pt x="226" y="793"/>
                  </a:lnTo>
                  <a:lnTo>
                    <a:pt x="224" y="791"/>
                  </a:lnTo>
                  <a:lnTo>
                    <a:pt x="149" y="791"/>
                  </a:lnTo>
                  <a:lnTo>
                    <a:pt x="147" y="789"/>
                  </a:lnTo>
                  <a:lnTo>
                    <a:pt x="145" y="789"/>
                  </a:lnTo>
                  <a:lnTo>
                    <a:pt x="69" y="785"/>
                  </a:lnTo>
                  <a:lnTo>
                    <a:pt x="0" y="781"/>
                  </a:lnTo>
                  <a:lnTo>
                    <a:pt x="14" y="742"/>
                  </a:lnTo>
                  <a:lnTo>
                    <a:pt x="27" y="699"/>
                  </a:lnTo>
                  <a:lnTo>
                    <a:pt x="43" y="654"/>
                  </a:lnTo>
                  <a:lnTo>
                    <a:pt x="57" y="607"/>
                  </a:lnTo>
                  <a:lnTo>
                    <a:pt x="69" y="559"/>
                  </a:lnTo>
                  <a:lnTo>
                    <a:pt x="76" y="514"/>
                  </a:lnTo>
                  <a:lnTo>
                    <a:pt x="82" y="471"/>
                  </a:lnTo>
                  <a:lnTo>
                    <a:pt x="82" y="436"/>
                  </a:lnTo>
                  <a:lnTo>
                    <a:pt x="75" y="351"/>
                  </a:lnTo>
                  <a:lnTo>
                    <a:pt x="63" y="275"/>
                  </a:lnTo>
                  <a:lnTo>
                    <a:pt x="51" y="206"/>
                  </a:lnTo>
                  <a:lnTo>
                    <a:pt x="37" y="145"/>
                  </a:lnTo>
                  <a:lnTo>
                    <a:pt x="24" y="96"/>
                  </a:lnTo>
                  <a:lnTo>
                    <a:pt x="14" y="57"/>
                  </a:lnTo>
                  <a:lnTo>
                    <a:pt x="4" y="27"/>
                  </a:lnTo>
                  <a:lnTo>
                    <a:pt x="39" y="27"/>
                  </a:lnTo>
                  <a:lnTo>
                    <a:pt x="41" y="29"/>
                  </a:lnTo>
                  <a:lnTo>
                    <a:pt x="104" y="29"/>
                  </a:lnTo>
                  <a:lnTo>
                    <a:pt x="124" y="80"/>
                  </a:lnTo>
                  <a:lnTo>
                    <a:pt x="141" y="135"/>
                  </a:lnTo>
                  <a:lnTo>
                    <a:pt x="155" y="190"/>
                  </a:lnTo>
                  <a:lnTo>
                    <a:pt x="165" y="245"/>
                  </a:lnTo>
                  <a:lnTo>
                    <a:pt x="173" y="296"/>
                  </a:lnTo>
                  <a:lnTo>
                    <a:pt x="178" y="343"/>
                  </a:lnTo>
                  <a:lnTo>
                    <a:pt x="182" y="383"/>
                  </a:lnTo>
                  <a:lnTo>
                    <a:pt x="184" y="412"/>
                  </a:lnTo>
                  <a:lnTo>
                    <a:pt x="186" y="432"/>
                  </a:lnTo>
                  <a:lnTo>
                    <a:pt x="186" y="440"/>
                  </a:lnTo>
                  <a:lnTo>
                    <a:pt x="269" y="440"/>
                  </a:lnTo>
                  <a:lnTo>
                    <a:pt x="310" y="438"/>
                  </a:lnTo>
                  <a:lnTo>
                    <a:pt x="359" y="436"/>
                  </a:lnTo>
                  <a:lnTo>
                    <a:pt x="416" y="434"/>
                  </a:lnTo>
                  <a:lnTo>
                    <a:pt x="463" y="430"/>
                  </a:lnTo>
                  <a:lnTo>
                    <a:pt x="494" y="428"/>
                  </a:lnTo>
                  <a:lnTo>
                    <a:pt x="516" y="424"/>
                  </a:lnTo>
                  <a:lnTo>
                    <a:pt x="522" y="424"/>
                  </a:lnTo>
                  <a:lnTo>
                    <a:pt x="522" y="371"/>
                  </a:lnTo>
                  <a:lnTo>
                    <a:pt x="518" y="314"/>
                  </a:lnTo>
                  <a:lnTo>
                    <a:pt x="510" y="253"/>
                  </a:lnTo>
                  <a:lnTo>
                    <a:pt x="504" y="194"/>
                  </a:lnTo>
                  <a:lnTo>
                    <a:pt x="494" y="137"/>
                  </a:lnTo>
                  <a:lnTo>
                    <a:pt x="484" y="86"/>
                  </a:lnTo>
                  <a:lnTo>
                    <a:pt x="475" y="45"/>
                  </a:lnTo>
                  <a:lnTo>
                    <a:pt x="467" y="11"/>
                  </a:lnTo>
                  <a:lnTo>
                    <a:pt x="478" y="11"/>
                  </a:lnTo>
                  <a:lnTo>
                    <a:pt x="490" y="9"/>
                  </a:lnTo>
                  <a:lnTo>
                    <a:pt x="559" y="0"/>
                  </a:lnTo>
                  <a:close/>
                </a:path>
              </a:pathLst>
            </a:custGeom>
            <a:solidFill>
              <a:srgbClr val="4295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" name="Freeform 27"/>
            <p:cNvSpPr>
              <a:spLocks/>
            </p:cNvSpPr>
            <p:nvPr/>
          </p:nvSpPr>
          <p:spPr bwMode="auto">
            <a:xfrm>
              <a:off x="7405688" y="4443413"/>
              <a:ext cx="563563" cy="41275"/>
            </a:xfrm>
            <a:custGeom>
              <a:avLst/>
              <a:gdLst/>
              <a:ahLst/>
              <a:cxnLst>
                <a:cxn ang="0">
                  <a:pos x="355" y="0"/>
                </a:cxn>
                <a:cxn ang="0">
                  <a:pos x="349" y="2"/>
                </a:cxn>
                <a:cxn ang="0">
                  <a:pos x="336" y="6"/>
                </a:cxn>
                <a:cxn ang="0">
                  <a:pos x="310" y="12"/>
                </a:cxn>
                <a:cxn ang="0">
                  <a:pos x="277" y="18"/>
                </a:cxn>
                <a:cxn ang="0">
                  <a:pos x="236" y="24"/>
                </a:cxn>
                <a:cxn ang="0">
                  <a:pos x="187" y="26"/>
                </a:cxn>
                <a:cxn ang="0">
                  <a:pos x="132" y="26"/>
                </a:cxn>
                <a:cxn ang="0">
                  <a:pos x="69" y="20"/>
                </a:cxn>
                <a:cxn ang="0">
                  <a:pos x="0" y="10"/>
                </a:cxn>
                <a:cxn ang="0">
                  <a:pos x="26" y="10"/>
                </a:cxn>
                <a:cxn ang="0">
                  <a:pos x="55" y="12"/>
                </a:cxn>
                <a:cxn ang="0">
                  <a:pos x="181" y="12"/>
                </a:cxn>
                <a:cxn ang="0">
                  <a:pos x="275" y="8"/>
                </a:cxn>
                <a:cxn ang="0">
                  <a:pos x="318" y="4"/>
                </a:cxn>
                <a:cxn ang="0">
                  <a:pos x="355" y="0"/>
                </a:cxn>
              </a:cxnLst>
              <a:rect l="0" t="0" r="r" b="b"/>
              <a:pathLst>
                <a:path w="355" h="26">
                  <a:moveTo>
                    <a:pt x="355" y="0"/>
                  </a:moveTo>
                  <a:lnTo>
                    <a:pt x="349" y="2"/>
                  </a:lnTo>
                  <a:lnTo>
                    <a:pt x="336" y="6"/>
                  </a:lnTo>
                  <a:lnTo>
                    <a:pt x="310" y="12"/>
                  </a:lnTo>
                  <a:lnTo>
                    <a:pt x="277" y="18"/>
                  </a:lnTo>
                  <a:lnTo>
                    <a:pt x="236" y="24"/>
                  </a:lnTo>
                  <a:lnTo>
                    <a:pt x="187" y="26"/>
                  </a:lnTo>
                  <a:lnTo>
                    <a:pt x="132" y="26"/>
                  </a:lnTo>
                  <a:lnTo>
                    <a:pt x="69" y="20"/>
                  </a:lnTo>
                  <a:lnTo>
                    <a:pt x="0" y="10"/>
                  </a:lnTo>
                  <a:lnTo>
                    <a:pt x="26" y="10"/>
                  </a:lnTo>
                  <a:lnTo>
                    <a:pt x="55" y="12"/>
                  </a:lnTo>
                  <a:lnTo>
                    <a:pt x="181" y="12"/>
                  </a:lnTo>
                  <a:lnTo>
                    <a:pt x="275" y="8"/>
                  </a:lnTo>
                  <a:lnTo>
                    <a:pt x="318" y="4"/>
                  </a:lnTo>
                  <a:lnTo>
                    <a:pt x="355" y="0"/>
                  </a:lnTo>
                  <a:close/>
                </a:path>
              </a:pathLst>
            </a:custGeom>
            <a:solidFill>
              <a:srgbClr val="1752E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12" name="Group 170"/>
          <p:cNvGrpSpPr/>
          <p:nvPr/>
        </p:nvGrpSpPr>
        <p:grpSpPr>
          <a:xfrm>
            <a:off x="8743761" y="3870789"/>
            <a:ext cx="903224" cy="1374036"/>
            <a:chOff x="9355138" y="2052638"/>
            <a:chExt cx="1866900" cy="2840038"/>
          </a:xfrm>
        </p:grpSpPr>
        <p:sp>
          <p:nvSpPr>
            <p:cNvPr id="313" name="Freeform 28"/>
            <p:cNvSpPr>
              <a:spLocks/>
            </p:cNvSpPr>
            <p:nvPr/>
          </p:nvSpPr>
          <p:spPr bwMode="auto">
            <a:xfrm>
              <a:off x="9355138" y="3611563"/>
              <a:ext cx="1866900" cy="1281113"/>
            </a:xfrm>
            <a:custGeom>
              <a:avLst/>
              <a:gdLst/>
              <a:ahLst/>
              <a:cxnLst>
                <a:cxn ang="0">
                  <a:pos x="939" y="4"/>
                </a:cxn>
                <a:cxn ang="0">
                  <a:pos x="957" y="31"/>
                </a:cxn>
                <a:cxn ang="0">
                  <a:pos x="988" y="82"/>
                </a:cxn>
                <a:cxn ang="0">
                  <a:pos x="1027" y="153"/>
                </a:cxn>
                <a:cxn ang="0">
                  <a:pos x="1080" y="267"/>
                </a:cxn>
                <a:cxn ang="0">
                  <a:pos x="1133" y="436"/>
                </a:cxn>
                <a:cxn ang="0">
                  <a:pos x="1166" y="613"/>
                </a:cxn>
                <a:cxn ang="0">
                  <a:pos x="1176" y="699"/>
                </a:cxn>
                <a:cxn ang="0">
                  <a:pos x="1172" y="709"/>
                </a:cxn>
                <a:cxn ang="0">
                  <a:pos x="1151" y="729"/>
                </a:cxn>
                <a:cxn ang="0">
                  <a:pos x="1092" y="756"/>
                </a:cxn>
                <a:cxn ang="0">
                  <a:pos x="1000" y="780"/>
                </a:cxn>
                <a:cxn ang="0">
                  <a:pos x="870" y="797"/>
                </a:cxn>
                <a:cxn ang="0">
                  <a:pos x="821" y="799"/>
                </a:cxn>
                <a:cxn ang="0">
                  <a:pos x="802" y="801"/>
                </a:cxn>
                <a:cxn ang="0">
                  <a:pos x="666" y="807"/>
                </a:cxn>
                <a:cxn ang="0">
                  <a:pos x="521" y="805"/>
                </a:cxn>
                <a:cxn ang="0">
                  <a:pos x="445" y="803"/>
                </a:cxn>
                <a:cxn ang="0">
                  <a:pos x="376" y="801"/>
                </a:cxn>
                <a:cxn ang="0">
                  <a:pos x="263" y="791"/>
                </a:cxn>
                <a:cxn ang="0">
                  <a:pos x="257" y="789"/>
                </a:cxn>
                <a:cxn ang="0">
                  <a:pos x="239" y="787"/>
                </a:cxn>
                <a:cxn ang="0">
                  <a:pos x="172" y="778"/>
                </a:cxn>
                <a:cxn ang="0">
                  <a:pos x="80" y="752"/>
                </a:cxn>
                <a:cxn ang="0">
                  <a:pos x="23" y="723"/>
                </a:cxn>
                <a:cxn ang="0">
                  <a:pos x="0" y="695"/>
                </a:cxn>
                <a:cxn ang="0">
                  <a:pos x="8" y="603"/>
                </a:cxn>
                <a:cxn ang="0">
                  <a:pos x="47" y="420"/>
                </a:cxn>
                <a:cxn ang="0">
                  <a:pos x="88" y="293"/>
                </a:cxn>
                <a:cxn ang="0">
                  <a:pos x="125" y="202"/>
                </a:cxn>
                <a:cxn ang="0">
                  <a:pos x="155" y="141"/>
                </a:cxn>
                <a:cxn ang="0">
                  <a:pos x="178" y="94"/>
                </a:cxn>
                <a:cxn ang="0">
                  <a:pos x="194" y="53"/>
                </a:cxn>
                <a:cxn ang="0">
                  <a:pos x="206" y="31"/>
                </a:cxn>
                <a:cxn ang="0">
                  <a:pos x="249" y="35"/>
                </a:cxn>
                <a:cxn ang="0">
                  <a:pos x="312" y="41"/>
                </a:cxn>
                <a:cxn ang="0">
                  <a:pos x="451" y="43"/>
                </a:cxn>
                <a:cxn ang="0">
                  <a:pos x="572" y="39"/>
                </a:cxn>
                <a:cxn ang="0">
                  <a:pos x="713" y="31"/>
                </a:cxn>
                <a:cxn ang="0">
                  <a:pos x="937" y="0"/>
                </a:cxn>
              </a:cxnLst>
              <a:rect l="0" t="0" r="r" b="b"/>
              <a:pathLst>
                <a:path w="1176" h="807">
                  <a:moveTo>
                    <a:pt x="937" y="0"/>
                  </a:moveTo>
                  <a:lnTo>
                    <a:pt x="939" y="4"/>
                  </a:lnTo>
                  <a:lnTo>
                    <a:pt x="947" y="14"/>
                  </a:lnTo>
                  <a:lnTo>
                    <a:pt x="957" y="31"/>
                  </a:lnTo>
                  <a:lnTo>
                    <a:pt x="972" y="55"/>
                  </a:lnTo>
                  <a:lnTo>
                    <a:pt x="988" y="82"/>
                  </a:lnTo>
                  <a:lnTo>
                    <a:pt x="1006" y="116"/>
                  </a:lnTo>
                  <a:lnTo>
                    <a:pt x="1027" y="153"/>
                  </a:lnTo>
                  <a:lnTo>
                    <a:pt x="1047" y="192"/>
                  </a:lnTo>
                  <a:lnTo>
                    <a:pt x="1080" y="267"/>
                  </a:lnTo>
                  <a:lnTo>
                    <a:pt x="1110" y="350"/>
                  </a:lnTo>
                  <a:lnTo>
                    <a:pt x="1133" y="436"/>
                  </a:lnTo>
                  <a:lnTo>
                    <a:pt x="1153" y="524"/>
                  </a:lnTo>
                  <a:lnTo>
                    <a:pt x="1166" y="613"/>
                  </a:lnTo>
                  <a:lnTo>
                    <a:pt x="1176" y="695"/>
                  </a:lnTo>
                  <a:lnTo>
                    <a:pt x="1176" y="699"/>
                  </a:lnTo>
                  <a:lnTo>
                    <a:pt x="1174" y="703"/>
                  </a:lnTo>
                  <a:lnTo>
                    <a:pt x="1172" y="709"/>
                  </a:lnTo>
                  <a:lnTo>
                    <a:pt x="1168" y="713"/>
                  </a:lnTo>
                  <a:lnTo>
                    <a:pt x="1151" y="729"/>
                  </a:lnTo>
                  <a:lnTo>
                    <a:pt x="1125" y="742"/>
                  </a:lnTo>
                  <a:lnTo>
                    <a:pt x="1092" y="756"/>
                  </a:lnTo>
                  <a:lnTo>
                    <a:pt x="1049" y="770"/>
                  </a:lnTo>
                  <a:lnTo>
                    <a:pt x="1000" y="780"/>
                  </a:lnTo>
                  <a:lnTo>
                    <a:pt x="939" y="789"/>
                  </a:lnTo>
                  <a:lnTo>
                    <a:pt x="870" y="797"/>
                  </a:lnTo>
                  <a:lnTo>
                    <a:pt x="823" y="799"/>
                  </a:lnTo>
                  <a:lnTo>
                    <a:pt x="821" y="799"/>
                  </a:lnTo>
                  <a:lnTo>
                    <a:pt x="813" y="801"/>
                  </a:lnTo>
                  <a:lnTo>
                    <a:pt x="802" y="801"/>
                  </a:lnTo>
                  <a:lnTo>
                    <a:pt x="737" y="805"/>
                  </a:lnTo>
                  <a:lnTo>
                    <a:pt x="666" y="807"/>
                  </a:lnTo>
                  <a:lnTo>
                    <a:pt x="521" y="807"/>
                  </a:lnTo>
                  <a:lnTo>
                    <a:pt x="521" y="805"/>
                  </a:lnTo>
                  <a:lnTo>
                    <a:pt x="445" y="805"/>
                  </a:lnTo>
                  <a:lnTo>
                    <a:pt x="445" y="803"/>
                  </a:lnTo>
                  <a:lnTo>
                    <a:pt x="443" y="803"/>
                  </a:lnTo>
                  <a:lnTo>
                    <a:pt x="376" y="801"/>
                  </a:lnTo>
                  <a:lnTo>
                    <a:pt x="317" y="797"/>
                  </a:lnTo>
                  <a:lnTo>
                    <a:pt x="263" y="791"/>
                  </a:lnTo>
                  <a:lnTo>
                    <a:pt x="261" y="791"/>
                  </a:lnTo>
                  <a:lnTo>
                    <a:pt x="257" y="789"/>
                  </a:lnTo>
                  <a:lnTo>
                    <a:pt x="245" y="789"/>
                  </a:lnTo>
                  <a:lnTo>
                    <a:pt x="239" y="787"/>
                  </a:lnTo>
                  <a:lnTo>
                    <a:pt x="233" y="787"/>
                  </a:lnTo>
                  <a:lnTo>
                    <a:pt x="172" y="778"/>
                  </a:lnTo>
                  <a:lnTo>
                    <a:pt x="121" y="766"/>
                  </a:lnTo>
                  <a:lnTo>
                    <a:pt x="80" y="752"/>
                  </a:lnTo>
                  <a:lnTo>
                    <a:pt x="47" y="738"/>
                  </a:lnTo>
                  <a:lnTo>
                    <a:pt x="23" y="723"/>
                  </a:lnTo>
                  <a:lnTo>
                    <a:pt x="2" y="701"/>
                  </a:lnTo>
                  <a:lnTo>
                    <a:pt x="0" y="695"/>
                  </a:lnTo>
                  <a:lnTo>
                    <a:pt x="0" y="691"/>
                  </a:lnTo>
                  <a:lnTo>
                    <a:pt x="8" y="603"/>
                  </a:lnTo>
                  <a:lnTo>
                    <a:pt x="23" y="513"/>
                  </a:lnTo>
                  <a:lnTo>
                    <a:pt x="47" y="420"/>
                  </a:lnTo>
                  <a:lnTo>
                    <a:pt x="68" y="351"/>
                  </a:lnTo>
                  <a:lnTo>
                    <a:pt x="88" y="293"/>
                  </a:lnTo>
                  <a:lnTo>
                    <a:pt x="108" y="243"/>
                  </a:lnTo>
                  <a:lnTo>
                    <a:pt x="125" y="202"/>
                  </a:lnTo>
                  <a:lnTo>
                    <a:pt x="141" y="169"/>
                  </a:lnTo>
                  <a:lnTo>
                    <a:pt x="155" y="141"/>
                  </a:lnTo>
                  <a:lnTo>
                    <a:pt x="166" y="116"/>
                  </a:lnTo>
                  <a:lnTo>
                    <a:pt x="178" y="94"/>
                  </a:lnTo>
                  <a:lnTo>
                    <a:pt x="186" y="75"/>
                  </a:lnTo>
                  <a:lnTo>
                    <a:pt x="194" y="53"/>
                  </a:lnTo>
                  <a:lnTo>
                    <a:pt x="200" y="31"/>
                  </a:lnTo>
                  <a:lnTo>
                    <a:pt x="206" y="31"/>
                  </a:lnTo>
                  <a:lnTo>
                    <a:pt x="223" y="33"/>
                  </a:lnTo>
                  <a:lnTo>
                    <a:pt x="249" y="35"/>
                  </a:lnTo>
                  <a:lnTo>
                    <a:pt x="278" y="39"/>
                  </a:lnTo>
                  <a:lnTo>
                    <a:pt x="312" y="41"/>
                  </a:lnTo>
                  <a:lnTo>
                    <a:pt x="343" y="43"/>
                  </a:lnTo>
                  <a:lnTo>
                    <a:pt x="451" y="43"/>
                  </a:lnTo>
                  <a:lnTo>
                    <a:pt x="508" y="41"/>
                  </a:lnTo>
                  <a:lnTo>
                    <a:pt x="572" y="39"/>
                  </a:lnTo>
                  <a:lnTo>
                    <a:pt x="641" y="35"/>
                  </a:lnTo>
                  <a:lnTo>
                    <a:pt x="713" y="31"/>
                  </a:lnTo>
                  <a:lnTo>
                    <a:pt x="786" y="23"/>
                  </a:lnTo>
                  <a:lnTo>
                    <a:pt x="937" y="0"/>
                  </a:lnTo>
                  <a:close/>
                </a:path>
              </a:pathLst>
            </a:custGeom>
            <a:solidFill>
              <a:srgbClr val="889FA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4" name="Freeform 29"/>
            <p:cNvSpPr>
              <a:spLocks/>
            </p:cNvSpPr>
            <p:nvPr/>
          </p:nvSpPr>
          <p:spPr bwMode="auto">
            <a:xfrm>
              <a:off x="9458326" y="2090738"/>
              <a:ext cx="1458913" cy="1389063"/>
            </a:xfrm>
            <a:custGeom>
              <a:avLst/>
              <a:gdLst/>
              <a:ahLst/>
              <a:cxnLst>
                <a:cxn ang="0">
                  <a:pos x="364" y="0"/>
                </a:cxn>
                <a:cxn ang="0">
                  <a:pos x="423" y="0"/>
                </a:cxn>
                <a:cxn ang="0">
                  <a:pos x="482" y="9"/>
                </a:cxn>
                <a:cxn ang="0">
                  <a:pos x="543" y="25"/>
                </a:cxn>
                <a:cxn ang="0">
                  <a:pos x="603" y="47"/>
                </a:cxn>
                <a:cxn ang="0">
                  <a:pos x="639" y="60"/>
                </a:cxn>
                <a:cxn ang="0">
                  <a:pos x="676" y="70"/>
                </a:cxn>
                <a:cxn ang="0">
                  <a:pos x="709" y="82"/>
                </a:cxn>
                <a:cxn ang="0">
                  <a:pos x="741" y="98"/>
                </a:cxn>
                <a:cxn ang="0">
                  <a:pos x="770" y="117"/>
                </a:cxn>
                <a:cxn ang="0">
                  <a:pos x="796" y="143"/>
                </a:cxn>
                <a:cxn ang="0">
                  <a:pos x="829" y="194"/>
                </a:cxn>
                <a:cxn ang="0">
                  <a:pos x="858" y="249"/>
                </a:cxn>
                <a:cxn ang="0">
                  <a:pos x="884" y="306"/>
                </a:cxn>
                <a:cxn ang="0">
                  <a:pos x="901" y="363"/>
                </a:cxn>
                <a:cxn ang="0">
                  <a:pos x="913" y="422"/>
                </a:cxn>
                <a:cxn ang="0">
                  <a:pos x="919" y="481"/>
                </a:cxn>
                <a:cxn ang="0">
                  <a:pos x="919" y="536"/>
                </a:cxn>
                <a:cxn ang="0">
                  <a:pos x="911" y="589"/>
                </a:cxn>
                <a:cxn ang="0">
                  <a:pos x="897" y="636"/>
                </a:cxn>
                <a:cxn ang="0">
                  <a:pos x="868" y="693"/>
                </a:cxn>
                <a:cxn ang="0">
                  <a:pos x="831" y="742"/>
                </a:cxn>
                <a:cxn ang="0">
                  <a:pos x="788" y="783"/>
                </a:cxn>
                <a:cxn ang="0">
                  <a:pos x="739" y="818"/>
                </a:cxn>
                <a:cxn ang="0">
                  <a:pos x="684" y="844"/>
                </a:cxn>
                <a:cxn ang="0">
                  <a:pos x="625" y="864"/>
                </a:cxn>
                <a:cxn ang="0">
                  <a:pos x="562" y="873"/>
                </a:cxn>
                <a:cxn ang="0">
                  <a:pos x="498" y="875"/>
                </a:cxn>
                <a:cxn ang="0">
                  <a:pos x="431" y="870"/>
                </a:cxn>
                <a:cxn ang="0">
                  <a:pos x="364" y="856"/>
                </a:cxn>
                <a:cxn ang="0">
                  <a:pos x="298" y="832"/>
                </a:cxn>
                <a:cxn ang="0">
                  <a:pos x="247" y="807"/>
                </a:cxn>
                <a:cxn ang="0">
                  <a:pos x="198" y="775"/>
                </a:cxn>
                <a:cxn ang="0">
                  <a:pos x="150" y="738"/>
                </a:cxn>
                <a:cxn ang="0">
                  <a:pos x="111" y="701"/>
                </a:cxn>
                <a:cxn ang="0">
                  <a:pos x="90" y="671"/>
                </a:cxn>
                <a:cxn ang="0">
                  <a:pos x="74" y="638"/>
                </a:cxn>
                <a:cxn ang="0">
                  <a:pos x="62" y="601"/>
                </a:cxn>
                <a:cxn ang="0">
                  <a:pos x="54" y="563"/>
                </a:cxn>
                <a:cxn ang="0">
                  <a:pos x="39" y="492"/>
                </a:cxn>
                <a:cxn ang="0">
                  <a:pos x="27" y="455"/>
                </a:cxn>
                <a:cxn ang="0">
                  <a:pos x="7" y="384"/>
                </a:cxn>
                <a:cxn ang="0">
                  <a:pos x="1" y="349"/>
                </a:cxn>
                <a:cxn ang="0">
                  <a:pos x="0" y="312"/>
                </a:cxn>
                <a:cxn ang="0">
                  <a:pos x="5" y="274"/>
                </a:cxn>
                <a:cxn ang="0">
                  <a:pos x="17" y="235"/>
                </a:cxn>
                <a:cxn ang="0">
                  <a:pos x="45" y="180"/>
                </a:cxn>
                <a:cxn ang="0">
                  <a:pos x="78" y="133"/>
                </a:cxn>
                <a:cxn ang="0">
                  <a:pos x="115" y="94"/>
                </a:cxn>
                <a:cxn ang="0">
                  <a:pos x="158" y="60"/>
                </a:cxn>
                <a:cxn ang="0">
                  <a:pos x="205" y="35"/>
                </a:cxn>
                <a:cxn ang="0">
                  <a:pos x="256" y="15"/>
                </a:cxn>
                <a:cxn ang="0">
                  <a:pos x="309" y="3"/>
                </a:cxn>
                <a:cxn ang="0">
                  <a:pos x="364" y="0"/>
                </a:cxn>
              </a:cxnLst>
              <a:rect l="0" t="0" r="r" b="b"/>
              <a:pathLst>
                <a:path w="919" h="875">
                  <a:moveTo>
                    <a:pt x="364" y="0"/>
                  </a:moveTo>
                  <a:lnTo>
                    <a:pt x="423" y="0"/>
                  </a:lnTo>
                  <a:lnTo>
                    <a:pt x="482" y="9"/>
                  </a:lnTo>
                  <a:lnTo>
                    <a:pt x="543" y="25"/>
                  </a:lnTo>
                  <a:lnTo>
                    <a:pt x="603" y="47"/>
                  </a:lnTo>
                  <a:lnTo>
                    <a:pt x="639" y="60"/>
                  </a:lnTo>
                  <a:lnTo>
                    <a:pt x="676" y="70"/>
                  </a:lnTo>
                  <a:lnTo>
                    <a:pt x="709" y="82"/>
                  </a:lnTo>
                  <a:lnTo>
                    <a:pt x="741" y="98"/>
                  </a:lnTo>
                  <a:lnTo>
                    <a:pt x="770" y="117"/>
                  </a:lnTo>
                  <a:lnTo>
                    <a:pt x="796" y="143"/>
                  </a:lnTo>
                  <a:lnTo>
                    <a:pt x="829" y="194"/>
                  </a:lnTo>
                  <a:lnTo>
                    <a:pt x="858" y="249"/>
                  </a:lnTo>
                  <a:lnTo>
                    <a:pt x="884" y="306"/>
                  </a:lnTo>
                  <a:lnTo>
                    <a:pt x="901" y="363"/>
                  </a:lnTo>
                  <a:lnTo>
                    <a:pt x="913" y="422"/>
                  </a:lnTo>
                  <a:lnTo>
                    <a:pt x="919" y="481"/>
                  </a:lnTo>
                  <a:lnTo>
                    <a:pt x="919" y="536"/>
                  </a:lnTo>
                  <a:lnTo>
                    <a:pt x="911" y="589"/>
                  </a:lnTo>
                  <a:lnTo>
                    <a:pt x="897" y="636"/>
                  </a:lnTo>
                  <a:lnTo>
                    <a:pt x="868" y="693"/>
                  </a:lnTo>
                  <a:lnTo>
                    <a:pt x="831" y="742"/>
                  </a:lnTo>
                  <a:lnTo>
                    <a:pt x="788" y="783"/>
                  </a:lnTo>
                  <a:lnTo>
                    <a:pt x="739" y="818"/>
                  </a:lnTo>
                  <a:lnTo>
                    <a:pt x="684" y="844"/>
                  </a:lnTo>
                  <a:lnTo>
                    <a:pt x="625" y="864"/>
                  </a:lnTo>
                  <a:lnTo>
                    <a:pt x="562" y="873"/>
                  </a:lnTo>
                  <a:lnTo>
                    <a:pt x="498" y="875"/>
                  </a:lnTo>
                  <a:lnTo>
                    <a:pt x="431" y="870"/>
                  </a:lnTo>
                  <a:lnTo>
                    <a:pt x="364" y="856"/>
                  </a:lnTo>
                  <a:lnTo>
                    <a:pt x="298" y="832"/>
                  </a:lnTo>
                  <a:lnTo>
                    <a:pt x="247" y="807"/>
                  </a:lnTo>
                  <a:lnTo>
                    <a:pt x="198" y="775"/>
                  </a:lnTo>
                  <a:lnTo>
                    <a:pt x="150" y="738"/>
                  </a:lnTo>
                  <a:lnTo>
                    <a:pt x="111" y="701"/>
                  </a:lnTo>
                  <a:lnTo>
                    <a:pt x="90" y="671"/>
                  </a:lnTo>
                  <a:lnTo>
                    <a:pt x="74" y="638"/>
                  </a:lnTo>
                  <a:lnTo>
                    <a:pt x="62" y="601"/>
                  </a:lnTo>
                  <a:lnTo>
                    <a:pt x="54" y="563"/>
                  </a:lnTo>
                  <a:lnTo>
                    <a:pt x="39" y="492"/>
                  </a:lnTo>
                  <a:lnTo>
                    <a:pt x="27" y="455"/>
                  </a:lnTo>
                  <a:lnTo>
                    <a:pt x="7" y="384"/>
                  </a:lnTo>
                  <a:lnTo>
                    <a:pt x="1" y="349"/>
                  </a:lnTo>
                  <a:lnTo>
                    <a:pt x="0" y="312"/>
                  </a:lnTo>
                  <a:lnTo>
                    <a:pt x="5" y="274"/>
                  </a:lnTo>
                  <a:lnTo>
                    <a:pt x="17" y="235"/>
                  </a:lnTo>
                  <a:lnTo>
                    <a:pt x="45" y="180"/>
                  </a:lnTo>
                  <a:lnTo>
                    <a:pt x="78" y="133"/>
                  </a:lnTo>
                  <a:lnTo>
                    <a:pt x="115" y="94"/>
                  </a:lnTo>
                  <a:lnTo>
                    <a:pt x="158" y="60"/>
                  </a:lnTo>
                  <a:lnTo>
                    <a:pt x="205" y="35"/>
                  </a:lnTo>
                  <a:lnTo>
                    <a:pt x="256" y="15"/>
                  </a:lnTo>
                  <a:lnTo>
                    <a:pt x="309" y="3"/>
                  </a:lnTo>
                  <a:lnTo>
                    <a:pt x="364" y="0"/>
                  </a:lnTo>
                  <a:close/>
                </a:path>
              </a:pathLst>
            </a:custGeom>
            <a:solidFill>
              <a:srgbClr val="FFC89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5" name="Freeform 30"/>
            <p:cNvSpPr>
              <a:spLocks/>
            </p:cNvSpPr>
            <p:nvPr/>
          </p:nvSpPr>
          <p:spPr bwMode="auto">
            <a:xfrm>
              <a:off x="9575801" y="2127250"/>
              <a:ext cx="1295400" cy="1254125"/>
            </a:xfrm>
            <a:custGeom>
              <a:avLst/>
              <a:gdLst/>
              <a:ahLst/>
              <a:cxnLst>
                <a:cxn ang="0">
                  <a:pos x="382" y="0"/>
                </a:cxn>
                <a:cxn ang="0">
                  <a:pos x="441" y="4"/>
                </a:cxn>
                <a:cxn ang="0">
                  <a:pos x="498" y="16"/>
                </a:cxn>
                <a:cxn ang="0">
                  <a:pos x="557" y="35"/>
                </a:cxn>
                <a:cxn ang="0">
                  <a:pos x="608" y="61"/>
                </a:cxn>
                <a:cxn ang="0">
                  <a:pos x="653" y="94"/>
                </a:cxn>
                <a:cxn ang="0">
                  <a:pos x="692" y="134"/>
                </a:cxn>
                <a:cxn ang="0">
                  <a:pos x="727" y="179"/>
                </a:cxn>
                <a:cxn ang="0">
                  <a:pos x="757" y="228"/>
                </a:cxn>
                <a:cxn ang="0">
                  <a:pos x="780" y="277"/>
                </a:cxn>
                <a:cxn ang="0">
                  <a:pos x="798" y="330"/>
                </a:cxn>
                <a:cxn ang="0">
                  <a:pos x="810" y="383"/>
                </a:cxn>
                <a:cxn ang="0">
                  <a:pos x="816" y="436"/>
                </a:cxn>
                <a:cxn ang="0">
                  <a:pos x="816" y="487"/>
                </a:cxn>
                <a:cxn ang="0">
                  <a:pos x="808" y="536"/>
                </a:cxn>
                <a:cxn ang="0">
                  <a:pos x="794" y="579"/>
                </a:cxn>
                <a:cxn ang="0">
                  <a:pos x="769" y="629"/>
                </a:cxn>
                <a:cxn ang="0">
                  <a:pos x="737" y="672"/>
                </a:cxn>
                <a:cxn ang="0">
                  <a:pos x="698" y="709"/>
                </a:cxn>
                <a:cxn ang="0">
                  <a:pos x="655" y="739"/>
                </a:cxn>
                <a:cxn ang="0">
                  <a:pos x="608" y="762"/>
                </a:cxn>
                <a:cxn ang="0">
                  <a:pos x="557" y="778"/>
                </a:cxn>
                <a:cxn ang="0">
                  <a:pos x="502" y="788"/>
                </a:cxn>
                <a:cxn ang="0">
                  <a:pos x="445" y="790"/>
                </a:cxn>
                <a:cxn ang="0">
                  <a:pos x="388" y="786"/>
                </a:cxn>
                <a:cxn ang="0">
                  <a:pos x="329" y="772"/>
                </a:cxn>
                <a:cxn ang="0">
                  <a:pos x="271" y="752"/>
                </a:cxn>
                <a:cxn ang="0">
                  <a:pos x="210" y="721"/>
                </a:cxn>
                <a:cxn ang="0">
                  <a:pos x="157" y="684"/>
                </a:cxn>
                <a:cxn ang="0">
                  <a:pos x="108" y="638"/>
                </a:cxn>
                <a:cxn ang="0">
                  <a:pos x="69" y="589"/>
                </a:cxn>
                <a:cxn ang="0">
                  <a:pos x="37" y="534"/>
                </a:cxn>
                <a:cxn ang="0">
                  <a:pos x="16" y="477"/>
                </a:cxn>
                <a:cxn ang="0">
                  <a:pos x="2" y="416"/>
                </a:cxn>
                <a:cxn ang="0">
                  <a:pos x="0" y="354"/>
                </a:cxn>
                <a:cxn ang="0">
                  <a:pos x="8" y="293"/>
                </a:cxn>
                <a:cxn ang="0">
                  <a:pos x="27" y="230"/>
                </a:cxn>
                <a:cxn ang="0">
                  <a:pos x="55" y="177"/>
                </a:cxn>
                <a:cxn ang="0">
                  <a:pos x="86" y="132"/>
                </a:cxn>
                <a:cxn ang="0">
                  <a:pos x="125" y="92"/>
                </a:cxn>
                <a:cxn ang="0">
                  <a:pos x="171" y="59"/>
                </a:cxn>
                <a:cxn ang="0">
                  <a:pos x="220" y="34"/>
                </a:cxn>
                <a:cxn ang="0">
                  <a:pos x="271" y="16"/>
                </a:cxn>
                <a:cxn ang="0">
                  <a:pos x="325" y="4"/>
                </a:cxn>
                <a:cxn ang="0">
                  <a:pos x="382" y="0"/>
                </a:cxn>
              </a:cxnLst>
              <a:rect l="0" t="0" r="r" b="b"/>
              <a:pathLst>
                <a:path w="816" h="790">
                  <a:moveTo>
                    <a:pt x="382" y="0"/>
                  </a:moveTo>
                  <a:lnTo>
                    <a:pt x="441" y="4"/>
                  </a:lnTo>
                  <a:lnTo>
                    <a:pt x="498" y="16"/>
                  </a:lnTo>
                  <a:lnTo>
                    <a:pt x="557" y="35"/>
                  </a:lnTo>
                  <a:lnTo>
                    <a:pt x="608" y="61"/>
                  </a:lnTo>
                  <a:lnTo>
                    <a:pt x="653" y="94"/>
                  </a:lnTo>
                  <a:lnTo>
                    <a:pt x="692" y="134"/>
                  </a:lnTo>
                  <a:lnTo>
                    <a:pt x="727" y="179"/>
                  </a:lnTo>
                  <a:lnTo>
                    <a:pt x="757" y="228"/>
                  </a:lnTo>
                  <a:lnTo>
                    <a:pt x="780" y="277"/>
                  </a:lnTo>
                  <a:lnTo>
                    <a:pt x="798" y="330"/>
                  </a:lnTo>
                  <a:lnTo>
                    <a:pt x="810" y="383"/>
                  </a:lnTo>
                  <a:lnTo>
                    <a:pt x="816" y="436"/>
                  </a:lnTo>
                  <a:lnTo>
                    <a:pt x="816" y="487"/>
                  </a:lnTo>
                  <a:lnTo>
                    <a:pt x="808" y="536"/>
                  </a:lnTo>
                  <a:lnTo>
                    <a:pt x="794" y="579"/>
                  </a:lnTo>
                  <a:lnTo>
                    <a:pt x="769" y="629"/>
                  </a:lnTo>
                  <a:lnTo>
                    <a:pt x="737" y="672"/>
                  </a:lnTo>
                  <a:lnTo>
                    <a:pt x="698" y="709"/>
                  </a:lnTo>
                  <a:lnTo>
                    <a:pt x="655" y="739"/>
                  </a:lnTo>
                  <a:lnTo>
                    <a:pt x="608" y="762"/>
                  </a:lnTo>
                  <a:lnTo>
                    <a:pt x="557" y="778"/>
                  </a:lnTo>
                  <a:lnTo>
                    <a:pt x="502" y="788"/>
                  </a:lnTo>
                  <a:lnTo>
                    <a:pt x="445" y="790"/>
                  </a:lnTo>
                  <a:lnTo>
                    <a:pt x="388" y="786"/>
                  </a:lnTo>
                  <a:lnTo>
                    <a:pt x="329" y="772"/>
                  </a:lnTo>
                  <a:lnTo>
                    <a:pt x="271" y="752"/>
                  </a:lnTo>
                  <a:lnTo>
                    <a:pt x="210" y="721"/>
                  </a:lnTo>
                  <a:lnTo>
                    <a:pt x="157" y="684"/>
                  </a:lnTo>
                  <a:lnTo>
                    <a:pt x="108" y="638"/>
                  </a:lnTo>
                  <a:lnTo>
                    <a:pt x="69" y="589"/>
                  </a:lnTo>
                  <a:lnTo>
                    <a:pt x="37" y="534"/>
                  </a:lnTo>
                  <a:lnTo>
                    <a:pt x="16" y="477"/>
                  </a:lnTo>
                  <a:lnTo>
                    <a:pt x="2" y="416"/>
                  </a:lnTo>
                  <a:lnTo>
                    <a:pt x="0" y="354"/>
                  </a:lnTo>
                  <a:lnTo>
                    <a:pt x="8" y="293"/>
                  </a:lnTo>
                  <a:lnTo>
                    <a:pt x="27" y="230"/>
                  </a:lnTo>
                  <a:lnTo>
                    <a:pt x="55" y="177"/>
                  </a:lnTo>
                  <a:lnTo>
                    <a:pt x="86" y="132"/>
                  </a:lnTo>
                  <a:lnTo>
                    <a:pt x="125" y="92"/>
                  </a:lnTo>
                  <a:lnTo>
                    <a:pt x="171" y="59"/>
                  </a:lnTo>
                  <a:lnTo>
                    <a:pt x="220" y="34"/>
                  </a:lnTo>
                  <a:lnTo>
                    <a:pt x="271" y="16"/>
                  </a:lnTo>
                  <a:lnTo>
                    <a:pt x="325" y="4"/>
                  </a:lnTo>
                  <a:lnTo>
                    <a:pt x="382" y="0"/>
                  </a:lnTo>
                  <a:close/>
                </a:path>
              </a:pathLst>
            </a:custGeom>
            <a:solidFill>
              <a:srgbClr val="FFD8A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" name="Freeform 31"/>
            <p:cNvSpPr>
              <a:spLocks/>
            </p:cNvSpPr>
            <p:nvPr/>
          </p:nvSpPr>
          <p:spPr bwMode="auto">
            <a:xfrm>
              <a:off x="9436101" y="2074863"/>
              <a:ext cx="1279525" cy="1158875"/>
            </a:xfrm>
            <a:custGeom>
              <a:avLst/>
              <a:gdLst/>
              <a:ahLst/>
              <a:cxnLst>
                <a:cxn ang="0">
                  <a:pos x="435" y="0"/>
                </a:cxn>
                <a:cxn ang="0">
                  <a:pos x="502" y="4"/>
                </a:cxn>
                <a:cxn ang="0">
                  <a:pos x="568" y="17"/>
                </a:cxn>
                <a:cxn ang="0">
                  <a:pos x="635" y="41"/>
                </a:cxn>
                <a:cxn ang="0">
                  <a:pos x="682" y="63"/>
                </a:cxn>
                <a:cxn ang="0">
                  <a:pos x="721" y="88"/>
                </a:cxn>
                <a:cxn ang="0">
                  <a:pos x="753" y="114"/>
                </a:cxn>
                <a:cxn ang="0">
                  <a:pos x="780" y="141"/>
                </a:cxn>
                <a:cxn ang="0">
                  <a:pos x="806" y="173"/>
                </a:cxn>
                <a:cxn ang="0">
                  <a:pos x="802" y="218"/>
                </a:cxn>
                <a:cxn ang="0">
                  <a:pos x="790" y="257"/>
                </a:cxn>
                <a:cxn ang="0">
                  <a:pos x="772" y="288"/>
                </a:cxn>
                <a:cxn ang="0">
                  <a:pos x="749" y="316"/>
                </a:cxn>
                <a:cxn ang="0">
                  <a:pos x="719" y="338"/>
                </a:cxn>
                <a:cxn ang="0">
                  <a:pos x="686" y="355"/>
                </a:cxn>
                <a:cxn ang="0">
                  <a:pos x="649" y="367"/>
                </a:cxn>
                <a:cxn ang="0">
                  <a:pos x="608" y="377"/>
                </a:cxn>
                <a:cxn ang="0">
                  <a:pos x="566" y="383"/>
                </a:cxn>
                <a:cxn ang="0">
                  <a:pos x="525" y="385"/>
                </a:cxn>
                <a:cxn ang="0">
                  <a:pos x="482" y="385"/>
                </a:cxn>
                <a:cxn ang="0">
                  <a:pos x="441" y="383"/>
                </a:cxn>
                <a:cxn ang="0">
                  <a:pos x="402" y="379"/>
                </a:cxn>
                <a:cxn ang="0">
                  <a:pos x="364" y="375"/>
                </a:cxn>
                <a:cxn ang="0">
                  <a:pos x="329" y="371"/>
                </a:cxn>
                <a:cxn ang="0">
                  <a:pos x="300" y="365"/>
                </a:cxn>
                <a:cxn ang="0">
                  <a:pos x="276" y="361"/>
                </a:cxn>
                <a:cxn ang="0">
                  <a:pos x="257" y="357"/>
                </a:cxn>
                <a:cxn ang="0">
                  <a:pos x="245" y="355"/>
                </a:cxn>
                <a:cxn ang="0">
                  <a:pos x="241" y="353"/>
                </a:cxn>
                <a:cxn ang="0">
                  <a:pos x="255" y="416"/>
                </a:cxn>
                <a:cxn ang="0">
                  <a:pos x="259" y="473"/>
                </a:cxn>
                <a:cxn ang="0">
                  <a:pos x="257" y="524"/>
                </a:cxn>
                <a:cxn ang="0">
                  <a:pos x="249" y="569"/>
                </a:cxn>
                <a:cxn ang="0">
                  <a:pos x="237" y="609"/>
                </a:cxn>
                <a:cxn ang="0">
                  <a:pos x="221" y="644"/>
                </a:cxn>
                <a:cxn ang="0">
                  <a:pos x="204" y="673"/>
                </a:cxn>
                <a:cxn ang="0">
                  <a:pos x="184" y="697"/>
                </a:cxn>
                <a:cxn ang="0">
                  <a:pos x="163" y="717"/>
                </a:cxn>
                <a:cxn ang="0">
                  <a:pos x="143" y="730"/>
                </a:cxn>
                <a:cxn ang="0">
                  <a:pos x="121" y="703"/>
                </a:cxn>
                <a:cxn ang="0">
                  <a:pos x="106" y="671"/>
                </a:cxn>
                <a:cxn ang="0">
                  <a:pos x="92" y="638"/>
                </a:cxn>
                <a:cxn ang="0">
                  <a:pos x="68" y="571"/>
                </a:cxn>
                <a:cxn ang="0">
                  <a:pos x="49" y="530"/>
                </a:cxn>
                <a:cxn ang="0">
                  <a:pos x="29" y="491"/>
                </a:cxn>
                <a:cxn ang="0">
                  <a:pos x="14" y="449"/>
                </a:cxn>
                <a:cxn ang="0">
                  <a:pos x="2" y="408"/>
                </a:cxn>
                <a:cxn ang="0">
                  <a:pos x="0" y="365"/>
                </a:cxn>
                <a:cxn ang="0">
                  <a:pos x="12" y="314"/>
                </a:cxn>
                <a:cxn ang="0">
                  <a:pos x="27" y="265"/>
                </a:cxn>
                <a:cxn ang="0">
                  <a:pos x="59" y="206"/>
                </a:cxn>
                <a:cxn ang="0">
                  <a:pos x="96" y="153"/>
                </a:cxn>
                <a:cxn ang="0">
                  <a:pos x="141" y="108"/>
                </a:cxn>
                <a:cxn ang="0">
                  <a:pos x="192" y="68"/>
                </a:cxn>
                <a:cxn ang="0">
                  <a:pos x="247" y="39"/>
                </a:cxn>
                <a:cxn ang="0">
                  <a:pos x="308" y="17"/>
                </a:cxn>
                <a:cxn ang="0">
                  <a:pos x="370" y="4"/>
                </a:cxn>
                <a:cxn ang="0">
                  <a:pos x="435" y="0"/>
                </a:cxn>
              </a:cxnLst>
              <a:rect l="0" t="0" r="r" b="b"/>
              <a:pathLst>
                <a:path w="806" h="730">
                  <a:moveTo>
                    <a:pt x="435" y="0"/>
                  </a:moveTo>
                  <a:lnTo>
                    <a:pt x="502" y="4"/>
                  </a:lnTo>
                  <a:lnTo>
                    <a:pt x="568" y="17"/>
                  </a:lnTo>
                  <a:lnTo>
                    <a:pt x="635" y="41"/>
                  </a:lnTo>
                  <a:lnTo>
                    <a:pt x="682" y="63"/>
                  </a:lnTo>
                  <a:lnTo>
                    <a:pt x="721" y="88"/>
                  </a:lnTo>
                  <a:lnTo>
                    <a:pt x="753" y="114"/>
                  </a:lnTo>
                  <a:lnTo>
                    <a:pt x="780" y="141"/>
                  </a:lnTo>
                  <a:lnTo>
                    <a:pt x="806" y="173"/>
                  </a:lnTo>
                  <a:lnTo>
                    <a:pt x="802" y="218"/>
                  </a:lnTo>
                  <a:lnTo>
                    <a:pt x="790" y="257"/>
                  </a:lnTo>
                  <a:lnTo>
                    <a:pt x="772" y="288"/>
                  </a:lnTo>
                  <a:lnTo>
                    <a:pt x="749" y="316"/>
                  </a:lnTo>
                  <a:lnTo>
                    <a:pt x="719" y="338"/>
                  </a:lnTo>
                  <a:lnTo>
                    <a:pt x="686" y="355"/>
                  </a:lnTo>
                  <a:lnTo>
                    <a:pt x="649" y="367"/>
                  </a:lnTo>
                  <a:lnTo>
                    <a:pt x="608" y="377"/>
                  </a:lnTo>
                  <a:lnTo>
                    <a:pt x="566" y="383"/>
                  </a:lnTo>
                  <a:lnTo>
                    <a:pt x="525" y="385"/>
                  </a:lnTo>
                  <a:lnTo>
                    <a:pt x="482" y="385"/>
                  </a:lnTo>
                  <a:lnTo>
                    <a:pt x="441" y="383"/>
                  </a:lnTo>
                  <a:lnTo>
                    <a:pt x="402" y="379"/>
                  </a:lnTo>
                  <a:lnTo>
                    <a:pt x="364" y="375"/>
                  </a:lnTo>
                  <a:lnTo>
                    <a:pt x="329" y="371"/>
                  </a:lnTo>
                  <a:lnTo>
                    <a:pt x="300" y="365"/>
                  </a:lnTo>
                  <a:lnTo>
                    <a:pt x="276" y="361"/>
                  </a:lnTo>
                  <a:lnTo>
                    <a:pt x="257" y="357"/>
                  </a:lnTo>
                  <a:lnTo>
                    <a:pt x="245" y="355"/>
                  </a:lnTo>
                  <a:lnTo>
                    <a:pt x="241" y="353"/>
                  </a:lnTo>
                  <a:lnTo>
                    <a:pt x="255" y="416"/>
                  </a:lnTo>
                  <a:lnTo>
                    <a:pt x="259" y="473"/>
                  </a:lnTo>
                  <a:lnTo>
                    <a:pt x="257" y="524"/>
                  </a:lnTo>
                  <a:lnTo>
                    <a:pt x="249" y="569"/>
                  </a:lnTo>
                  <a:lnTo>
                    <a:pt x="237" y="609"/>
                  </a:lnTo>
                  <a:lnTo>
                    <a:pt x="221" y="644"/>
                  </a:lnTo>
                  <a:lnTo>
                    <a:pt x="204" y="673"/>
                  </a:lnTo>
                  <a:lnTo>
                    <a:pt x="184" y="697"/>
                  </a:lnTo>
                  <a:lnTo>
                    <a:pt x="163" y="717"/>
                  </a:lnTo>
                  <a:lnTo>
                    <a:pt x="143" y="730"/>
                  </a:lnTo>
                  <a:lnTo>
                    <a:pt x="121" y="703"/>
                  </a:lnTo>
                  <a:lnTo>
                    <a:pt x="106" y="671"/>
                  </a:lnTo>
                  <a:lnTo>
                    <a:pt x="92" y="638"/>
                  </a:lnTo>
                  <a:lnTo>
                    <a:pt x="68" y="571"/>
                  </a:lnTo>
                  <a:lnTo>
                    <a:pt x="49" y="530"/>
                  </a:lnTo>
                  <a:lnTo>
                    <a:pt x="29" y="491"/>
                  </a:lnTo>
                  <a:lnTo>
                    <a:pt x="14" y="449"/>
                  </a:lnTo>
                  <a:lnTo>
                    <a:pt x="2" y="408"/>
                  </a:lnTo>
                  <a:lnTo>
                    <a:pt x="0" y="365"/>
                  </a:lnTo>
                  <a:lnTo>
                    <a:pt x="12" y="314"/>
                  </a:lnTo>
                  <a:lnTo>
                    <a:pt x="27" y="265"/>
                  </a:lnTo>
                  <a:lnTo>
                    <a:pt x="59" y="206"/>
                  </a:lnTo>
                  <a:lnTo>
                    <a:pt x="96" y="153"/>
                  </a:lnTo>
                  <a:lnTo>
                    <a:pt x="141" y="108"/>
                  </a:lnTo>
                  <a:lnTo>
                    <a:pt x="192" y="68"/>
                  </a:lnTo>
                  <a:lnTo>
                    <a:pt x="247" y="39"/>
                  </a:lnTo>
                  <a:lnTo>
                    <a:pt x="308" y="17"/>
                  </a:lnTo>
                  <a:lnTo>
                    <a:pt x="370" y="4"/>
                  </a:lnTo>
                  <a:lnTo>
                    <a:pt x="435" y="0"/>
                  </a:lnTo>
                  <a:close/>
                </a:path>
              </a:pathLst>
            </a:custGeom>
            <a:solidFill>
              <a:srgbClr val="E6934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" name="Freeform 32"/>
            <p:cNvSpPr>
              <a:spLocks/>
            </p:cNvSpPr>
            <p:nvPr/>
          </p:nvSpPr>
          <p:spPr bwMode="auto">
            <a:xfrm>
              <a:off x="9436101" y="2052638"/>
              <a:ext cx="1285875" cy="1157288"/>
            </a:xfrm>
            <a:custGeom>
              <a:avLst/>
              <a:gdLst/>
              <a:ahLst/>
              <a:cxnLst>
                <a:cxn ang="0">
                  <a:pos x="406" y="0"/>
                </a:cxn>
                <a:cxn ang="0">
                  <a:pos x="466" y="2"/>
                </a:cxn>
                <a:cxn ang="0">
                  <a:pos x="527" y="12"/>
                </a:cxn>
                <a:cxn ang="0">
                  <a:pos x="586" y="26"/>
                </a:cxn>
                <a:cxn ang="0">
                  <a:pos x="645" y="47"/>
                </a:cxn>
                <a:cxn ang="0">
                  <a:pos x="690" y="69"/>
                </a:cxn>
                <a:cxn ang="0">
                  <a:pos x="727" y="88"/>
                </a:cxn>
                <a:cxn ang="0">
                  <a:pos x="759" y="112"/>
                </a:cxn>
                <a:cxn ang="0">
                  <a:pos x="786" y="137"/>
                </a:cxn>
                <a:cxn ang="0">
                  <a:pos x="810" y="167"/>
                </a:cxn>
                <a:cxn ang="0">
                  <a:pos x="806" y="212"/>
                </a:cxn>
                <a:cxn ang="0">
                  <a:pos x="794" y="251"/>
                </a:cxn>
                <a:cxn ang="0">
                  <a:pos x="776" y="283"/>
                </a:cxn>
                <a:cxn ang="0">
                  <a:pos x="751" y="310"/>
                </a:cxn>
                <a:cxn ang="0">
                  <a:pos x="721" y="332"/>
                </a:cxn>
                <a:cxn ang="0">
                  <a:pos x="688" y="350"/>
                </a:cxn>
                <a:cxn ang="0">
                  <a:pos x="651" y="361"/>
                </a:cxn>
                <a:cxn ang="0">
                  <a:pos x="612" y="371"/>
                </a:cxn>
                <a:cxn ang="0">
                  <a:pos x="570" y="377"/>
                </a:cxn>
                <a:cxn ang="0">
                  <a:pos x="527" y="379"/>
                </a:cxn>
                <a:cxn ang="0">
                  <a:pos x="486" y="379"/>
                </a:cxn>
                <a:cxn ang="0">
                  <a:pos x="445" y="377"/>
                </a:cxn>
                <a:cxn ang="0">
                  <a:pos x="404" y="373"/>
                </a:cxn>
                <a:cxn ang="0">
                  <a:pos x="366" y="369"/>
                </a:cxn>
                <a:cxn ang="0">
                  <a:pos x="333" y="365"/>
                </a:cxn>
                <a:cxn ang="0">
                  <a:pos x="304" y="359"/>
                </a:cxn>
                <a:cxn ang="0">
                  <a:pos x="280" y="355"/>
                </a:cxn>
                <a:cxn ang="0">
                  <a:pos x="261" y="352"/>
                </a:cxn>
                <a:cxn ang="0">
                  <a:pos x="249" y="350"/>
                </a:cxn>
                <a:cxn ang="0">
                  <a:pos x="245" y="348"/>
                </a:cxn>
                <a:cxn ang="0">
                  <a:pos x="259" y="412"/>
                </a:cxn>
                <a:cxn ang="0">
                  <a:pos x="264" y="471"/>
                </a:cxn>
                <a:cxn ang="0">
                  <a:pos x="263" y="522"/>
                </a:cxn>
                <a:cxn ang="0">
                  <a:pos x="255" y="570"/>
                </a:cxn>
                <a:cxn ang="0">
                  <a:pos x="243" y="609"/>
                </a:cxn>
                <a:cxn ang="0">
                  <a:pos x="227" y="642"/>
                </a:cxn>
                <a:cxn ang="0">
                  <a:pos x="210" y="672"/>
                </a:cxn>
                <a:cxn ang="0">
                  <a:pos x="188" y="693"/>
                </a:cxn>
                <a:cxn ang="0">
                  <a:pos x="168" y="711"/>
                </a:cxn>
                <a:cxn ang="0">
                  <a:pos x="149" y="723"/>
                </a:cxn>
                <a:cxn ang="0">
                  <a:pos x="129" y="729"/>
                </a:cxn>
                <a:cxn ang="0">
                  <a:pos x="82" y="672"/>
                </a:cxn>
                <a:cxn ang="0">
                  <a:pos x="45" y="609"/>
                </a:cxn>
                <a:cxn ang="0">
                  <a:pos x="17" y="540"/>
                </a:cxn>
                <a:cxn ang="0">
                  <a:pos x="4" y="467"/>
                </a:cxn>
                <a:cxn ang="0">
                  <a:pos x="0" y="391"/>
                </a:cxn>
                <a:cxn ang="0">
                  <a:pos x="10" y="314"/>
                </a:cxn>
                <a:cxn ang="0">
                  <a:pos x="33" y="234"/>
                </a:cxn>
                <a:cxn ang="0">
                  <a:pos x="51" y="196"/>
                </a:cxn>
                <a:cxn ang="0">
                  <a:pos x="68" y="167"/>
                </a:cxn>
                <a:cxn ang="0">
                  <a:pos x="88" y="145"/>
                </a:cxn>
                <a:cxn ang="0">
                  <a:pos x="102" y="130"/>
                </a:cxn>
                <a:cxn ang="0">
                  <a:pos x="114" y="122"/>
                </a:cxn>
                <a:cxn ang="0">
                  <a:pos x="117" y="120"/>
                </a:cxn>
                <a:cxn ang="0">
                  <a:pos x="129" y="106"/>
                </a:cxn>
                <a:cxn ang="0">
                  <a:pos x="147" y="86"/>
                </a:cxn>
                <a:cxn ang="0">
                  <a:pos x="166" y="69"/>
                </a:cxn>
                <a:cxn ang="0">
                  <a:pos x="188" y="55"/>
                </a:cxn>
                <a:cxn ang="0">
                  <a:pos x="237" y="31"/>
                </a:cxn>
                <a:cxn ang="0">
                  <a:pos x="290" y="14"/>
                </a:cxn>
                <a:cxn ang="0">
                  <a:pos x="347" y="4"/>
                </a:cxn>
                <a:cxn ang="0">
                  <a:pos x="406" y="0"/>
                </a:cxn>
              </a:cxnLst>
              <a:rect l="0" t="0" r="r" b="b"/>
              <a:pathLst>
                <a:path w="810" h="729">
                  <a:moveTo>
                    <a:pt x="406" y="0"/>
                  </a:moveTo>
                  <a:lnTo>
                    <a:pt x="466" y="2"/>
                  </a:lnTo>
                  <a:lnTo>
                    <a:pt x="527" y="12"/>
                  </a:lnTo>
                  <a:lnTo>
                    <a:pt x="586" y="26"/>
                  </a:lnTo>
                  <a:lnTo>
                    <a:pt x="645" y="47"/>
                  </a:lnTo>
                  <a:lnTo>
                    <a:pt x="690" y="69"/>
                  </a:lnTo>
                  <a:lnTo>
                    <a:pt x="727" y="88"/>
                  </a:lnTo>
                  <a:lnTo>
                    <a:pt x="759" y="112"/>
                  </a:lnTo>
                  <a:lnTo>
                    <a:pt x="786" y="137"/>
                  </a:lnTo>
                  <a:lnTo>
                    <a:pt x="810" y="167"/>
                  </a:lnTo>
                  <a:lnTo>
                    <a:pt x="806" y="212"/>
                  </a:lnTo>
                  <a:lnTo>
                    <a:pt x="794" y="251"/>
                  </a:lnTo>
                  <a:lnTo>
                    <a:pt x="776" y="283"/>
                  </a:lnTo>
                  <a:lnTo>
                    <a:pt x="751" y="310"/>
                  </a:lnTo>
                  <a:lnTo>
                    <a:pt x="721" y="332"/>
                  </a:lnTo>
                  <a:lnTo>
                    <a:pt x="688" y="350"/>
                  </a:lnTo>
                  <a:lnTo>
                    <a:pt x="651" y="361"/>
                  </a:lnTo>
                  <a:lnTo>
                    <a:pt x="612" y="371"/>
                  </a:lnTo>
                  <a:lnTo>
                    <a:pt x="570" y="377"/>
                  </a:lnTo>
                  <a:lnTo>
                    <a:pt x="527" y="379"/>
                  </a:lnTo>
                  <a:lnTo>
                    <a:pt x="486" y="379"/>
                  </a:lnTo>
                  <a:lnTo>
                    <a:pt x="445" y="377"/>
                  </a:lnTo>
                  <a:lnTo>
                    <a:pt x="404" y="373"/>
                  </a:lnTo>
                  <a:lnTo>
                    <a:pt x="366" y="369"/>
                  </a:lnTo>
                  <a:lnTo>
                    <a:pt x="333" y="365"/>
                  </a:lnTo>
                  <a:lnTo>
                    <a:pt x="304" y="359"/>
                  </a:lnTo>
                  <a:lnTo>
                    <a:pt x="280" y="355"/>
                  </a:lnTo>
                  <a:lnTo>
                    <a:pt x="261" y="352"/>
                  </a:lnTo>
                  <a:lnTo>
                    <a:pt x="249" y="350"/>
                  </a:lnTo>
                  <a:lnTo>
                    <a:pt x="245" y="348"/>
                  </a:lnTo>
                  <a:lnTo>
                    <a:pt x="259" y="412"/>
                  </a:lnTo>
                  <a:lnTo>
                    <a:pt x="264" y="471"/>
                  </a:lnTo>
                  <a:lnTo>
                    <a:pt x="263" y="522"/>
                  </a:lnTo>
                  <a:lnTo>
                    <a:pt x="255" y="570"/>
                  </a:lnTo>
                  <a:lnTo>
                    <a:pt x="243" y="609"/>
                  </a:lnTo>
                  <a:lnTo>
                    <a:pt x="227" y="642"/>
                  </a:lnTo>
                  <a:lnTo>
                    <a:pt x="210" y="672"/>
                  </a:lnTo>
                  <a:lnTo>
                    <a:pt x="188" y="693"/>
                  </a:lnTo>
                  <a:lnTo>
                    <a:pt x="168" y="711"/>
                  </a:lnTo>
                  <a:lnTo>
                    <a:pt x="149" y="723"/>
                  </a:lnTo>
                  <a:lnTo>
                    <a:pt x="129" y="729"/>
                  </a:lnTo>
                  <a:lnTo>
                    <a:pt x="82" y="672"/>
                  </a:lnTo>
                  <a:lnTo>
                    <a:pt x="45" y="609"/>
                  </a:lnTo>
                  <a:lnTo>
                    <a:pt x="17" y="540"/>
                  </a:lnTo>
                  <a:lnTo>
                    <a:pt x="4" y="467"/>
                  </a:lnTo>
                  <a:lnTo>
                    <a:pt x="0" y="391"/>
                  </a:lnTo>
                  <a:lnTo>
                    <a:pt x="10" y="314"/>
                  </a:lnTo>
                  <a:lnTo>
                    <a:pt x="33" y="234"/>
                  </a:lnTo>
                  <a:lnTo>
                    <a:pt x="51" y="196"/>
                  </a:lnTo>
                  <a:lnTo>
                    <a:pt x="68" y="167"/>
                  </a:lnTo>
                  <a:lnTo>
                    <a:pt x="88" y="145"/>
                  </a:lnTo>
                  <a:lnTo>
                    <a:pt x="102" y="130"/>
                  </a:lnTo>
                  <a:lnTo>
                    <a:pt x="114" y="122"/>
                  </a:lnTo>
                  <a:lnTo>
                    <a:pt x="117" y="120"/>
                  </a:lnTo>
                  <a:lnTo>
                    <a:pt x="129" y="106"/>
                  </a:lnTo>
                  <a:lnTo>
                    <a:pt x="147" y="86"/>
                  </a:lnTo>
                  <a:lnTo>
                    <a:pt x="166" y="69"/>
                  </a:lnTo>
                  <a:lnTo>
                    <a:pt x="188" y="55"/>
                  </a:lnTo>
                  <a:lnTo>
                    <a:pt x="237" y="31"/>
                  </a:lnTo>
                  <a:lnTo>
                    <a:pt x="290" y="14"/>
                  </a:lnTo>
                  <a:lnTo>
                    <a:pt x="347" y="4"/>
                  </a:lnTo>
                  <a:lnTo>
                    <a:pt x="40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" name="Freeform 33"/>
            <p:cNvSpPr>
              <a:spLocks/>
            </p:cNvSpPr>
            <p:nvPr/>
          </p:nvSpPr>
          <p:spPr bwMode="auto">
            <a:xfrm>
              <a:off x="9653588" y="2133600"/>
              <a:ext cx="942975" cy="439738"/>
            </a:xfrm>
            <a:custGeom>
              <a:avLst/>
              <a:gdLst/>
              <a:ahLst/>
              <a:cxnLst>
                <a:cxn ang="0">
                  <a:pos x="433" y="0"/>
                </a:cxn>
                <a:cxn ang="0">
                  <a:pos x="439" y="2"/>
                </a:cxn>
                <a:cxn ang="0">
                  <a:pos x="455" y="4"/>
                </a:cxn>
                <a:cxn ang="0">
                  <a:pos x="476" y="12"/>
                </a:cxn>
                <a:cxn ang="0">
                  <a:pos x="502" y="22"/>
                </a:cxn>
                <a:cxn ang="0">
                  <a:pos x="529" y="33"/>
                </a:cxn>
                <a:cxn ang="0">
                  <a:pos x="555" y="51"/>
                </a:cxn>
                <a:cxn ang="0">
                  <a:pos x="576" y="73"/>
                </a:cxn>
                <a:cxn ang="0">
                  <a:pos x="590" y="98"/>
                </a:cxn>
                <a:cxn ang="0">
                  <a:pos x="594" y="118"/>
                </a:cxn>
                <a:cxn ang="0">
                  <a:pos x="594" y="139"/>
                </a:cxn>
                <a:cxn ang="0">
                  <a:pos x="590" y="161"/>
                </a:cxn>
                <a:cxn ang="0">
                  <a:pos x="582" y="185"/>
                </a:cxn>
                <a:cxn ang="0">
                  <a:pos x="567" y="206"/>
                </a:cxn>
                <a:cxn ang="0">
                  <a:pos x="547" y="226"/>
                </a:cxn>
                <a:cxn ang="0">
                  <a:pos x="520" y="246"/>
                </a:cxn>
                <a:cxn ang="0">
                  <a:pos x="484" y="259"/>
                </a:cxn>
                <a:cxn ang="0">
                  <a:pos x="443" y="271"/>
                </a:cxn>
                <a:cxn ang="0">
                  <a:pos x="392" y="277"/>
                </a:cxn>
                <a:cxn ang="0">
                  <a:pos x="320" y="277"/>
                </a:cxn>
                <a:cxn ang="0">
                  <a:pos x="255" y="273"/>
                </a:cxn>
                <a:cxn ang="0">
                  <a:pos x="196" y="265"/>
                </a:cxn>
                <a:cxn ang="0">
                  <a:pos x="145" y="253"/>
                </a:cxn>
                <a:cxn ang="0">
                  <a:pos x="102" y="240"/>
                </a:cxn>
                <a:cxn ang="0">
                  <a:pos x="65" y="226"/>
                </a:cxn>
                <a:cxn ang="0">
                  <a:pos x="37" y="212"/>
                </a:cxn>
                <a:cxn ang="0">
                  <a:pos x="16" y="200"/>
                </a:cxn>
                <a:cxn ang="0">
                  <a:pos x="4" y="193"/>
                </a:cxn>
                <a:cxn ang="0">
                  <a:pos x="0" y="191"/>
                </a:cxn>
                <a:cxn ang="0">
                  <a:pos x="67" y="198"/>
                </a:cxn>
                <a:cxn ang="0">
                  <a:pos x="126" y="200"/>
                </a:cxn>
                <a:cxn ang="0">
                  <a:pos x="178" y="194"/>
                </a:cxn>
                <a:cxn ang="0">
                  <a:pos x="226" y="183"/>
                </a:cxn>
                <a:cxn ang="0">
                  <a:pos x="267" y="169"/>
                </a:cxn>
                <a:cxn ang="0">
                  <a:pos x="304" y="149"/>
                </a:cxn>
                <a:cxn ang="0">
                  <a:pos x="333" y="130"/>
                </a:cxn>
                <a:cxn ang="0">
                  <a:pos x="361" y="106"/>
                </a:cxn>
                <a:cxn ang="0">
                  <a:pos x="380" y="84"/>
                </a:cxn>
                <a:cxn ang="0">
                  <a:pos x="398" y="63"/>
                </a:cxn>
                <a:cxn ang="0">
                  <a:pos x="412" y="43"/>
                </a:cxn>
                <a:cxn ang="0">
                  <a:pos x="422" y="26"/>
                </a:cxn>
                <a:cxn ang="0">
                  <a:pos x="427" y="12"/>
                </a:cxn>
                <a:cxn ang="0">
                  <a:pos x="433" y="0"/>
                </a:cxn>
              </a:cxnLst>
              <a:rect l="0" t="0" r="r" b="b"/>
              <a:pathLst>
                <a:path w="594" h="277">
                  <a:moveTo>
                    <a:pt x="433" y="0"/>
                  </a:moveTo>
                  <a:lnTo>
                    <a:pt x="439" y="2"/>
                  </a:lnTo>
                  <a:lnTo>
                    <a:pt x="455" y="4"/>
                  </a:lnTo>
                  <a:lnTo>
                    <a:pt x="476" y="12"/>
                  </a:lnTo>
                  <a:lnTo>
                    <a:pt x="502" y="22"/>
                  </a:lnTo>
                  <a:lnTo>
                    <a:pt x="529" y="33"/>
                  </a:lnTo>
                  <a:lnTo>
                    <a:pt x="555" y="51"/>
                  </a:lnTo>
                  <a:lnTo>
                    <a:pt x="576" y="73"/>
                  </a:lnTo>
                  <a:lnTo>
                    <a:pt x="590" y="98"/>
                  </a:lnTo>
                  <a:lnTo>
                    <a:pt x="594" y="118"/>
                  </a:lnTo>
                  <a:lnTo>
                    <a:pt x="594" y="139"/>
                  </a:lnTo>
                  <a:lnTo>
                    <a:pt x="590" y="161"/>
                  </a:lnTo>
                  <a:lnTo>
                    <a:pt x="582" y="185"/>
                  </a:lnTo>
                  <a:lnTo>
                    <a:pt x="567" y="206"/>
                  </a:lnTo>
                  <a:lnTo>
                    <a:pt x="547" y="226"/>
                  </a:lnTo>
                  <a:lnTo>
                    <a:pt x="520" y="246"/>
                  </a:lnTo>
                  <a:lnTo>
                    <a:pt x="484" y="259"/>
                  </a:lnTo>
                  <a:lnTo>
                    <a:pt x="443" y="271"/>
                  </a:lnTo>
                  <a:lnTo>
                    <a:pt x="392" y="277"/>
                  </a:lnTo>
                  <a:lnTo>
                    <a:pt x="320" y="277"/>
                  </a:lnTo>
                  <a:lnTo>
                    <a:pt x="255" y="273"/>
                  </a:lnTo>
                  <a:lnTo>
                    <a:pt x="196" y="265"/>
                  </a:lnTo>
                  <a:lnTo>
                    <a:pt x="145" y="253"/>
                  </a:lnTo>
                  <a:lnTo>
                    <a:pt x="102" y="240"/>
                  </a:lnTo>
                  <a:lnTo>
                    <a:pt x="65" y="226"/>
                  </a:lnTo>
                  <a:lnTo>
                    <a:pt x="37" y="212"/>
                  </a:lnTo>
                  <a:lnTo>
                    <a:pt x="16" y="200"/>
                  </a:lnTo>
                  <a:lnTo>
                    <a:pt x="4" y="193"/>
                  </a:lnTo>
                  <a:lnTo>
                    <a:pt x="0" y="191"/>
                  </a:lnTo>
                  <a:lnTo>
                    <a:pt x="67" y="198"/>
                  </a:lnTo>
                  <a:lnTo>
                    <a:pt x="126" y="200"/>
                  </a:lnTo>
                  <a:lnTo>
                    <a:pt x="178" y="194"/>
                  </a:lnTo>
                  <a:lnTo>
                    <a:pt x="226" y="183"/>
                  </a:lnTo>
                  <a:lnTo>
                    <a:pt x="267" y="169"/>
                  </a:lnTo>
                  <a:lnTo>
                    <a:pt x="304" y="149"/>
                  </a:lnTo>
                  <a:lnTo>
                    <a:pt x="333" y="130"/>
                  </a:lnTo>
                  <a:lnTo>
                    <a:pt x="361" y="106"/>
                  </a:lnTo>
                  <a:lnTo>
                    <a:pt x="380" y="84"/>
                  </a:lnTo>
                  <a:lnTo>
                    <a:pt x="398" y="63"/>
                  </a:lnTo>
                  <a:lnTo>
                    <a:pt x="412" y="43"/>
                  </a:lnTo>
                  <a:lnTo>
                    <a:pt x="422" y="26"/>
                  </a:lnTo>
                  <a:lnTo>
                    <a:pt x="427" y="12"/>
                  </a:lnTo>
                  <a:lnTo>
                    <a:pt x="433" y="0"/>
                  </a:lnTo>
                  <a:close/>
                </a:path>
              </a:pathLst>
            </a:custGeom>
            <a:solidFill>
              <a:srgbClr val="25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" name="Freeform 34"/>
            <p:cNvSpPr>
              <a:spLocks noEditPoints="1"/>
            </p:cNvSpPr>
            <p:nvPr/>
          </p:nvSpPr>
          <p:spPr bwMode="auto">
            <a:xfrm>
              <a:off x="10239376" y="2314575"/>
              <a:ext cx="357188" cy="258763"/>
            </a:xfrm>
            <a:custGeom>
              <a:avLst/>
              <a:gdLst/>
              <a:ahLst/>
              <a:cxnLst>
                <a:cxn ang="0">
                  <a:pos x="6" y="163"/>
                </a:cxn>
                <a:cxn ang="0">
                  <a:pos x="0" y="163"/>
                </a:cxn>
                <a:cxn ang="0">
                  <a:pos x="6" y="163"/>
                </a:cxn>
                <a:cxn ang="0">
                  <a:pos x="223" y="0"/>
                </a:cxn>
                <a:cxn ang="0">
                  <a:pos x="223" y="2"/>
                </a:cxn>
                <a:cxn ang="0">
                  <a:pos x="225" y="10"/>
                </a:cxn>
                <a:cxn ang="0">
                  <a:pos x="225" y="33"/>
                </a:cxn>
                <a:cxn ang="0">
                  <a:pos x="223" y="49"/>
                </a:cxn>
                <a:cxn ang="0">
                  <a:pos x="219" y="65"/>
                </a:cxn>
                <a:cxn ang="0">
                  <a:pos x="211" y="82"/>
                </a:cxn>
                <a:cxn ang="0">
                  <a:pos x="200" y="100"/>
                </a:cxn>
                <a:cxn ang="0">
                  <a:pos x="184" y="118"/>
                </a:cxn>
                <a:cxn ang="0">
                  <a:pos x="162" y="132"/>
                </a:cxn>
                <a:cxn ang="0">
                  <a:pos x="133" y="145"/>
                </a:cxn>
                <a:cxn ang="0">
                  <a:pos x="96" y="155"/>
                </a:cxn>
                <a:cxn ang="0">
                  <a:pos x="53" y="161"/>
                </a:cxn>
                <a:cxn ang="0">
                  <a:pos x="6" y="163"/>
                </a:cxn>
                <a:cxn ang="0">
                  <a:pos x="15" y="161"/>
                </a:cxn>
                <a:cxn ang="0">
                  <a:pos x="31" y="159"/>
                </a:cxn>
                <a:cxn ang="0">
                  <a:pos x="53" y="155"/>
                </a:cxn>
                <a:cxn ang="0">
                  <a:pos x="76" y="151"/>
                </a:cxn>
                <a:cxn ang="0">
                  <a:pos x="102" y="143"/>
                </a:cxn>
                <a:cxn ang="0">
                  <a:pos x="127" y="133"/>
                </a:cxn>
                <a:cxn ang="0">
                  <a:pos x="153" y="120"/>
                </a:cxn>
                <a:cxn ang="0">
                  <a:pos x="176" y="104"/>
                </a:cxn>
                <a:cxn ang="0">
                  <a:pos x="196" y="84"/>
                </a:cxn>
                <a:cxn ang="0">
                  <a:pos x="211" y="61"/>
                </a:cxn>
                <a:cxn ang="0">
                  <a:pos x="221" y="33"/>
                </a:cxn>
                <a:cxn ang="0">
                  <a:pos x="223" y="0"/>
                </a:cxn>
              </a:cxnLst>
              <a:rect l="0" t="0" r="r" b="b"/>
              <a:pathLst>
                <a:path w="225" h="163">
                  <a:moveTo>
                    <a:pt x="6" y="163"/>
                  </a:moveTo>
                  <a:lnTo>
                    <a:pt x="0" y="163"/>
                  </a:lnTo>
                  <a:lnTo>
                    <a:pt x="6" y="163"/>
                  </a:lnTo>
                  <a:close/>
                  <a:moveTo>
                    <a:pt x="223" y="0"/>
                  </a:moveTo>
                  <a:lnTo>
                    <a:pt x="223" y="2"/>
                  </a:lnTo>
                  <a:lnTo>
                    <a:pt x="225" y="10"/>
                  </a:lnTo>
                  <a:lnTo>
                    <a:pt x="225" y="33"/>
                  </a:lnTo>
                  <a:lnTo>
                    <a:pt x="223" y="49"/>
                  </a:lnTo>
                  <a:lnTo>
                    <a:pt x="219" y="65"/>
                  </a:lnTo>
                  <a:lnTo>
                    <a:pt x="211" y="82"/>
                  </a:lnTo>
                  <a:lnTo>
                    <a:pt x="200" y="100"/>
                  </a:lnTo>
                  <a:lnTo>
                    <a:pt x="184" y="118"/>
                  </a:lnTo>
                  <a:lnTo>
                    <a:pt x="162" y="132"/>
                  </a:lnTo>
                  <a:lnTo>
                    <a:pt x="133" y="145"/>
                  </a:lnTo>
                  <a:lnTo>
                    <a:pt x="96" y="155"/>
                  </a:lnTo>
                  <a:lnTo>
                    <a:pt x="53" y="161"/>
                  </a:lnTo>
                  <a:lnTo>
                    <a:pt x="6" y="163"/>
                  </a:lnTo>
                  <a:lnTo>
                    <a:pt x="15" y="161"/>
                  </a:lnTo>
                  <a:lnTo>
                    <a:pt x="31" y="159"/>
                  </a:lnTo>
                  <a:lnTo>
                    <a:pt x="53" y="155"/>
                  </a:lnTo>
                  <a:lnTo>
                    <a:pt x="76" y="151"/>
                  </a:lnTo>
                  <a:lnTo>
                    <a:pt x="102" y="143"/>
                  </a:lnTo>
                  <a:lnTo>
                    <a:pt x="127" y="133"/>
                  </a:lnTo>
                  <a:lnTo>
                    <a:pt x="153" y="120"/>
                  </a:lnTo>
                  <a:lnTo>
                    <a:pt x="176" y="104"/>
                  </a:lnTo>
                  <a:lnTo>
                    <a:pt x="196" y="84"/>
                  </a:lnTo>
                  <a:lnTo>
                    <a:pt x="211" y="61"/>
                  </a:lnTo>
                  <a:lnTo>
                    <a:pt x="221" y="33"/>
                  </a:lnTo>
                  <a:lnTo>
                    <a:pt x="22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0" name="Freeform 35"/>
            <p:cNvSpPr>
              <a:spLocks/>
            </p:cNvSpPr>
            <p:nvPr/>
          </p:nvSpPr>
          <p:spPr bwMode="auto">
            <a:xfrm>
              <a:off x="10774363" y="2479675"/>
              <a:ext cx="96838" cy="5143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10" y="14"/>
                </a:cxn>
                <a:cxn ang="0">
                  <a:pos x="19" y="31"/>
                </a:cxn>
                <a:cxn ang="0">
                  <a:pos x="31" y="55"/>
                </a:cxn>
                <a:cxn ang="0">
                  <a:pos x="41" y="84"/>
                </a:cxn>
                <a:cxn ang="0">
                  <a:pos x="51" y="122"/>
                </a:cxn>
                <a:cxn ang="0">
                  <a:pos x="59" y="163"/>
                </a:cxn>
                <a:cxn ang="0">
                  <a:pos x="61" y="212"/>
                </a:cxn>
                <a:cxn ang="0">
                  <a:pos x="57" y="265"/>
                </a:cxn>
                <a:cxn ang="0">
                  <a:pos x="47" y="324"/>
                </a:cxn>
                <a:cxn ang="0">
                  <a:pos x="47" y="318"/>
                </a:cxn>
                <a:cxn ang="0">
                  <a:pos x="49" y="302"/>
                </a:cxn>
                <a:cxn ang="0">
                  <a:pos x="51" y="275"/>
                </a:cxn>
                <a:cxn ang="0">
                  <a:pos x="53" y="242"/>
                </a:cxn>
                <a:cxn ang="0">
                  <a:pos x="51" y="200"/>
                </a:cxn>
                <a:cxn ang="0">
                  <a:pos x="45" y="155"/>
                </a:cxn>
                <a:cxn ang="0">
                  <a:pos x="35" y="104"/>
                </a:cxn>
                <a:cxn ang="0">
                  <a:pos x="21" y="53"/>
                </a:cxn>
                <a:cxn ang="0">
                  <a:pos x="0" y="0"/>
                </a:cxn>
              </a:cxnLst>
              <a:rect l="0" t="0" r="r" b="b"/>
              <a:pathLst>
                <a:path w="61" h="324">
                  <a:moveTo>
                    <a:pt x="0" y="0"/>
                  </a:moveTo>
                  <a:lnTo>
                    <a:pt x="2" y="4"/>
                  </a:lnTo>
                  <a:lnTo>
                    <a:pt x="10" y="14"/>
                  </a:lnTo>
                  <a:lnTo>
                    <a:pt x="19" y="31"/>
                  </a:lnTo>
                  <a:lnTo>
                    <a:pt x="31" y="55"/>
                  </a:lnTo>
                  <a:lnTo>
                    <a:pt x="41" y="84"/>
                  </a:lnTo>
                  <a:lnTo>
                    <a:pt x="51" y="122"/>
                  </a:lnTo>
                  <a:lnTo>
                    <a:pt x="59" y="163"/>
                  </a:lnTo>
                  <a:lnTo>
                    <a:pt x="61" y="212"/>
                  </a:lnTo>
                  <a:lnTo>
                    <a:pt x="57" y="265"/>
                  </a:lnTo>
                  <a:lnTo>
                    <a:pt x="47" y="324"/>
                  </a:lnTo>
                  <a:lnTo>
                    <a:pt x="47" y="318"/>
                  </a:lnTo>
                  <a:lnTo>
                    <a:pt x="49" y="302"/>
                  </a:lnTo>
                  <a:lnTo>
                    <a:pt x="51" y="275"/>
                  </a:lnTo>
                  <a:lnTo>
                    <a:pt x="53" y="242"/>
                  </a:lnTo>
                  <a:lnTo>
                    <a:pt x="51" y="200"/>
                  </a:lnTo>
                  <a:lnTo>
                    <a:pt x="45" y="155"/>
                  </a:lnTo>
                  <a:lnTo>
                    <a:pt x="35" y="104"/>
                  </a:lnTo>
                  <a:lnTo>
                    <a:pt x="21" y="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1" name="Freeform 36"/>
            <p:cNvSpPr>
              <a:spLocks noEditPoints="1"/>
            </p:cNvSpPr>
            <p:nvPr/>
          </p:nvSpPr>
          <p:spPr bwMode="auto">
            <a:xfrm>
              <a:off x="9744076" y="4029075"/>
              <a:ext cx="71438" cy="838200"/>
            </a:xfrm>
            <a:custGeom>
              <a:avLst/>
              <a:gdLst/>
              <a:ahLst/>
              <a:cxnLst>
                <a:cxn ang="0">
                  <a:pos x="14" y="8"/>
                </a:cxn>
                <a:cxn ang="0">
                  <a:pos x="25" y="47"/>
                </a:cxn>
                <a:cxn ang="0">
                  <a:pos x="35" y="100"/>
                </a:cxn>
                <a:cxn ang="0">
                  <a:pos x="41" y="157"/>
                </a:cxn>
                <a:cxn ang="0">
                  <a:pos x="45" y="275"/>
                </a:cxn>
                <a:cxn ang="0">
                  <a:pos x="43" y="334"/>
                </a:cxn>
                <a:cxn ang="0">
                  <a:pos x="39" y="387"/>
                </a:cxn>
                <a:cxn ang="0">
                  <a:pos x="35" y="436"/>
                </a:cxn>
                <a:cxn ang="0">
                  <a:pos x="31" y="475"/>
                </a:cxn>
                <a:cxn ang="0">
                  <a:pos x="27" y="507"/>
                </a:cxn>
                <a:cxn ang="0">
                  <a:pos x="25" y="528"/>
                </a:cxn>
                <a:cxn ang="0">
                  <a:pos x="18" y="528"/>
                </a:cxn>
                <a:cxn ang="0">
                  <a:pos x="8" y="526"/>
                </a:cxn>
                <a:cxn ang="0">
                  <a:pos x="0" y="526"/>
                </a:cxn>
                <a:cxn ang="0">
                  <a:pos x="14" y="448"/>
                </a:cxn>
                <a:cxn ang="0">
                  <a:pos x="23" y="373"/>
                </a:cxn>
                <a:cxn ang="0">
                  <a:pos x="29" y="304"/>
                </a:cxn>
                <a:cxn ang="0">
                  <a:pos x="29" y="181"/>
                </a:cxn>
                <a:cxn ang="0">
                  <a:pos x="27" y="128"/>
                </a:cxn>
                <a:cxn ang="0">
                  <a:pos x="23" y="85"/>
                </a:cxn>
                <a:cxn ang="0">
                  <a:pos x="19" y="49"/>
                </a:cxn>
                <a:cxn ang="0">
                  <a:pos x="14" y="8"/>
                </a:cxn>
                <a:cxn ang="0">
                  <a:pos x="12" y="0"/>
                </a:cxn>
                <a:cxn ang="0">
                  <a:pos x="14" y="6"/>
                </a:cxn>
                <a:cxn ang="0">
                  <a:pos x="14" y="8"/>
                </a:cxn>
                <a:cxn ang="0">
                  <a:pos x="12" y="0"/>
                </a:cxn>
              </a:cxnLst>
              <a:rect l="0" t="0" r="r" b="b"/>
              <a:pathLst>
                <a:path w="45" h="528">
                  <a:moveTo>
                    <a:pt x="14" y="8"/>
                  </a:moveTo>
                  <a:lnTo>
                    <a:pt x="25" y="47"/>
                  </a:lnTo>
                  <a:lnTo>
                    <a:pt x="35" y="100"/>
                  </a:lnTo>
                  <a:lnTo>
                    <a:pt x="41" y="157"/>
                  </a:lnTo>
                  <a:lnTo>
                    <a:pt x="45" y="275"/>
                  </a:lnTo>
                  <a:lnTo>
                    <a:pt x="43" y="334"/>
                  </a:lnTo>
                  <a:lnTo>
                    <a:pt x="39" y="387"/>
                  </a:lnTo>
                  <a:lnTo>
                    <a:pt x="35" y="436"/>
                  </a:lnTo>
                  <a:lnTo>
                    <a:pt x="31" y="475"/>
                  </a:lnTo>
                  <a:lnTo>
                    <a:pt x="27" y="507"/>
                  </a:lnTo>
                  <a:lnTo>
                    <a:pt x="25" y="528"/>
                  </a:lnTo>
                  <a:lnTo>
                    <a:pt x="18" y="528"/>
                  </a:lnTo>
                  <a:lnTo>
                    <a:pt x="8" y="526"/>
                  </a:lnTo>
                  <a:lnTo>
                    <a:pt x="0" y="526"/>
                  </a:lnTo>
                  <a:lnTo>
                    <a:pt x="14" y="448"/>
                  </a:lnTo>
                  <a:lnTo>
                    <a:pt x="23" y="373"/>
                  </a:lnTo>
                  <a:lnTo>
                    <a:pt x="29" y="304"/>
                  </a:lnTo>
                  <a:lnTo>
                    <a:pt x="29" y="181"/>
                  </a:lnTo>
                  <a:lnTo>
                    <a:pt x="27" y="128"/>
                  </a:lnTo>
                  <a:lnTo>
                    <a:pt x="23" y="85"/>
                  </a:lnTo>
                  <a:lnTo>
                    <a:pt x="19" y="49"/>
                  </a:lnTo>
                  <a:lnTo>
                    <a:pt x="14" y="8"/>
                  </a:lnTo>
                  <a:close/>
                  <a:moveTo>
                    <a:pt x="12" y="0"/>
                  </a:moveTo>
                  <a:lnTo>
                    <a:pt x="14" y="6"/>
                  </a:lnTo>
                  <a:lnTo>
                    <a:pt x="14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2" name="Freeform 37"/>
            <p:cNvSpPr>
              <a:spLocks/>
            </p:cNvSpPr>
            <p:nvPr/>
          </p:nvSpPr>
          <p:spPr bwMode="auto">
            <a:xfrm>
              <a:off x="10885488" y="4022725"/>
              <a:ext cx="109538" cy="823913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0" y="4"/>
                </a:cxn>
                <a:cxn ang="0">
                  <a:pos x="18" y="14"/>
                </a:cxn>
                <a:cxn ang="0">
                  <a:pos x="14" y="30"/>
                </a:cxn>
                <a:cxn ang="0">
                  <a:pos x="12" y="53"/>
                </a:cxn>
                <a:cxn ang="0">
                  <a:pos x="10" y="85"/>
                </a:cxn>
                <a:cxn ang="0">
                  <a:pos x="10" y="122"/>
                </a:cxn>
                <a:cxn ang="0">
                  <a:pos x="12" y="169"/>
                </a:cxn>
                <a:cxn ang="0">
                  <a:pos x="16" y="222"/>
                </a:cxn>
                <a:cxn ang="0">
                  <a:pos x="24" y="283"/>
                </a:cxn>
                <a:cxn ang="0">
                  <a:pos x="34" y="352"/>
                </a:cxn>
                <a:cxn ang="0">
                  <a:pos x="49" y="428"/>
                </a:cxn>
                <a:cxn ang="0">
                  <a:pos x="69" y="515"/>
                </a:cxn>
                <a:cxn ang="0">
                  <a:pos x="46" y="519"/>
                </a:cxn>
                <a:cxn ang="0">
                  <a:pos x="36" y="473"/>
                </a:cxn>
                <a:cxn ang="0">
                  <a:pos x="26" y="420"/>
                </a:cxn>
                <a:cxn ang="0">
                  <a:pos x="18" y="362"/>
                </a:cxn>
                <a:cxn ang="0">
                  <a:pos x="10" y="299"/>
                </a:cxn>
                <a:cxn ang="0">
                  <a:pos x="4" y="234"/>
                </a:cxn>
                <a:cxn ang="0">
                  <a:pos x="0" y="169"/>
                </a:cxn>
                <a:cxn ang="0">
                  <a:pos x="2" y="108"/>
                </a:cxn>
                <a:cxn ang="0">
                  <a:pos x="8" y="51"/>
                </a:cxn>
                <a:cxn ang="0">
                  <a:pos x="20" y="0"/>
                </a:cxn>
              </a:cxnLst>
              <a:rect l="0" t="0" r="r" b="b"/>
              <a:pathLst>
                <a:path w="69" h="519">
                  <a:moveTo>
                    <a:pt x="20" y="0"/>
                  </a:moveTo>
                  <a:lnTo>
                    <a:pt x="20" y="4"/>
                  </a:lnTo>
                  <a:lnTo>
                    <a:pt x="18" y="14"/>
                  </a:lnTo>
                  <a:lnTo>
                    <a:pt x="14" y="30"/>
                  </a:lnTo>
                  <a:lnTo>
                    <a:pt x="12" y="53"/>
                  </a:lnTo>
                  <a:lnTo>
                    <a:pt x="10" y="85"/>
                  </a:lnTo>
                  <a:lnTo>
                    <a:pt x="10" y="122"/>
                  </a:lnTo>
                  <a:lnTo>
                    <a:pt x="12" y="169"/>
                  </a:lnTo>
                  <a:lnTo>
                    <a:pt x="16" y="222"/>
                  </a:lnTo>
                  <a:lnTo>
                    <a:pt x="24" y="283"/>
                  </a:lnTo>
                  <a:lnTo>
                    <a:pt x="34" y="352"/>
                  </a:lnTo>
                  <a:lnTo>
                    <a:pt x="49" y="428"/>
                  </a:lnTo>
                  <a:lnTo>
                    <a:pt x="69" y="515"/>
                  </a:lnTo>
                  <a:lnTo>
                    <a:pt x="46" y="519"/>
                  </a:lnTo>
                  <a:lnTo>
                    <a:pt x="36" y="473"/>
                  </a:lnTo>
                  <a:lnTo>
                    <a:pt x="26" y="420"/>
                  </a:lnTo>
                  <a:lnTo>
                    <a:pt x="18" y="362"/>
                  </a:lnTo>
                  <a:lnTo>
                    <a:pt x="10" y="299"/>
                  </a:lnTo>
                  <a:lnTo>
                    <a:pt x="4" y="234"/>
                  </a:lnTo>
                  <a:lnTo>
                    <a:pt x="0" y="169"/>
                  </a:lnTo>
                  <a:lnTo>
                    <a:pt x="2" y="108"/>
                  </a:lnTo>
                  <a:lnTo>
                    <a:pt x="8" y="51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" name="Freeform 38"/>
            <p:cNvSpPr>
              <a:spLocks/>
            </p:cNvSpPr>
            <p:nvPr/>
          </p:nvSpPr>
          <p:spPr bwMode="auto">
            <a:xfrm>
              <a:off x="9825038" y="3633788"/>
              <a:ext cx="1079500" cy="1258888"/>
            </a:xfrm>
            <a:custGeom>
              <a:avLst/>
              <a:gdLst/>
              <a:ahLst/>
              <a:cxnLst>
                <a:cxn ang="0">
                  <a:pos x="586" y="106"/>
                </a:cxn>
                <a:cxn ang="0">
                  <a:pos x="621" y="318"/>
                </a:cxn>
                <a:cxn ang="0">
                  <a:pos x="649" y="550"/>
                </a:cxn>
                <a:cxn ang="0">
                  <a:pos x="666" y="671"/>
                </a:cxn>
                <a:cxn ang="0">
                  <a:pos x="680" y="770"/>
                </a:cxn>
                <a:cxn ang="0">
                  <a:pos x="574" y="783"/>
                </a:cxn>
                <a:cxn ang="0">
                  <a:pos x="525" y="785"/>
                </a:cxn>
                <a:cxn ang="0">
                  <a:pos x="506" y="787"/>
                </a:cxn>
                <a:cxn ang="0">
                  <a:pos x="370" y="793"/>
                </a:cxn>
                <a:cxn ang="0">
                  <a:pos x="225" y="791"/>
                </a:cxn>
                <a:cxn ang="0">
                  <a:pos x="149" y="789"/>
                </a:cxn>
                <a:cxn ang="0">
                  <a:pos x="68" y="785"/>
                </a:cxn>
                <a:cxn ang="0">
                  <a:pos x="14" y="742"/>
                </a:cxn>
                <a:cxn ang="0">
                  <a:pos x="43" y="654"/>
                </a:cxn>
                <a:cxn ang="0">
                  <a:pos x="68" y="559"/>
                </a:cxn>
                <a:cxn ang="0">
                  <a:pos x="82" y="471"/>
                </a:cxn>
                <a:cxn ang="0">
                  <a:pos x="74" y="351"/>
                </a:cxn>
                <a:cxn ang="0">
                  <a:pos x="51" y="206"/>
                </a:cxn>
                <a:cxn ang="0">
                  <a:pos x="23" y="96"/>
                </a:cxn>
                <a:cxn ang="0">
                  <a:pos x="4" y="27"/>
                </a:cxn>
                <a:cxn ang="0">
                  <a:pos x="43" y="29"/>
                </a:cxn>
                <a:cxn ang="0">
                  <a:pos x="125" y="80"/>
                </a:cxn>
                <a:cxn ang="0">
                  <a:pos x="155" y="190"/>
                </a:cxn>
                <a:cxn ang="0">
                  <a:pos x="174" y="296"/>
                </a:cxn>
                <a:cxn ang="0">
                  <a:pos x="184" y="383"/>
                </a:cxn>
                <a:cxn ang="0">
                  <a:pos x="188" y="432"/>
                </a:cxn>
                <a:cxn ang="0">
                  <a:pos x="268" y="440"/>
                </a:cxn>
                <a:cxn ang="0">
                  <a:pos x="410" y="434"/>
                </a:cxn>
                <a:cxn ang="0">
                  <a:pos x="480" y="428"/>
                </a:cxn>
                <a:cxn ang="0">
                  <a:pos x="519" y="424"/>
                </a:cxn>
                <a:cxn ang="0">
                  <a:pos x="523" y="371"/>
                </a:cxn>
                <a:cxn ang="0">
                  <a:pos x="512" y="253"/>
                </a:cxn>
                <a:cxn ang="0">
                  <a:pos x="496" y="137"/>
                </a:cxn>
                <a:cxn ang="0">
                  <a:pos x="476" y="45"/>
                </a:cxn>
                <a:cxn ang="0">
                  <a:pos x="478" y="11"/>
                </a:cxn>
                <a:cxn ang="0">
                  <a:pos x="559" y="0"/>
                </a:cxn>
              </a:cxnLst>
              <a:rect l="0" t="0" r="r" b="b"/>
              <a:pathLst>
                <a:path w="680" h="793">
                  <a:moveTo>
                    <a:pt x="559" y="0"/>
                  </a:moveTo>
                  <a:lnTo>
                    <a:pt x="586" y="106"/>
                  </a:lnTo>
                  <a:lnTo>
                    <a:pt x="608" y="214"/>
                  </a:lnTo>
                  <a:lnTo>
                    <a:pt x="621" y="318"/>
                  </a:lnTo>
                  <a:lnTo>
                    <a:pt x="633" y="420"/>
                  </a:lnTo>
                  <a:lnTo>
                    <a:pt x="649" y="550"/>
                  </a:lnTo>
                  <a:lnTo>
                    <a:pt x="657" y="612"/>
                  </a:lnTo>
                  <a:lnTo>
                    <a:pt x="666" y="671"/>
                  </a:lnTo>
                  <a:lnTo>
                    <a:pt x="674" y="724"/>
                  </a:lnTo>
                  <a:lnTo>
                    <a:pt x="680" y="770"/>
                  </a:lnTo>
                  <a:lnTo>
                    <a:pt x="631" y="777"/>
                  </a:lnTo>
                  <a:lnTo>
                    <a:pt x="574" y="783"/>
                  </a:lnTo>
                  <a:lnTo>
                    <a:pt x="527" y="785"/>
                  </a:lnTo>
                  <a:lnTo>
                    <a:pt x="525" y="785"/>
                  </a:lnTo>
                  <a:lnTo>
                    <a:pt x="517" y="787"/>
                  </a:lnTo>
                  <a:lnTo>
                    <a:pt x="506" y="787"/>
                  </a:lnTo>
                  <a:lnTo>
                    <a:pt x="441" y="791"/>
                  </a:lnTo>
                  <a:lnTo>
                    <a:pt x="370" y="793"/>
                  </a:lnTo>
                  <a:lnTo>
                    <a:pt x="225" y="793"/>
                  </a:lnTo>
                  <a:lnTo>
                    <a:pt x="225" y="791"/>
                  </a:lnTo>
                  <a:lnTo>
                    <a:pt x="149" y="791"/>
                  </a:lnTo>
                  <a:lnTo>
                    <a:pt x="149" y="789"/>
                  </a:lnTo>
                  <a:lnTo>
                    <a:pt x="147" y="789"/>
                  </a:lnTo>
                  <a:lnTo>
                    <a:pt x="68" y="785"/>
                  </a:lnTo>
                  <a:lnTo>
                    <a:pt x="0" y="781"/>
                  </a:lnTo>
                  <a:lnTo>
                    <a:pt x="14" y="742"/>
                  </a:lnTo>
                  <a:lnTo>
                    <a:pt x="29" y="699"/>
                  </a:lnTo>
                  <a:lnTo>
                    <a:pt x="43" y="654"/>
                  </a:lnTo>
                  <a:lnTo>
                    <a:pt x="57" y="607"/>
                  </a:lnTo>
                  <a:lnTo>
                    <a:pt x="68" y="559"/>
                  </a:lnTo>
                  <a:lnTo>
                    <a:pt x="78" y="514"/>
                  </a:lnTo>
                  <a:lnTo>
                    <a:pt x="82" y="471"/>
                  </a:lnTo>
                  <a:lnTo>
                    <a:pt x="82" y="436"/>
                  </a:lnTo>
                  <a:lnTo>
                    <a:pt x="74" y="351"/>
                  </a:lnTo>
                  <a:lnTo>
                    <a:pt x="63" y="275"/>
                  </a:lnTo>
                  <a:lnTo>
                    <a:pt x="51" y="206"/>
                  </a:lnTo>
                  <a:lnTo>
                    <a:pt x="37" y="145"/>
                  </a:lnTo>
                  <a:lnTo>
                    <a:pt x="23" y="96"/>
                  </a:lnTo>
                  <a:lnTo>
                    <a:pt x="14" y="57"/>
                  </a:lnTo>
                  <a:lnTo>
                    <a:pt x="4" y="27"/>
                  </a:lnTo>
                  <a:lnTo>
                    <a:pt x="41" y="27"/>
                  </a:lnTo>
                  <a:lnTo>
                    <a:pt x="43" y="29"/>
                  </a:lnTo>
                  <a:lnTo>
                    <a:pt x="104" y="29"/>
                  </a:lnTo>
                  <a:lnTo>
                    <a:pt x="125" y="80"/>
                  </a:lnTo>
                  <a:lnTo>
                    <a:pt x="141" y="135"/>
                  </a:lnTo>
                  <a:lnTo>
                    <a:pt x="155" y="190"/>
                  </a:lnTo>
                  <a:lnTo>
                    <a:pt x="167" y="245"/>
                  </a:lnTo>
                  <a:lnTo>
                    <a:pt x="174" y="296"/>
                  </a:lnTo>
                  <a:lnTo>
                    <a:pt x="180" y="343"/>
                  </a:lnTo>
                  <a:lnTo>
                    <a:pt x="184" y="383"/>
                  </a:lnTo>
                  <a:lnTo>
                    <a:pt x="186" y="412"/>
                  </a:lnTo>
                  <a:lnTo>
                    <a:pt x="188" y="432"/>
                  </a:lnTo>
                  <a:lnTo>
                    <a:pt x="188" y="440"/>
                  </a:lnTo>
                  <a:lnTo>
                    <a:pt x="268" y="440"/>
                  </a:lnTo>
                  <a:lnTo>
                    <a:pt x="312" y="438"/>
                  </a:lnTo>
                  <a:lnTo>
                    <a:pt x="410" y="434"/>
                  </a:lnTo>
                  <a:lnTo>
                    <a:pt x="449" y="432"/>
                  </a:lnTo>
                  <a:lnTo>
                    <a:pt x="480" y="428"/>
                  </a:lnTo>
                  <a:lnTo>
                    <a:pt x="504" y="426"/>
                  </a:lnTo>
                  <a:lnTo>
                    <a:pt x="519" y="424"/>
                  </a:lnTo>
                  <a:lnTo>
                    <a:pt x="523" y="424"/>
                  </a:lnTo>
                  <a:lnTo>
                    <a:pt x="523" y="371"/>
                  </a:lnTo>
                  <a:lnTo>
                    <a:pt x="519" y="314"/>
                  </a:lnTo>
                  <a:lnTo>
                    <a:pt x="512" y="253"/>
                  </a:lnTo>
                  <a:lnTo>
                    <a:pt x="506" y="194"/>
                  </a:lnTo>
                  <a:lnTo>
                    <a:pt x="496" y="137"/>
                  </a:lnTo>
                  <a:lnTo>
                    <a:pt x="486" y="86"/>
                  </a:lnTo>
                  <a:lnTo>
                    <a:pt x="476" y="45"/>
                  </a:lnTo>
                  <a:lnTo>
                    <a:pt x="468" y="11"/>
                  </a:lnTo>
                  <a:lnTo>
                    <a:pt x="478" y="11"/>
                  </a:lnTo>
                  <a:lnTo>
                    <a:pt x="490" y="9"/>
                  </a:lnTo>
                  <a:lnTo>
                    <a:pt x="559" y="0"/>
                  </a:lnTo>
                  <a:close/>
                </a:path>
              </a:pathLst>
            </a:custGeom>
            <a:solidFill>
              <a:srgbClr val="556C7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4" name="Freeform 39"/>
            <p:cNvSpPr>
              <a:spLocks/>
            </p:cNvSpPr>
            <p:nvPr/>
          </p:nvSpPr>
          <p:spPr bwMode="auto">
            <a:xfrm>
              <a:off x="10110788" y="4443413"/>
              <a:ext cx="563563" cy="41275"/>
            </a:xfrm>
            <a:custGeom>
              <a:avLst/>
              <a:gdLst/>
              <a:ahLst/>
              <a:cxnLst>
                <a:cxn ang="0">
                  <a:pos x="355" y="0"/>
                </a:cxn>
                <a:cxn ang="0">
                  <a:pos x="349" y="2"/>
                </a:cxn>
                <a:cxn ang="0">
                  <a:pos x="336" y="6"/>
                </a:cxn>
                <a:cxn ang="0">
                  <a:pos x="310" y="12"/>
                </a:cxn>
                <a:cxn ang="0">
                  <a:pos x="277" y="18"/>
                </a:cxn>
                <a:cxn ang="0">
                  <a:pos x="236" y="24"/>
                </a:cxn>
                <a:cxn ang="0">
                  <a:pos x="187" y="26"/>
                </a:cxn>
                <a:cxn ang="0">
                  <a:pos x="130" y="26"/>
                </a:cxn>
                <a:cxn ang="0">
                  <a:pos x="69" y="20"/>
                </a:cxn>
                <a:cxn ang="0">
                  <a:pos x="0" y="10"/>
                </a:cxn>
                <a:cxn ang="0">
                  <a:pos x="26" y="10"/>
                </a:cxn>
                <a:cxn ang="0">
                  <a:pos x="55" y="12"/>
                </a:cxn>
                <a:cxn ang="0">
                  <a:pos x="181" y="12"/>
                </a:cxn>
                <a:cxn ang="0">
                  <a:pos x="275" y="8"/>
                </a:cxn>
                <a:cxn ang="0">
                  <a:pos x="318" y="4"/>
                </a:cxn>
                <a:cxn ang="0">
                  <a:pos x="355" y="0"/>
                </a:cxn>
              </a:cxnLst>
              <a:rect l="0" t="0" r="r" b="b"/>
              <a:pathLst>
                <a:path w="355" h="26">
                  <a:moveTo>
                    <a:pt x="355" y="0"/>
                  </a:moveTo>
                  <a:lnTo>
                    <a:pt x="349" y="2"/>
                  </a:lnTo>
                  <a:lnTo>
                    <a:pt x="336" y="6"/>
                  </a:lnTo>
                  <a:lnTo>
                    <a:pt x="310" y="12"/>
                  </a:lnTo>
                  <a:lnTo>
                    <a:pt x="277" y="18"/>
                  </a:lnTo>
                  <a:lnTo>
                    <a:pt x="236" y="24"/>
                  </a:lnTo>
                  <a:lnTo>
                    <a:pt x="187" y="26"/>
                  </a:lnTo>
                  <a:lnTo>
                    <a:pt x="130" y="26"/>
                  </a:lnTo>
                  <a:lnTo>
                    <a:pt x="69" y="20"/>
                  </a:lnTo>
                  <a:lnTo>
                    <a:pt x="0" y="10"/>
                  </a:lnTo>
                  <a:lnTo>
                    <a:pt x="26" y="10"/>
                  </a:lnTo>
                  <a:lnTo>
                    <a:pt x="55" y="12"/>
                  </a:lnTo>
                  <a:lnTo>
                    <a:pt x="181" y="12"/>
                  </a:lnTo>
                  <a:lnTo>
                    <a:pt x="275" y="8"/>
                  </a:lnTo>
                  <a:lnTo>
                    <a:pt x="318" y="4"/>
                  </a:lnTo>
                  <a:lnTo>
                    <a:pt x="355" y="0"/>
                  </a:lnTo>
                  <a:close/>
                </a:path>
              </a:pathLst>
            </a:custGeom>
            <a:solidFill>
              <a:srgbClr val="00000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5" name="Freeform 40"/>
            <p:cNvSpPr>
              <a:spLocks/>
            </p:cNvSpPr>
            <p:nvPr/>
          </p:nvSpPr>
          <p:spPr bwMode="auto">
            <a:xfrm>
              <a:off x="10009188" y="2809875"/>
              <a:ext cx="376238" cy="215900"/>
            </a:xfrm>
            <a:custGeom>
              <a:avLst/>
              <a:gdLst/>
              <a:ahLst/>
              <a:cxnLst>
                <a:cxn ang="0">
                  <a:pos x="174" y="0"/>
                </a:cxn>
                <a:cxn ang="0">
                  <a:pos x="182" y="0"/>
                </a:cxn>
                <a:cxn ang="0">
                  <a:pos x="203" y="4"/>
                </a:cxn>
                <a:cxn ang="0">
                  <a:pos x="219" y="14"/>
                </a:cxn>
                <a:cxn ang="0">
                  <a:pos x="231" y="32"/>
                </a:cxn>
                <a:cxn ang="0">
                  <a:pos x="237" y="51"/>
                </a:cxn>
                <a:cxn ang="0">
                  <a:pos x="233" y="75"/>
                </a:cxn>
                <a:cxn ang="0">
                  <a:pos x="223" y="94"/>
                </a:cxn>
                <a:cxn ang="0">
                  <a:pos x="205" y="110"/>
                </a:cxn>
                <a:cxn ang="0">
                  <a:pos x="184" y="118"/>
                </a:cxn>
                <a:cxn ang="0">
                  <a:pos x="70" y="136"/>
                </a:cxn>
                <a:cxn ang="0">
                  <a:pos x="60" y="136"/>
                </a:cxn>
                <a:cxn ang="0">
                  <a:pos x="39" y="132"/>
                </a:cxn>
                <a:cxn ang="0">
                  <a:pos x="21" y="122"/>
                </a:cxn>
                <a:cxn ang="0">
                  <a:pos x="7" y="106"/>
                </a:cxn>
                <a:cxn ang="0">
                  <a:pos x="0" y="85"/>
                </a:cxn>
                <a:cxn ang="0">
                  <a:pos x="2" y="61"/>
                </a:cxn>
                <a:cxn ang="0">
                  <a:pos x="15" y="39"/>
                </a:cxn>
                <a:cxn ang="0">
                  <a:pos x="33" y="24"/>
                </a:cxn>
                <a:cxn ang="0">
                  <a:pos x="58" y="16"/>
                </a:cxn>
                <a:cxn ang="0">
                  <a:pos x="174" y="0"/>
                </a:cxn>
              </a:cxnLst>
              <a:rect l="0" t="0" r="r" b="b"/>
              <a:pathLst>
                <a:path w="237" h="136">
                  <a:moveTo>
                    <a:pt x="174" y="0"/>
                  </a:moveTo>
                  <a:lnTo>
                    <a:pt x="182" y="0"/>
                  </a:lnTo>
                  <a:lnTo>
                    <a:pt x="203" y="4"/>
                  </a:lnTo>
                  <a:lnTo>
                    <a:pt x="219" y="14"/>
                  </a:lnTo>
                  <a:lnTo>
                    <a:pt x="231" y="32"/>
                  </a:lnTo>
                  <a:lnTo>
                    <a:pt x="237" y="51"/>
                  </a:lnTo>
                  <a:lnTo>
                    <a:pt x="233" y="75"/>
                  </a:lnTo>
                  <a:lnTo>
                    <a:pt x="223" y="94"/>
                  </a:lnTo>
                  <a:lnTo>
                    <a:pt x="205" y="110"/>
                  </a:lnTo>
                  <a:lnTo>
                    <a:pt x="184" y="118"/>
                  </a:lnTo>
                  <a:lnTo>
                    <a:pt x="70" y="136"/>
                  </a:lnTo>
                  <a:lnTo>
                    <a:pt x="60" y="136"/>
                  </a:lnTo>
                  <a:lnTo>
                    <a:pt x="39" y="132"/>
                  </a:lnTo>
                  <a:lnTo>
                    <a:pt x="21" y="122"/>
                  </a:lnTo>
                  <a:lnTo>
                    <a:pt x="7" y="106"/>
                  </a:lnTo>
                  <a:lnTo>
                    <a:pt x="0" y="85"/>
                  </a:lnTo>
                  <a:lnTo>
                    <a:pt x="2" y="61"/>
                  </a:lnTo>
                  <a:lnTo>
                    <a:pt x="15" y="39"/>
                  </a:lnTo>
                  <a:lnTo>
                    <a:pt x="33" y="24"/>
                  </a:lnTo>
                  <a:lnTo>
                    <a:pt x="58" y="16"/>
                  </a:lnTo>
                  <a:lnTo>
                    <a:pt x="174" y="0"/>
                  </a:lnTo>
                  <a:close/>
                </a:path>
              </a:pathLst>
            </a:custGeom>
            <a:solidFill>
              <a:srgbClr val="E3DBA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" name="Freeform 41"/>
            <p:cNvSpPr>
              <a:spLocks/>
            </p:cNvSpPr>
            <p:nvPr/>
          </p:nvSpPr>
          <p:spPr bwMode="auto">
            <a:xfrm>
              <a:off x="10002838" y="2800350"/>
              <a:ext cx="392113" cy="177800"/>
            </a:xfrm>
            <a:custGeom>
              <a:avLst/>
              <a:gdLst/>
              <a:ahLst/>
              <a:cxnLst>
                <a:cxn ang="0">
                  <a:pos x="178" y="0"/>
                </a:cxn>
                <a:cxn ang="0">
                  <a:pos x="204" y="2"/>
                </a:cxn>
                <a:cxn ang="0">
                  <a:pos x="225" y="14"/>
                </a:cxn>
                <a:cxn ang="0">
                  <a:pos x="237" y="26"/>
                </a:cxn>
                <a:cxn ang="0">
                  <a:pos x="245" y="42"/>
                </a:cxn>
                <a:cxn ang="0">
                  <a:pos x="247" y="57"/>
                </a:cxn>
                <a:cxn ang="0">
                  <a:pos x="247" y="61"/>
                </a:cxn>
                <a:cxn ang="0">
                  <a:pos x="245" y="63"/>
                </a:cxn>
                <a:cxn ang="0">
                  <a:pos x="239" y="63"/>
                </a:cxn>
                <a:cxn ang="0">
                  <a:pos x="237" y="61"/>
                </a:cxn>
                <a:cxn ang="0">
                  <a:pos x="235" y="57"/>
                </a:cxn>
                <a:cxn ang="0">
                  <a:pos x="231" y="38"/>
                </a:cxn>
                <a:cxn ang="0">
                  <a:pos x="217" y="24"/>
                </a:cxn>
                <a:cxn ang="0">
                  <a:pos x="200" y="14"/>
                </a:cxn>
                <a:cxn ang="0">
                  <a:pos x="178" y="12"/>
                </a:cxn>
                <a:cxn ang="0">
                  <a:pos x="62" y="26"/>
                </a:cxn>
                <a:cxn ang="0">
                  <a:pos x="39" y="34"/>
                </a:cxn>
                <a:cxn ang="0">
                  <a:pos x="21" y="49"/>
                </a:cxn>
                <a:cxn ang="0">
                  <a:pos x="11" y="69"/>
                </a:cxn>
                <a:cxn ang="0">
                  <a:pos x="9" y="91"/>
                </a:cxn>
                <a:cxn ang="0">
                  <a:pos x="11" y="97"/>
                </a:cxn>
                <a:cxn ang="0">
                  <a:pos x="11" y="100"/>
                </a:cxn>
                <a:cxn ang="0">
                  <a:pos x="13" y="104"/>
                </a:cxn>
                <a:cxn ang="0">
                  <a:pos x="13" y="110"/>
                </a:cxn>
                <a:cxn ang="0">
                  <a:pos x="11" y="112"/>
                </a:cxn>
                <a:cxn ang="0">
                  <a:pos x="7" y="112"/>
                </a:cxn>
                <a:cxn ang="0">
                  <a:pos x="4" y="110"/>
                </a:cxn>
                <a:cxn ang="0">
                  <a:pos x="2" y="100"/>
                </a:cxn>
                <a:cxn ang="0">
                  <a:pos x="0" y="93"/>
                </a:cxn>
                <a:cxn ang="0">
                  <a:pos x="2" y="65"/>
                </a:cxn>
                <a:cxn ang="0">
                  <a:pos x="13" y="42"/>
                </a:cxn>
                <a:cxn ang="0">
                  <a:pos x="35" y="24"/>
                </a:cxn>
                <a:cxn ang="0">
                  <a:pos x="60" y="16"/>
                </a:cxn>
                <a:cxn ang="0">
                  <a:pos x="178" y="0"/>
                </a:cxn>
              </a:cxnLst>
              <a:rect l="0" t="0" r="r" b="b"/>
              <a:pathLst>
                <a:path w="247" h="112">
                  <a:moveTo>
                    <a:pt x="178" y="0"/>
                  </a:moveTo>
                  <a:lnTo>
                    <a:pt x="204" y="2"/>
                  </a:lnTo>
                  <a:lnTo>
                    <a:pt x="225" y="14"/>
                  </a:lnTo>
                  <a:lnTo>
                    <a:pt x="237" y="26"/>
                  </a:lnTo>
                  <a:lnTo>
                    <a:pt x="245" y="42"/>
                  </a:lnTo>
                  <a:lnTo>
                    <a:pt x="247" y="57"/>
                  </a:lnTo>
                  <a:lnTo>
                    <a:pt x="247" y="61"/>
                  </a:lnTo>
                  <a:lnTo>
                    <a:pt x="245" y="63"/>
                  </a:lnTo>
                  <a:lnTo>
                    <a:pt x="239" y="63"/>
                  </a:lnTo>
                  <a:lnTo>
                    <a:pt x="237" y="61"/>
                  </a:lnTo>
                  <a:lnTo>
                    <a:pt x="235" y="57"/>
                  </a:lnTo>
                  <a:lnTo>
                    <a:pt x="231" y="38"/>
                  </a:lnTo>
                  <a:lnTo>
                    <a:pt x="217" y="24"/>
                  </a:lnTo>
                  <a:lnTo>
                    <a:pt x="200" y="14"/>
                  </a:lnTo>
                  <a:lnTo>
                    <a:pt x="178" y="12"/>
                  </a:lnTo>
                  <a:lnTo>
                    <a:pt x="62" y="26"/>
                  </a:lnTo>
                  <a:lnTo>
                    <a:pt x="39" y="34"/>
                  </a:lnTo>
                  <a:lnTo>
                    <a:pt x="21" y="49"/>
                  </a:lnTo>
                  <a:lnTo>
                    <a:pt x="11" y="69"/>
                  </a:lnTo>
                  <a:lnTo>
                    <a:pt x="9" y="91"/>
                  </a:lnTo>
                  <a:lnTo>
                    <a:pt x="11" y="97"/>
                  </a:lnTo>
                  <a:lnTo>
                    <a:pt x="11" y="100"/>
                  </a:lnTo>
                  <a:lnTo>
                    <a:pt x="13" y="104"/>
                  </a:lnTo>
                  <a:lnTo>
                    <a:pt x="13" y="110"/>
                  </a:lnTo>
                  <a:lnTo>
                    <a:pt x="11" y="112"/>
                  </a:lnTo>
                  <a:lnTo>
                    <a:pt x="7" y="112"/>
                  </a:lnTo>
                  <a:lnTo>
                    <a:pt x="4" y="110"/>
                  </a:lnTo>
                  <a:lnTo>
                    <a:pt x="2" y="100"/>
                  </a:lnTo>
                  <a:lnTo>
                    <a:pt x="0" y="93"/>
                  </a:lnTo>
                  <a:lnTo>
                    <a:pt x="2" y="65"/>
                  </a:lnTo>
                  <a:lnTo>
                    <a:pt x="13" y="42"/>
                  </a:lnTo>
                  <a:lnTo>
                    <a:pt x="35" y="24"/>
                  </a:lnTo>
                  <a:lnTo>
                    <a:pt x="60" y="16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19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" name="Freeform 42"/>
            <p:cNvSpPr>
              <a:spLocks/>
            </p:cNvSpPr>
            <p:nvPr/>
          </p:nvSpPr>
          <p:spPr bwMode="auto">
            <a:xfrm>
              <a:off x="10506076" y="2728913"/>
              <a:ext cx="323850" cy="212725"/>
            </a:xfrm>
            <a:custGeom>
              <a:avLst/>
              <a:gdLst/>
              <a:ahLst/>
              <a:cxnLst>
                <a:cxn ang="0">
                  <a:pos x="149" y="0"/>
                </a:cxn>
                <a:cxn ang="0">
                  <a:pos x="159" y="0"/>
                </a:cxn>
                <a:cxn ang="0">
                  <a:pos x="177" y="4"/>
                </a:cxn>
                <a:cxn ang="0">
                  <a:pos x="190" y="14"/>
                </a:cxn>
                <a:cxn ang="0">
                  <a:pos x="200" y="28"/>
                </a:cxn>
                <a:cxn ang="0">
                  <a:pos x="204" y="47"/>
                </a:cxn>
                <a:cxn ang="0">
                  <a:pos x="202" y="69"/>
                </a:cxn>
                <a:cxn ang="0">
                  <a:pos x="192" y="89"/>
                </a:cxn>
                <a:cxn ang="0">
                  <a:pos x="177" y="102"/>
                </a:cxn>
                <a:cxn ang="0">
                  <a:pos x="157" y="112"/>
                </a:cxn>
                <a:cxn ang="0">
                  <a:pos x="59" y="132"/>
                </a:cxn>
                <a:cxn ang="0">
                  <a:pos x="57" y="132"/>
                </a:cxn>
                <a:cxn ang="0">
                  <a:pos x="53" y="134"/>
                </a:cxn>
                <a:cxn ang="0">
                  <a:pos x="49" y="134"/>
                </a:cxn>
                <a:cxn ang="0">
                  <a:pos x="32" y="130"/>
                </a:cxn>
                <a:cxn ang="0">
                  <a:pos x="16" y="120"/>
                </a:cxn>
                <a:cxn ang="0">
                  <a:pos x="6" y="106"/>
                </a:cxn>
                <a:cxn ang="0">
                  <a:pos x="0" y="87"/>
                </a:cxn>
                <a:cxn ang="0">
                  <a:pos x="2" y="63"/>
                </a:cxn>
                <a:cxn ang="0">
                  <a:pos x="12" y="43"/>
                </a:cxn>
                <a:cxn ang="0">
                  <a:pos x="28" y="28"/>
                </a:cxn>
                <a:cxn ang="0">
                  <a:pos x="49" y="20"/>
                </a:cxn>
                <a:cxn ang="0">
                  <a:pos x="149" y="0"/>
                </a:cxn>
              </a:cxnLst>
              <a:rect l="0" t="0" r="r" b="b"/>
              <a:pathLst>
                <a:path w="204" h="134">
                  <a:moveTo>
                    <a:pt x="149" y="0"/>
                  </a:moveTo>
                  <a:lnTo>
                    <a:pt x="159" y="0"/>
                  </a:lnTo>
                  <a:lnTo>
                    <a:pt x="177" y="4"/>
                  </a:lnTo>
                  <a:lnTo>
                    <a:pt x="190" y="14"/>
                  </a:lnTo>
                  <a:lnTo>
                    <a:pt x="200" y="28"/>
                  </a:lnTo>
                  <a:lnTo>
                    <a:pt x="204" y="47"/>
                  </a:lnTo>
                  <a:lnTo>
                    <a:pt x="202" y="69"/>
                  </a:lnTo>
                  <a:lnTo>
                    <a:pt x="192" y="89"/>
                  </a:lnTo>
                  <a:lnTo>
                    <a:pt x="177" y="102"/>
                  </a:lnTo>
                  <a:lnTo>
                    <a:pt x="157" y="112"/>
                  </a:lnTo>
                  <a:lnTo>
                    <a:pt x="59" y="132"/>
                  </a:lnTo>
                  <a:lnTo>
                    <a:pt x="57" y="132"/>
                  </a:lnTo>
                  <a:lnTo>
                    <a:pt x="53" y="134"/>
                  </a:lnTo>
                  <a:lnTo>
                    <a:pt x="49" y="134"/>
                  </a:lnTo>
                  <a:lnTo>
                    <a:pt x="32" y="130"/>
                  </a:lnTo>
                  <a:lnTo>
                    <a:pt x="16" y="120"/>
                  </a:lnTo>
                  <a:lnTo>
                    <a:pt x="6" y="106"/>
                  </a:lnTo>
                  <a:lnTo>
                    <a:pt x="0" y="87"/>
                  </a:lnTo>
                  <a:lnTo>
                    <a:pt x="2" y="63"/>
                  </a:lnTo>
                  <a:lnTo>
                    <a:pt x="12" y="43"/>
                  </a:lnTo>
                  <a:lnTo>
                    <a:pt x="28" y="28"/>
                  </a:lnTo>
                  <a:lnTo>
                    <a:pt x="49" y="20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rgbClr val="E3DBA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" name="Freeform 43"/>
            <p:cNvSpPr>
              <a:spLocks/>
            </p:cNvSpPr>
            <p:nvPr/>
          </p:nvSpPr>
          <p:spPr bwMode="auto">
            <a:xfrm>
              <a:off x="10496551" y="2722563"/>
              <a:ext cx="342900" cy="165100"/>
            </a:xfrm>
            <a:custGeom>
              <a:avLst/>
              <a:gdLst/>
              <a:ahLst/>
              <a:cxnLst>
                <a:cxn ang="0">
                  <a:pos x="155" y="0"/>
                </a:cxn>
                <a:cxn ang="0">
                  <a:pos x="177" y="0"/>
                </a:cxn>
                <a:cxn ang="0">
                  <a:pos x="196" y="10"/>
                </a:cxn>
                <a:cxn ang="0">
                  <a:pos x="206" y="20"/>
                </a:cxn>
                <a:cxn ang="0">
                  <a:pos x="212" y="34"/>
                </a:cxn>
                <a:cxn ang="0">
                  <a:pos x="216" y="51"/>
                </a:cxn>
                <a:cxn ang="0">
                  <a:pos x="216" y="59"/>
                </a:cxn>
                <a:cxn ang="0">
                  <a:pos x="214" y="67"/>
                </a:cxn>
                <a:cxn ang="0">
                  <a:pos x="214" y="69"/>
                </a:cxn>
                <a:cxn ang="0">
                  <a:pos x="210" y="73"/>
                </a:cxn>
                <a:cxn ang="0">
                  <a:pos x="208" y="73"/>
                </a:cxn>
                <a:cxn ang="0">
                  <a:pos x="204" y="69"/>
                </a:cxn>
                <a:cxn ang="0">
                  <a:pos x="204" y="51"/>
                </a:cxn>
                <a:cxn ang="0">
                  <a:pos x="200" y="32"/>
                </a:cxn>
                <a:cxn ang="0">
                  <a:pos x="189" y="18"/>
                </a:cxn>
                <a:cxn ang="0">
                  <a:pos x="173" y="10"/>
                </a:cxn>
                <a:cxn ang="0">
                  <a:pos x="157" y="10"/>
                </a:cxn>
                <a:cxn ang="0">
                  <a:pos x="57" y="30"/>
                </a:cxn>
                <a:cxn ang="0">
                  <a:pos x="38" y="38"/>
                </a:cxn>
                <a:cxn ang="0">
                  <a:pos x="22" y="51"/>
                </a:cxn>
                <a:cxn ang="0">
                  <a:pos x="14" y="69"/>
                </a:cxn>
                <a:cxn ang="0">
                  <a:pos x="12" y="91"/>
                </a:cxn>
                <a:cxn ang="0">
                  <a:pos x="12" y="100"/>
                </a:cxn>
                <a:cxn ang="0">
                  <a:pos x="8" y="104"/>
                </a:cxn>
                <a:cxn ang="0">
                  <a:pos x="6" y="104"/>
                </a:cxn>
                <a:cxn ang="0">
                  <a:pos x="2" y="100"/>
                </a:cxn>
                <a:cxn ang="0">
                  <a:pos x="0" y="96"/>
                </a:cxn>
                <a:cxn ang="0">
                  <a:pos x="0" y="93"/>
                </a:cxn>
                <a:cxn ang="0">
                  <a:pos x="2" y="67"/>
                </a:cxn>
                <a:cxn ang="0">
                  <a:pos x="14" y="43"/>
                </a:cxn>
                <a:cxn ang="0">
                  <a:pos x="32" y="28"/>
                </a:cxn>
                <a:cxn ang="0">
                  <a:pos x="55" y="18"/>
                </a:cxn>
                <a:cxn ang="0">
                  <a:pos x="155" y="0"/>
                </a:cxn>
              </a:cxnLst>
              <a:rect l="0" t="0" r="r" b="b"/>
              <a:pathLst>
                <a:path w="216" h="104">
                  <a:moveTo>
                    <a:pt x="155" y="0"/>
                  </a:moveTo>
                  <a:lnTo>
                    <a:pt x="177" y="0"/>
                  </a:lnTo>
                  <a:lnTo>
                    <a:pt x="196" y="10"/>
                  </a:lnTo>
                  <a:lnTo>
                    <a:pt x="206" y="20"/>
                  </a:lnTo>
                  <a:lnTo>
                    <a:pt x="212" y="34"/>
                  </a:lnTo>
                  <a:lnTo>
                    <a:pt x="216" y="51"/>
                  </a:lnTo>
                  <a:lnTo>
                    <a:pt x="216" y="59"/>
                  </a:lnTo>
                  <a:lnTo>
                    <a:pt x="214" y="67"/>
                  </a:lnTo>
                  <a:lnTo>
                    <a:pt x="214" y="69"/>
                  </a:lnTo>
                  <a:lnTo>
                    <a:pt x="210" y="73"/>
                  </a:lnTo>
                  <a:lnTo>
                    <a:pt x="208" y="73"/>
                  </a:lnTo>
                  <a:lnTo>
                    <a:pt x="204" y="69"/>
                  </a:lnTo>
                  <a:lnTo>
                    <a:pt x="204" y="51"/>
                  </a:lnTo>
                  <a:lnTo>
                    <a:pt x="200" y="32"/>
                  </a:lnTo>
                  <a:lnTo>
                    <a:pt x="189" y="18"/>
                  </a:lnTo>
                  <a:lnTo>
                    <a:pt x="173" y="10"/>
                  </a:lnTo>
                  <a:lnTo>
                    <a:pt x="157" y="10"/>
                  </a:lnTo>
                  <a:lnTo>
                    <a:pt x="57" y="30"/>
                  </a:lnTo>
                  <a:lnTo>
                    <a:pt x="38" y="38"/>
                  </a:lnTo>
                  <a:lnTo>
                    <a:pt x="22" y="51"/>
                  </a:lnTo>
                  <a:lnTo>
                    <a:pt x="14" y="69"/>
                  </a:lnTo>
                  <a:lnTo>
                    <a:pt x="12" y="91"/>
                  </a:lnTo>
                  <a:lnTo>
                    <a:pt x="12" y="100"/>
                  </a:lnTo>
                  <a:lnTo>
                    <a:pt x="8" y="104"/>
                  </a:lnTo>
                  <a:lnTo>
                    <a:pt x="6" y="104"/>
                  </a:lnTo>
                  <a:lnTo>
                    <a:pt x="2" y="100"/>
                  </a:lnTo>
                  <a:lnTo>
                    <a:pt x="0" y="96"/>
                  </a:lnTo>
                  <a:lnTo>
                    <a:pt x="0" y="93"/>
                  </a:lnTo>
                  <a:lnTo>
                    <a:pt x="2" y="67"/>
                  </a:lnTo>
                  <a:lnTo>
                    <a:pt x="14" y="43"/>
                  </a:lnTo>
                  <a:lnTo>
                    <a:pt x="32" y="28"/>
                  </a:lnTo>
                  <a:lnTo>
                    <a:pt x="55" y="18"/>
                  </a:lnTo>
                  <a:lnTo>
                    <a:pt x="155" y="0"/>
                  </a:lnTo>
                  <a:close/>
                </a:path>
              </a:pathLst>
            </a:custGeom>
            <a:solidFill>
              <a:srgbClr val="19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" name="Freeform 44"/>
            <p:cNvSpPr>
              <a:spLocks/>
            </p:cNvSpPr>
            <p:nvPr/>
          </p:nvSpPr>
          <p:spPr bwMode="auto">
            <a:xfrm>
              <a:off x="10375901" y="2828925"/>
              <a:ext cx="133350" cy="52388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65" y="2"/>
                </a:cxn>
                <a:cxn ang="0">
                  <a:pos x="84" y="16"/>
                </a:cxn>
                <a:cxn ang="0">
                  <a:pos x="76" y="24"/>
                </a:cxn>
                <a:cxn ang="0">
                  <a:pos x="61" y="14"/>
                </a:cxn>
                <a:cxn ang="0">
                  <a:pos x="45" y="10"/>
                </a:cxn>
                <a:cxn ang="0">
                  <a:pos x="31" y="14"/>
                </a:cxn>
                <a:cxn ang="0">
                  <a:pos x="20" y="22"/>
                </a:cxn>
                <a:cxn ang="0">
                  <a:pos x="8" y="33"/>
                </a:cxn>
                <a:cxn ang="0">
                  <a:pos x="0" y="27"/>
                </a:cxn>
                <a:cxn ang="0">
                  <a:pos x="4" y="24"/>
                </a:cxn>
                <a:cxn ang="0">
                  <a:pos x="12" y="14"/>
                </a:cxn>
                <a:cxn ang="0">
                  <a:pos x="25" y="4"/>
                </a:cxn>
                <a:cxn ang="0">
                  <a:pos x="43" y="0"/>
                </a:cxn>
              </a:cxnLst>
              <a:rect l="0" t="0" r="r" b="b"/>
              <a:pathLst>
                <a:path w="84" h="33">
                  <a:moveTo>
                    <a:pt x="43" y="0"/>
                  </a:moveTo>
                  <a:lnTo>
                    <a:pt x="65" y="2"/>
                  </a:lnTo>
                  <a:lnTo>
                    <a:pt x="84" y="16"/>
                  </a:lnTo>
                  <a:lnTo>
                    <a:pt x="76" y="24"/>
                  </a:lnTo>
                  <a:lnTo>
                    <a:pt x="61" y="14"/>
                  </a:lnTo>
                  <a:lnTo>
                    <a:pt x="45" y="10"/>
                  </a:lnTo>
                  <a:lnTo>
                    <a:pt x="31" y="14"/>
                  </a:lnTo>
                  <a:lnTo>
                    <a:pt x="20" y="22"/>
                  </a:lnTo>
                  <a:lnTo>
                    <a:pt x="8" y="33"/>
                  </a:lnTo>
                  <a:lnTo>
                    <a:pt x="0" y="27"/>
                  </a:lnTo>
                  <a:lnTo>
                    <a:pt x="4" y="24"/>
                  </a:lnTo>
                  <a:lnTo>
                    <a:pt x="12" y="14"/>
                  </a:lnTo>
                  <a:lnTo>
                    <a:pt x="25" y="4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19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" name="Freeform 45"/>
            <p:cNvSpPr>
              <a:spLocks noEditPoints="1"/>
            </p:cNvSpPr>
            <p:nvPr/>
          </p:nvSpPr>
          <p:spPr bwMode="auto">
            <a:xfrm>
              <a:off x="10136188" y="2819400"/>
              <a:ext cx="239713" cy="58738"/>
            </a:xfrm>
            <a:custGeom>
              <a:avLst/>
              <a:gdLst/>
              <a:ahLst/>
              <a:cxnLst>
                <a:cxn ang="0">
                  <a:pos x="14" y="12"/>
                </a:cxn>
                <a:cxn ang="0">
                  <a:pos x="2" y="14"/>
                </a:cxn>
                <a:cxn ang="0">
                  <a:pos x="0" y="14"/>
                </a:cxn>
                <a:cxn ang="0">
                  <a:pos x="14" y="12"/>
                </a:cxn>
                <a:cxn ang="0">
                  <a:pos x="86" y="0"/>
                </a:cxn>
                <a:cxn ang="0">
                  <a:pos x="108" y="0"/>
                </a:cxn>
                <a:cxn ang="0">
                  <a:pos x="120" y="2"/>
                </a:cxn>
                <a:cxn ang="0">
                  <a:pos x="129" y="8"/>
                </a:cxn>
                <a:cxn ang="0">
                  <a:pos x="141" y="20"/>
                </a:cxn>
                <a:cxn ang="0">
                  <a:pos x="149" y="32"/>
                </a:cxn>
                <a:cxn ang="0">
                  <a:pos x="151" y="37"/>
                </a:cxn>
                <a:cxn ang="0">
                  <a:pos x="149" y="33"/>
                </a:cxn>
                <a:cxn ang="0">
                  <a:pos x="141" y="26"/>
                </a:cxn>
                <a:cxn ang="0">
                  <a:pos x="125" y="18"/>
                </a:cxn>
                <a:cxn ang="0">
                  <a:pos x="104" y="10"/>
                </a:cxn>
                <a:cxn ang="0">
                  <a:pos x="92" y="8"/>
                </a:cxn>
                <a:cxn ang="0">
                  <a:pos x="74" y="10"/>
                </a:cxn>
                <a:cxn ang="0">
                  <a:pos x="53" y="10"/>
                </a:cxn>
                <a:cxn ang="0">
                  <a:pos x="31" y="12"/>
                </a:cxn>
                <a:cxn ang="0">
                  <a:pos x="14" y="12"/>
                </a:cxn>
                <a:cxn ang="0">
                  <a:pos x="29" y="8"/>
                </a:cxn>
                <a:cxn ang="0">
                  <a:pos x="49" y="6"/>
                </a:cxn>
                <a:cxn ang="0">
                  <a:pos x="69" y="2"/>
                </a:cxn>
                <a:cxn ang="0">
                  <a:pos x="86" y="0"/>
                </a:cxn>
              </a:cxnLst>
              <a:rect l="0" t="0" r="r" b="b"/>
              <a:pathLst>
                <a:path w="151" h="37">
                  <a:moveTo>
                    <a:pt x="14" y="12"/>
                  </a:moveTo>
                  <a:lnTo>
                    <a:pt x="2" y="14"/>
                  </a:lnTo>
                  <a:lnTo>
                    <a:pt x="0" y="14"/>
                  </a:lnTo>
                  <a:lnTo>
                    <a:pt x="14" y="12"/>
                  </a:lnTo>
                  <a:close/>
                  <a:moveTo>
                    <a:pt x="86" y="0"/>
                  </a:moveTo>
                  <a:lnTo>
                    <a:pt x="108" y="0"/>
                  </a:lnTo>
                  <a:lnTo>
                    <a:pt x="120" y="2"/>
                  </a:lnTo>
                  <a:lnTo>
                    <a:pt x="129" y="8"/>
                  </a:lnTo>
                  <a:lnTo>
                    <a:pt x="141" y="20"/>
                  </a:lnTo>
                  <a:lnTo>
                    <a:pt x="149" y="32"/>
                  </a:lnTo>
                  <a:lnTo>
                    <a:pt x="151" y="37"/>
                  </a:lnTo>
                  <a:lnTo>
                    <a:pt x="149" y="33"/>
                  </a:lnTo>
                  <a:lnTo>
                    <a:pt x="141" y="26"/>
                  </a:lnTo>
                  <a:lnTo>
                    <a:pt x="125" y="18"/>
                  </a:lnTo>
                  <a:lnTo>
                    <a:pt x="104" y="10"/>
                  </a:lnTo>
                  <a:lnTo>
                    <a:pt x="92" y="8"/>
                  </a:lnTo>
                  <a:lnTo>
                    <a:pt x="74" y="10"/>
                  </a:lnTo>
                  <a:lnTo>
                    <a:pt x="53" y="10"/>
                  </a:lnTo>
                  <a:lnTo>
                    <a:pt x="31" y="12"/>
                  </a:lnTo>
                  <a:lnTo>
                    <a:pt x="14" y="12"/>
                  </a:lnTo>
                  <a:lnTo>
                    <a:pt x="29" y="8"/>
                  </a:lnTo>
                  <a:lnTo>
                    <a:pt x="49" y="6"/>
                  </a:lnTo>
                  <a:lnTo>
                    <a:pt x="69" y="2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" name="Freeform 46"/>
            <p:cNvSpPr>
              <a:spLocks/>
            </p:cNvSpPr>
            <p:nvPr/>
          </p:nvSpPr>
          <p:spPr bwMode="auto">
            <a:xfrm>
              <a:off x="10631488" y="2738438"/>
              <a:ext cx="188913" cy="58738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92" y="0"/>
                </a:cxn>
                <a:cxn ang="0">
                  <a:pos x="102" y="6"/>
                </a:cxn>
                <a:cxn ang="0">
                  <a:pos x="111" y="18"/>
                </a:cxn>
                <a:cxn ang="0">
                  <a:pos x="119" y="37"/>
                </a:cxn>
                <a:cxn ang="0">
                  <a:pos x="117" y="33"/>
                </a:cxn>
                <a:cxn ang="0">
                  <a:pos x="111" y="24"/>
                </a:cxn>
                <a:cxn ang="0">
                  <a:pos x="100" y="16"/>
                </a:cxn>
                <a:cxn ang="0">
                  <a:pos x="84" y="10"/>
                </a:cxn>
                <a:cxn ang="0">
                  <a:pos x="55" y="10"/>
                </a:cxn>
                <a:cxn ang="0">
                  <a:pos x="37" y="12"/>
                </a:cxn>
                <a:cxn ang="0">
                  <a:pos x="17" y="12"/>
                </a:cxn>
                <a:cxn ang="0">
                  <a:pos x="6" y="14"/>
                </a:cxn>
                <a:cxn ang="0">
                  <a:pos x="0" y="14"/>
                </a:cxn>
                <a:cxn ang="0">
                  <a:pos x="70" y="0"/>
                </a:cxn>
              </a:cxnLst>
              <a:rect l="0" t="0" r="r" b="b"/>
              <a:pathLst>
                <a:path w="119" h="37">
                  <a:moveTo>
                    <a:pt x="70" y="0"/>
                  </a:moveTo>
                  <a:lnTo>
                    <a:pt x="92" y="0"/>
                  </a:lnTo>
                  <a:lnTo>
                    <a:pt x="102" y="6"/>
                  </a:lnTo>
                  <a:lnTo>
                    <a:pt x="111" y="18"/>
                  </a:lnTo>
                  <a:lnTo>
                    <a:pt x="119" y="37"/>
                  </a:lnTo>
                  <a:lnTo>
                    <a:pt x="117" y="33"/>
                  </a:lnTo>
                  <a:lnTo>
                    <a:pt x="111" y="24"/>
                  </a:lnTo>
                  <a:lnTo>
                    <a:pt x="100" y="16"/>
                  </a:lnTo>
                  <a:lnTo>
                    <a:pt x="84" y="10"/>
                  </a:lnTo>
                  <a:lnTo>
                    <a:pt x="55" y="10"/>
                  </a:lnTo>
                  <a:lnTo>
                    <a:pt x="37" y="12"/>
                  </a:lnTo>
                  <a:lnTo>
                    <a:pt x="17" y="12"/>
                  </a:lnTo>
                  <a:lnTo>
                    <a:pt x="6" y="14"/>
                  </a:lnTo>
                  <a:lnTo>
                    <a:pt x="0" y="14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32" name="Group 190"/>
          <p:cNvGrpSpPr/>
          <p:nvPr/>
        </p:nvGrpSpPr>
        <p:grpSpPr>
          <a:xfrm>
            <a:off x="2541839" y="3828546"/>
            <a:ext cx="903224" cy="1416279"/>
            <a:chOff x="957263" y="1965325"/>
            <a:chExt cx="1866900" cy="2927351"/>
          </a:xfrm>
        </p:grpSpPr>
        <p:sp>
          <p:nvSpPr>
            <p:cNvPr id="333" name="Freeform 47"/>
            <p:cNvSpPr>
              <a:spLocks/>
            </p:cNvSpPr>
            <p:nvPr/>
          </p:nvSpPr>
          <p:spPr bwMode="auto">
            <a:xfrm>
              <a:off x="957263" y="3611563"/>
              <a:ext cx="1866900" cy="1281113"/>
            </a:xfrm>
            <a:custGeom>
              <a:avLst/>
              <a:gdLst/>
              <a:ahLst/>
              <a:cxnLst>
                <a:cxn ang="0">
                  <a:pos x="939" y="4"/>
                </a:cxn>
                <a:cxn ang="0">
                  <a:pos x="957" y="31"/>
                </a:cxn>
                <a:cxn ang="0">
                  <a:pos x="988" y="82"/>
                </a:cxn>
                <a:cxn ang="0">
                  <a:pos x="1027" y="153"/>
                </a:cxn>
                <a:cxn ang="0">
                  <a:pos x="1080" y="267"/>
                </a:cxn>
                <a:cxn ang="0">
                  <a:pos x="1131" y="436"/>
                </a:cxn>
                <a:cxn ang="0">
                  <a:pos x="1167" y="613"/>
                </a:cxn>
                <a:cxn ang="0">
                  <a:pos x="1176" y="699"/>
                </a:cxn>
                <a:cxn ang="0">
                  <a:pos x="1172" y="709"/>
                </a:cxn>
                <a:cxn ang="0">
                  <a:pos x="1151" y="729"/>
                </a:cxn>
                <a:cxn ang="0">
                  <a:pos x="1090" y="756"/>
                </a:cxn>
                <a:cxn ang="0">
                  <a:pos x="998" y="780"/>
                </a:cxn>
                <a:cxn ang="0">
                  <a:pos x="871" y="797"/>
                </a:cxn>
                <a:cxn ang="0">
                  <a:pos x="820" y="799"/>
                </a:cxn>
                <a:cxn ang="0">
                  <a:pos x="802" y="801"/>
                </a:cxn>
                <a:cxn ang="0">
                  <a:pos x="665" y="807"/>
                </a:cxn>
                <a:cxn ang="0">
                  <a:pos x="522" y="805"/>
                </a:cxn>
                <a:cxn ang="0">
                  <a:pos x="445" y="803"/>
                </a:cxn>
                <a:cxn ang="0">
                  <a:pos x="376" y="801"/>
                </a:cxn>
                <a:cxn ang="0">
                  <a:pos x="263" y="791"/>
                </a:cxn>
                <a:cxn ang="0">
                  <a:pos x="257" y="789"/>
                </a:cxn>
                <a:cxn ang="0">
                  <a:pos x="233" y="787"/>
                </a:cxn>
                <a:cxn ang="0">
                  <a:pos x="122" y="766"/>
                </a:cxn>
                <a:cxn ang="0">
                  <a:pos x="47" y="738"/>
                </a:cxn>
                <a:cxn ang="0">
                  <a:pos x="4" y="705"/>
                </a:cxn>
                <a:cxn ang="0">
                  <a:pos x="0" y="695"/>
                </a:cxn>
                <a:cxn ang="0">
                  <a:pos x="8" y="603"/>
                </a:cxn>
                <a:cxn ang="0">
                  <a:pos x="45" y="420"/>
                </a:cxn>
                <a:cxn ang="0">
                  <a:pos x="86" y="293"/>
                </a:cxn>
                <a:cxn ang="0">
                  <a:pos x="124" y="202"/>
                </a:cxn>
                <a:cxn ang="0">
                  <a:pos x="153" y="141"/>
                </a:cxn>
                <a:cxn ang="0">
                  <a:pos x="176" y="94"/>
                </a:cxn>
                <a:cxn ang="0">
                  <a:pos x="194" y="53"/>
                </a:cxn>
                <a:cxn ang="0">
                  <a:pos x="206" y="31"/>
                </a:cxn>
                <a:cxn ang="0">
                  <a:pos x="247" y="35"/>
                </a:cxn>
                <a:cxn ang="0">
                  <a:pos x="310" y="41"/>
                </a:cxn>
                <a:cxn ang="0">
                  <a:pos x="451" y="43"/>
                </a:cxn>
                <a:cxn ang="0">
                  <a:pos x="573" y="39"/>
                </a:cxn>
                <a:cxn ang="0">
                  <a:pos x="714" y="31"/>
                </a:cxn>
                <a:cxn ang="0">
                  <a:pos x="937" y="0"/>
                </a:cxn>
              </a:cxnLst>
              <a:rect l="0" t="0" r="r" b="b"/>
              <a:pathLst>
                <a:path w="1176" h="807">
                  <a:moveTo>
                    <a:pt x="937" y="0"/>
                  </a:moveTo>
                  <a:lnTo>
                    <a:pt x="939" y="4"/>
                  </a:lnTo>
                  <a:lnTo>
                    <a:pt x="947" y="14"/>
                  </a:lnTo>
                  <a:lnTo>
                    <a:pt x="957" y="31"/>
                  </a:lnTo>
                  <a:lnTo>
                    <a:pt x="971" y="55"/>
                  </a:lnTo>
                  <a:lnTo>
                    <a:pt x="988" y="82"/>
                  </a:lnTo>
                  <a:lnTo>
                    <a:pt x="1006" y="116"/>
                  </a:lnTo>
                  <a:lnTo>
                    <a:pt x="1027" y="153"/>
                  </a:lnTo>
                  <a:lnTo>
                    <a:pt x="1047" y="192"/>
                  </a:lnTo>
                  <a:lnTo>
                    <a:pt x="1080" y="267"/>
                  </a:lnTo>
                  <a:lnTo>
                    <a:pt x="1108" y="350"/>
                  </a:lnTo>
                  <a:lnTo>
                    <a:pt x="1131" y="436"/>
                  </a:lnTo>
                  <a:lnTo>
                    <a:pt x="1151" y="524"/>
                  </a:lnTo>
                  <a:lnTo>
                    <a:pt x="1167" y="613"/>
                  </a:lnTo>
                  <a:lnTo>
                    <a:pt x="1176" y="695"/>
                  </a:lnTo>
                  <a:lnTo>
                    <a:pt x="1176" y="699"/>
                  </a:lnTo>
                  <a:lnTo>
                    <a:pt x="1174" y="703"/>
                  </a:lnTo>
                  <a:lnTo>
                    <a:pt x="1172" y="709"/>
                  </a:lnTo>
                  <a:lnTo>
                    <a:pt x="1169" y="713"/>
                  </a:lnTo>
                  <a:lnTo>
                    <a:pt x="1151" y="729"/>
                  </a:lnTo>
                  <a:lnTo>
                    <a:pt x="1123" y="742"/>
                  </a:lnTo>
                  <a:lnTo>
                    <a:pt x="1090" y="756"/>
                  </a:lnTo>
                  <a:lnTo>
                    <a:pt x="1049" y="770"/>
                  </a:lnTo>
                  <a:lnTo>
                    <a:pt x="998" y="780"/>
                  </a:lnTo>
                  <a:lnTo>
                    <a:pt x="939" y="789"/>
                  </a:lnTo>
                  <a:lnTo>
                    <a:pt x="871" y="797"/>
                  </a:lnTo>
                  <a:lnTo>
                    <a:pt x="823" y="799"/>
                  </a:lnTo>
                  <a:lnTo>
                    <a:pt x="820" y="799"/>
                  </a:lnTo>
                  <a:lnTo>
                    <a:pt x="816" y="801"/>
                  </a:lnTo>
                  <a:lnTo>
                    <a:pt x="802" y="801"/>
                  </a:lnTo>
                  <a:lnTo>
                    <a:pt x="737" y="805"/>
                  </a:lnTo>
                  <a:lnTo>
                    <a:pt x="665" y="807"/>
                  </a:lnTo>
                  <a:lnTo>
                    <a:pt x="522" y="807"/>
                  </a:lnTo>
                  <a:lnTo>
                    <a:pt x="522" y="805"/>
                  </a:lnTo>
                  <a:lnTo>
                    <a:pt x="445" y="805"/>
                  </a:lnTo>
                  <a:lnTo>
                    <a:pt x="445" y="803"/>
                  </a:lnTo>
                  <a:lnTo>
                    <a:pt x="441" y="803"/>
                  </a:lnTo>
                  <a:lnTo>
                    <a:pt x="376" y="801"/>
                  </a:lnTo>
                  <a:lnTo>
                    <a:pt x="318" y="797"/>
                  </a:lnTo>
                  <a:lnTo>
                    <a:pt x="263" y="791"/>
                  </a:lnTo>
                  <a:lnTo>
                    <a:pt x="261" y="791"/>
                  </a:lnTo>
                  <a:lnTo>
                    <a:pt x="257" y="789"/>
                  </a:lnTo>
                  <a:lnTo>
                    <a:pt x="241" y="789"/>
                  </a:lnTo>
                  <a:lnTo>
                    <a:pt x="233" y="787"/>
                  </a:lnTo>
                  <a:lnTo>
                    <a:pt x="173" y="778"/>
                  </a:lnTo>
                  <a:lnTo>
                    <a:pt x="122" y="766"/>
                  </a:lnTo>
                  <a:lnTo>
                    <a:pt x="80" y="752"/>
                  </a:lnTo>
                  <a:lnTo>
                    <a:pt x="47" y="738"/>
                  </a:lnTo>
                  <a:lnTo>
                    <a:pt x="22" y="723"/>
                  </a:lnTo>
                  <a:lnTo>
                    <a:pt x="4" y="705"/>
                  </a:lnTo>
                  <a:lnTo>
                    <a:pt x="2" y="701"/>
                  </a:lnTo>
                  <a:lnTo>
                    <a:pt x="0" y="695"/>
                  </a:lnTo>
                  <a:lnTo>
                    <a:pt x="0" y="691"/>
                  </a:lnTo>
                  <a:lnTo>
                    <a:pt x="8" y="603"/>
                  </a:lnTo>
                  <a:lnTo>
                    <a:pt x="24" y="513"/>
                  </a:lnTo>
                  <a:lnTo>
                    <a:pt x="45" y="420"/>
                  </a:lnTo>
                  <a:lnTo>
                    <a:pt x="67" y="351"/>
                  </a:lnTo>
                  <a:lnTo>
                    <a:pt x="86" y="293"/>
                  </a:lnTo>
                  <a:lnTo>
                    <a:pt x="106" y="243"/>
                  </a:lnTo>
                  <a:lnTo>
                    <a:pt x="124" y="202"/>
                  </a:lnTo>
                  <a:lnTo>
                    <a:pt x="139" y="169"/>
                  </a:lnTo>
                  <a:lnTo>
                    <a:pt x="153" y="141"/>
                  </a:lnTo>
                  <a:lnTo>
                    <a:pt x="167" y="116"/>
                  </a:lnTo>
                  <a:lnTo>
                    <a:pt x="176" y="94"/>
                  </a:lnTo>
                  <a:lnTo>
                    <a:pt x="186" y="75"/>
                  </a:lnTo>
                  <a:lnTo>
                    <a:pt x="194" y="53"/>
                  </a:lnTo>
                  <a:lnTo>
                    <a:pt x="200" y="31"/>
                  </a:lnTo>
                  <a:lnTo>
                    <a:pt x="206" y="31"/>
                  </a:lnTo>
                  <a:lnTo>
                    <a:pt x="224" y="33"/>
                  </a:lnTo>
                  <a:lnTo>
                    <a:pt x="247" y="35"/>
                  </a:lnTo>
                  <a:lnTo>
                    <a:pt x="278" y="39"/>
                  </a:lnTo>
                  <a:lnTo>
                    <a:pt x="310" y="41"/>
                  </a:lnTo>
                  <a:lnTo>
                    <a:pt x="343" y="43"/>
                  </a:lnTo>
                  <a:lnTo>
                    <a:pt x="451" y="43"/>
                  </a:lnTo>
                  <a:lnTo>
                    <a:pt x="508" y="41"/>
                  </a:lnTo>
                  <a:lnTo>
                    <a:pt x="573" y="39"/>
                  </a:lnTo>
                  <a:lnTo>
                    <a:pt x="641" y="35"/>
                  </a:lnTo>
                  <a:lnTo>
                    <a:pt x="714" y="31"/>
                  </a:lnTo>
                  <a:lnTo>
                    <a:pt x="786" y="23"/>
                  </a:lnTo>
                  <a:lnTo>
                    <a:pt x="937" y="0"/>
                  </a:lnTo>
                  <a:close/>
                </a:path>
              </a:pathLst>
            </a:custGeom>
            <a:solidFill>
              <a:srgbClr val="3683FC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4" name="Freeform 48"/>
            <p:cNvSpPr>
              <a:spLocks/>
            </p:cNvSpPr>
            <p:nvPr/>
          </p:nvSpPr>
          <p:spPr bwMode="auto">
            <a:xfrm>
              <a:off x="1060451" y="2090738"/>
              <a:ext cx="1458913" cy="1389063"/>
            </a:xfrm>
            <a:custGeom>
              <a:avLst/>
              <a:gdLst/>
              <a:ahLst/>
              <a:cxnLst>
                <a:cxn ang="0">
                  <a:pos x="364" y="0"/>
                </a:cxn>
                <a:cxn ang="0">
                  <a:pos x="423" y="0"/>
                </a:cxn>
                <a:cxn ang="0">
                  <a:pos x="482" y="9"/>
                </a:cxn>
                <a:cxn ang="0">
                  <a:pos x="543" y="25"/>
                </a:cxn>
                <a:cxn ang="0">
                  <a:pos x="604" y="47"/>
                </a:cxn>
                <a:cxn ang="0">
                  <a:pos x="639" y="60"/>
                </a:cxn>
                <a:cxn ang="0">
                  <a:pos x="674" y="70"/>
                </a:cxn>
                <a:cxn ang="0">
                  <a:pos x="708" y="82"/>
                </a:cxn>
                <a:cxn ang="0">
                  <a:pos x="739" y="98"/>
                </a:cxn>
                <a:cxn ang="0">
                  <a:pos x="768" y="117"/>
                </a:cxn>
                <a:cxn ang="0">
                  <a:pos x="794" y="143"/>
                </a:cxn>
                <a:cxn ang="0">
                  <a:pos x="829" y="194"/>
                </a:cxn>
                <a:cxn ang="0">
                  <a:pos x="858" y="249"/>
                </a:cxn>
                <a:cxn ang="0">
                  <a:pos x="882" y="306"/>
                </a:cxn>
                <a:cxn ang="0">
                  <a:pos x="902" y="363"/>
                </a:cxn>
                <a:cxn ang="0">
                  <a:pos x="913" y="422"/>
                </a:cxn>
                <a:cxn ang="0">
                  <a:pos x="919" y="481"/>
                </a:cxn>
                <a:cxn ang="0">
                  <a:pos x="919" y="536"/>
                </a:cxn>
                <a:cxn ang="0">
                  <a:pos x="911" y="589"/>
                </a:cxn>
                <a:cxn ang="0">
                  <a:pos x="896" y="636"/>
                </a:cxn>
                <a:cxn ang="0">
                  <a:pos x="866" y="693"/>
                </a:cxn>
                <a:cxn ang="0">
                  <a:pos x="831" y="742"/>
                </a:cxn>
                <a:cxn ang="0">
                  <a:pos x="788" y="783"/>
                </a:cxn>
                <a:cxn ang="0">
                  <a:pos x="737" y="818"/>
                </a:cxn>
                <a:cxn ang="0">
                  <a:pos x="682" y="844"/>
                </a:cxn>
                <a:cxn ang="0">
                  <a:pos x="625" y="864"/>
                </a:cxn>
                <a:cxn ang="0">
                  <a:pos x="562" y="873"/>
                </a:cxn>
                <a:cxn ang="0">
                  <a:pos x="498" y="875"/>
                </a:cxn>
                <a:cxn ang="0">
                  <a:pos x="431" y="870"/>
                </a:cxn>
                <a:cxn ang="0">
                  <a:pos x="364" y="856"/>
                </a:cxn>
                <a:cxn ang="0">
                  <a:pos x="298" y="832"/>
                </a:cxn>
                <a:cxn ang="0">
                  <a:pos x="247" y="807"/>
                </a:cxn>
                <a:cxn ang="0">
                  <a:pos x="198" y="775"/>
                </a:cxn>
                <a:cxn ang="0">
                  <a:pos x="151" y="738"/>
                </a:cxn>
                <a:cxn ang="0">
                  <a:pos x="111" y="701"/>
                </a:cxn>
                <a:cxn ang="0">
                  <a:pos x="88" y="671"/>
                </a:cxn>
                <a:cxn ang="0">
                  <a:pos x="72" y="638"/>
                </a:cxn>
                <a:cxn ang="0">
                  <a:pos x="62" y="601"/>
                </a:cxn>
                <a:cxn ang="0">
                  <a:pos x="55" y="563"/>
                </a:cxn>
                <a:cxn ang="0">
                  <a:pos x="47" y="528"/>
                </a:cxn>
                <a:cxn ang="0">
                  <a:pos x="37" y="492"/>
                </a:cxn>
                <a:cxn ang="0">
                  <a:pos x="23" y="449"/>
                </a:cxn>
                <a:cxn ang="0">
                  <a:pos x="11" y="408"/>
                </a:cxn>
                <a:cxn ang="0">
                  <a:pos x="4" y="367"/>
                </a:cxn>
                <a:cxn ang="0">
                  <a:pos x="0" y="324"/>
                </a:cxn>
                <a:cxn ang="0">
                  <a:pos x="4" y="280"/>
                </a:cxn>
                <a:cxn ang="0">
                  <a:pos x="17" y="235"/>
                </a:cxn>
                <a:cxn ang="0">
                  <a:pos x="45" y="180"/>
                </a:cxn>
                <a:cxn ang="0">
                  <a:pos x="78" y="133"/>
                </a:cxn>
                <a:cxn ang="0">
                  <a:pos x="115" y="94"/>
                </a:cxn>
                <a:cxn ang="0">
                  <a:pos x="159" y="60"/>
                </a:cxn>
                <a:cxn ang="0">
                  <a:pos x="206" y="35"/>
                </a:cxn>
                <a:cxn ang="0">
                  <a:pos x="255" y="15"/>
                </a:cxn>
                <a:cxn ang="0">
                  <a:pos x="309" y="3"/>
                </a:cxn>
                <a:cxn ang="0">
                  <a:pos x="364" y="0"/>
                </a:cxn>
              </a:cxnLst>
              <a:rect l="0" t="0" r="r" b="b"/>
              <a:pathLst>
                <a:path w="919" h="875">
                  <a:moveTo>
                    <a:pt x="364" y="0"/>
                  </a:moveTo>
                  <a:lnTo>
                    <a:pt x="423" y="0"/>
                  </a:lnTo>
                  <a:lnTo>
                    <a:pt x="482" y="9"/>
                  </a:lnTo>
                  <a:lnTo>
                    <a:pt x="543" y="25"/>
                  </a:lnTo>
                  <a:lnTo>
                    <a:pt x="604" y="47"/>
                  </a:lnTo>
                  <a:lnTo>
                    <a:pt x="639" y="60"/>
                  </a:lnTo>
                  <a:lnTo>
                    <a:pt x="674" y="70"/>
                  </a:lnTo>
                  <a:lnTo>
                    <a:pt x="708" y="82"/>
                  </a:lnTo>
                  <a:lnTo>
                    <a:pt x="739" y="98"/>
                  </a:lnTo>
                  <a:lnTo>
                    <a:pt x="768" y="117"/>
                  </a:lnTo>
                  <a:lnTo>
                    <a:pt x="794" y="143"/>
                  </a:lnTo>
                  <a:lnTo>
                    <a:pt x="829" y="194"/>
                  </a:lnTo>
                  <a:lnTo>
                    <a:pt x="858" y="249"/>
                  </a:lnTo>
                  <a:lnTo>
                    <a:pt x="882" y="306"/>
                  </a:lnTo>
                  <a:lnTo>
                    <a:pt x="902" y="363"/>
                  </a:lnTo>
                  <a:lnTo>
                    <a:pt x="913" y="422"/>
                  </a:lnTo>
                  <a:lnTo>
                    <a:pt x="919" y="481"/>
                  </a:lnTo>
                  <a:lnTo>
                    <a:pt x="919" y="536"/>
                  </a:lnTo>
                  <a:lnTo>
                    <a:pt x="911" y="589"/>
                  </a:lnTo>
                  <a:lnTo>
                    <a:pt x="896" y="636"/>
                  </a:lnTo>
                  <a:lnTo>
                    <a:pt x="866" y="693"/>
                  </a:lnTo>
                  <a:lnTo>
                    <a:pt x="831" y="742"/>
                  </a:lnTo>
                  <a:lnTo>
                    <a:pt x="788" y="783"/>
                  </a:lnTo>
                  <a:lnTo>
                    <a:pt x="737" y="818"/>
                  </a:lnTo>
                  <a:lnTo>
                    <a:pt x="682" y="844"/>
                  </a:lnTo>
                  <a:lnTo>
                    <a:pt x="625" y="864"/>
                  </a:lnTo>
                  <a:lnTo>
                    <a:pt x="562" y="873"/>
                  </a:lnTo>
                  <a:lnTo>
                    <a:pt x="498" y="875"/>
                  </a:lnTo>
                  <a:lnTo>
                    <a:pt x="431" y="870"/>
                  </a:lnTo>
                  <a:lnTo>
                    <a:pt x="364" y="856"/>
                  </a:lnTo>
                  <a:lnTo>
                    <a:pt x="298" y="832"/>
                  </a:lnTo>
                  <a:lnTo>
                    <a:pt x="247" y="807"/>
                  </a:lnTo>
                  <a:lnTo>
                    <a:pt x="198" y="775"/>
                  </a:lnTo>
                  <a:lnTo>
                    <a:pt x="151" y="738"/>
                  </a:lnTo>
                  <a:lnTo>
                    <a:pt x="111" y="701"/>
                  </a:lnTo>
                  <a:lnTo>
                    <a:pt x="88" y="671"/>
                  </a:lnTo>
                  <a:lnTo>
                    <a:pt x="72" y="638"/>
                  </a:lnTo>
                  <a:lnTo>
                    <a:pt x="62" y="601"/>
                  </a:lnTo>
                  <a:lnTo>
                    <a:pt x="55" y="563"/>
                  </a:lnTo>
                  <a:lnTo>
                    <a:pt x="47" y="528"/>
                  </a:lnTo>
                  <a:lnTo>
                    <a:pt x="37" y="492"/>
                  </a:lnTo>
                  <a:lnTo>
                    <a:pt x="23" y="449"/>
                  </a:lnTo>
                  <a:lnTo>
                    <a:pt x="11" y="408"/>
                  </a:lnTo>
                  <a:lnTo>
                    <a:pt x="4" y="367"/>
                  </a:lnTo>
                  <a:lnTo>
                    <a:pt x="0" y="324"/>
                  </a:lnTo>
                  <a:lnTo>
                    <a:pt x="4" y="280"/>
                  </a:lnTo>
                  <a:lnTo>
                    <a:pt x="17" y="235"/>
                  </a:lnTo>
                  <a:lnTo>
                    <a:pt x="45" y="180"/>
                  </a:lnTo>
                  <a:lnTo>
                    <a:pt x="78" y="133"/>
                  </a:lnTo>
                  <a:lnTo>
                    <a:pt x="115" y="94"/>
                  </a:lnTo>
                  <a:lnTo>
                    <a:pt x="159" y="60"/>
                  </a:lnTo>
                  <a:lnTo>
                    <a:pt x="206" y="35"/>
                  </a:lnTo>
                  <a:lnTo>
                    <a:pt x="255" y="15"/>
                  </a:lnTo>
                  <a:lnTo>
                    <a:pt x="309" y="3"/>
                  </a:lnTo>
                  <a:lnTo>
                    <a:pt x="364" y="0"/>
                  </a:lnTo>
                  <a:close/>
                </a:path>
              </a:pathLst>
            </a:custGeom>
            <a:solidFill>
              <a:srgbClr val="FFC89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5" name="Freeform 49"/>
            <p:cNvSpPr>
              <a:spLocks/>
            </p:cNvSpPr>
            <p:nvPr/>
          </p:nvSpPr>
          <p:spPr bwMode="auto">
            <a:xfrm>
              <a:off x="1177926" y="2127250"/>
              <a:ext cx="1295400" cy="1254125"/>
            </a:xfrm>
            <a:custGeom>
              <a:avLst/>
              <a:gdLst/>
              <a:ahLst/>
              <a:cxnLst>
                <a:cxn ang="0">
                  <a:pos x="383" y="0"/>
                </a:cxn>
                <a:cxn ang="0">
                  <a:pos x="439" y="4"/>
                </a:cxn>
                <a:cxn ang="0">
                  <a:pos x="498" y="16"/>
                </a:cxn>
                <a:cxn ang="0">
                  <a:pos x="557" y="35"/>
                </a:cxn>
                <a:cxn ang="0">
                  <a:pos x="608" y="61"/>
                </a:cxn>
                <a:cxn ang="0">
                  <a:pos x="653" y="94"/>
                </a:cxn>
                <a:cxn ang="0">
                  <a:pos x="692" y="134"/>
                </a:cxn>
                <a:cxn ang="0">
                  <a:pos x="728" y="179"/>
                </a:cxn>
                <a:cxn ang="0">
                  <a:pos x="757" y="228"/>
                </a:cxn>
                <a:cxn ang="0">
                  <a:pos x="781" y="277"/>
                </a:cxn>
                <a:cxn ang="0">
                  <a:pos x="798" y="330"/>
                </a:cxn>
                <a:cxn ang="0">
                  <a:pos x="810" y="383"/>
                </a:cxn>
                <a:cxn ang="0">
                  <a:pos x="816" y="436"/>
                </a:cxn>
                <a:cxn ang="0">
                  <a:pos x="816" y="487"/>
                </a:cxn>
                <a:cxn ang="0">
                  <a:pos x="808" y="536"/>
                </a:cxn>
                <a:cxn ang="0">
                  <a:pos x="794" y="579"/>
                </a:cxn>
                <a:cxn ang="0">
                  <a:pos x="769" y="629"/>
                </a:cxn>
                <a:cxn ang="0">
                  <a:pos x="737" y="672"/>
                </a:cxn>
                <a:cxn ang="0">
                  <a:pos x="698" y="709"/>
                </a:cxn>
                <a:cxn ang="0">
                  <a:pos x="655" y="739"/>
                </a:cxn>
                <a:cxn ang="0">
                  <a:pos x="608" y="762"/>
                </a:cxn>
                <a:cxn ang="0">
                  <a:pos x="557" y="778"/>
                </a:cxn>
                <a:cxn ang="0">
                  <a:pos x="502" y="788"/>
                </a:cxn>
                <a:cxn ang="0">
                  <a:pos x="445" y="790"/>
                </a:cxn>
                <a:cxn ang="0">
                  <a:pos x="388" y="786"/>
                </a:cxn>
                <a:cxn ang="0">
                  <a:pos x="330" y="772"/>
                </a:cxn>
                <a:cxn ang="0">
                  <a:pos x="271" y="752"/>
                </a:cxn>
                <a:cxn ang="0">
                  <a:pos x="210" y="721"/>
                </a:cxn>
                <a:cxn ang="0">
                  <a:pos x="157" y="684"/>
                </a:cxn>
                <a:cxn ang="0">
                  <a:pos x="108" y="638"/>
                </a:cxn>
                <a:cxn ang="0">
                  <a:pos x="69" y="589"/>
                </a:cxn>
                <a:cxn ang="0">
                  <a:pos x="37" y="534"/>
                </a:cxn>
                <a:cxn ang="0">
                  <a:pos x="16" y="477"/>
                </a:cxn>
                <a:cxn ang="0">
                  <a:pos x="2" y="416"/>
                </a:cxn>
                <a:cxn ang="0">
                  <a:pos x="0" y="354"/>
                </a:cxn>
                <a:cxn ang="0">
                  <a:pos x="8" y="293"/>
                </a:cxn>
                <a:cxn ang="0">
                  <a:pos x="28" y="230"/>
                </a:cxn>
                <a:cxn ang="0">
                  <a:pos x="55" y="177"/>
                </a:cxn>
                <a:cxn ang="0">
                  <a:pos x="86" y="132"/>
                </a:cxn>
                <a:cxn ang="0">
                  <a:pos x="126" y="92"/>
                </a:cxn>
                <a:cxn ang="0">
                  <a:pos x="171" y="59"/>
                </a:cxn>
                <a:cxn ang="0">
                  <a:pos x="218" y="34"/>
                </a:cxn>
                <a:cxn ang="0">
                  <a:pos x="271" y="16"/>
                </a:cxn>
                <a:cxn ang="0">
                  <a:pos x="326" y="4"/>
                </a:cxn>
                <a:cxn ang="0">
                  <a:pos x="383" y="0"/>
                </a:cxn>
              </a:cxnLst>
              <a:rect l="0" t="0" r="r" b="b"/>
              <a:pathLst>
                <a:path w="816" h="790">
                  <a:moveTo>
                    <a:pt x="383" y="0"/>
                  </a:moveTo>
                  <a:lnTo>
                    <a:pt x="439" y="4"/>
                  </a:lnTo>
                  <a:lnTo>
                    <a:pt x="498" y="16"/>
                  </a:lnTo>
                  <a:lnTo>
                    <a:pt x="557" y="35"/>
                  </a:lnTo>
                  <a:lnTo>
                    <a:pt x="608" y="61"/>
                  </a:lnTo>
                  <a:lnTo>
                    <a:pt x="653" y="94"/>
                  </a:lnTo>
                  <a:lnTo>
                    <a:pt x="692" y="134"/>
                  </a:lnTo>
                  <a:lnTo>
                    <a:pt x="728" y="179"/>
                  </a:lnTo>
                  <a:lnTo>
                    <a:pt x="757" y="228"/>
                  </a:lnTo>
                  <a:lnTo>
                    <a:pt x="781" y="277"/>
                  </a:lnTo>
                  <a:lnTo>
                    <a:pt x="798" y="330"/>
                  </a:lnTo>
                  <a:lnTo>
                    <a:pt x="810" y="383"/>
                  </a:lnTo>
                  <a:lnTo>
                    <a:pt x="816" y="436"/>
                  </a:lnTo>
                  <a:lnTo>
                    <a:pt x="816" y="487"/>
                  </a:lnTo>
                  <a:lnTo>
                    <a:pt x="808" y="536"/>
                  </a:lnTo>
                  <a:lnTo>
                    <a:pt x="794" y="579"/>
                  </a:lnTo>
                  <a:lnTo>
                    <a:pt x="769" y="629"/>
                  </a:lnTo>
                  <a:lnTo>
                    <a:pt x="737" y="672"/>
                  </a:lnTo>
                  <a:lnTo>
                    <a:pt x="698" y="709"/>
                  </a:lnTo>
                  <a:lnTo>
                    <a:pt x="655" y="739"/>
                  </a:lnTo>
                  <a:lnTo>
                    <a:pt x="608" y="762"/>
                  </a:lnTo>
                  <a:lnTo>
                    <a:pt x="557" y="778"/>
                  </a:lnTo>
                  <a:lnTo>
                    <a:pt x="502" y="788"/>
                  </a:lnTo>
                  <a:lnTo>
                    <a:pt x="445" y="790"/>
                  </a:lnTo>
                  <a:lnTo>
                    <a:pt x="388" y="786"/>
                  </a:lnTo>
                  <a:lnTo>
                    <a:pt x="330" y="772"/>
                  </a:lnTo>
                  <a:lnTo>
                    <a:pt x="271" y="752"/>
                  </a:lnTo>
                  <a:lnTo>
                    <a:pt x="210" y="721"/>
                  </a:lnTo>
                  <a:lnTo>
                    <a:pt x="157" y="684"/>
                  </a:lnTo>
                  <a:lnTo>
                    <a:pt x="108" y="638"/>
                  </a:lnTo>
                  <a:lnTo>
                    <a:pt x="69" y="589"/>
                  </a:lnTo>
                  <a:lnTo>
                    <a:pt x="37" y="534"/>
                  </a:lnTo>
                  <a:lnTo>
                    <a:pt x="16" y="477"/>
                  </a:lnTo>
                  <a:lnTo>
                    <a:pt x="2" y="416"/>
                  </a:lnTo>
                  <a:lnTo>
                    <a:pt x="0" y="354"/>
                  </a:lnTo>
                  <a:lnTo>
                    <a:pt x="8" y="293"/>
                  </a:lnTo>
                  <a:lnTo>
                    <a:pt x="28" y="230"/>
                  </a:lnTo>
                  <a:lnTo>
                    <a:pt x="55" y="177"/>
                  </a:lnTo>
                  <a:lnTo>
                    <a:pt x="86" y="132"/>
                  </a:lnTo>
                  <a:lnTo>
                    <a:pt x="126" y="92"/>
                  </a:lnTo>
                  <a:lnTo>
                    <a:pt x="171" y="59"/>
                  </a:lnTo>
                  <a:lnTo>
                    <a:pt x="218" y="34"/>
                  </a:lnTo>
                  <a:lnTo>
                    <a:pt x="271" y="16"/>
                  </a:lnTo>
                  <a:lnTo>
                    <a:pt x="326" y="4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FFD8A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" name="Freeform 50"/>
            <p:cNvSpPr>
              <a:spLocks/>
            </p:cNvSpPr>
            <p:nvPr/>
          </p:nvSpPr>
          <p:spPr bwMode="auto">
            <a:xfrm>
              <a:off x="1038226" y="2074863"/>
              <a:ext cx="1276350" cy="1158875"/>
            </a:xfrm>
            <a:custGeom>
              <a:avLst/>
              <a:gdLst/>
              <a:ahLst/>
              <a:cxnLst>
                <a:cxn ang="0">
                  <a:pos x="435" y="0"/>
                </a:cxn>
                <a:cxn ang="0">
                  <a:pos x="502" y="4"/>
                </a:cxn>
                <a:cxn ang="0">
                  <a:pos x="569" y="17"/>
                </a:cxn>
                <a:cxn ang="0">
                  <a:pos x="635" y="41"/>
                </a:cxn>
                <a:cxn ang="0">
                  <a:pos x="682" y="63"/>
                </a:cxn>
                <a:cxn ang="0">
                  <a:pos x="722" y="88"/>
                </a:cxn>
                <a:cxn ang="0">
                  <a:pos x="753" y="114"/>
                </a:cxn>
                <a:cxn ang="0">
                  <a:pos x="780" y="141"/>
                </a:cxn>
                <a:cxn ang="0">
                  <a:pos x="804" y="173"/>
                </a:cxn>
                <a:cxn ang="0">
                  <a:pos x="761" y="194"/>
                </a:cxn>
                <a:cxn ang="0">
                  <a:pos x="714" y="214"/>
                </a:cxn>
                <a:cxn ang="0">
                  <a:pos x="612" y="253"/>
                </a:cxn>
                <a:cxn ang="0">
                  <a:pos x="557" y="269"/>
                </a:cxn>
                <a:cxn ang="0">
                  <a:pos x="504" y="286"/>
                </a:cxn>
                <a:cxn ang="0">
                  <a:pos x="453" y="300"/>
                </a:cxn>
                <a:cxn ang="0">
                  <a:pos x="404" y="314"/>
                </a:cxn>
                <a:cxn ang="0">
                  <a:pos x="359" y="326"/>
                </a:cxn>
                <a:cxn ang="0">
                  <a:pos x="288" y="343"/>
                </a:cxn>
                <a:cxn ang="0">
                  <a:pos x="263" y="349"/>
                </a:cxn>
                <a:cxn ang="0">
                  <a:pos x="247" y="351"/>
                </a:cxn>
                <a:cxn ang="0">
                  <a:pos x="241" y="353"/>
                </a:cxn>
                <a:cxn ang="0">
                  <a:pos x="253" y="416"/>
                </a:cxn>
                <a:cxn ang="0">
                  <a:pos x="259" y="473"/>
                </a:cxn>
                <a:cxn ang="0">
                  <a:pos x="257" y="524"/>
                </a:cxn>
                <a:cxn ang="0">
                  <a:pos x="249" y="569"/>
                </a:cxn>
                <a:cxn ang="0">
                  <a:pos x="237" y="609"/>
                </a:cxn>
                <a:cxn ang="0">
                  <a:pos x="222" y="644"/>
                </a:cxn>
                <a:cxn ang="0">
                  <a:pos x="204" y="673"/>
                </a:cxn>
                <a:cxn ang="0">
                  <a:pos x="184" y="697"/>
                </a:cxn>
                <a:cxn ang="0">
                  <a:pos x="163" y="717"/>
                </a:cxn>
                <a:cxn ang="0">
                  <a:pos x="143" y="730"/>
                </a:cxn>
                <a:cxn ang="0">
                  <a:pos x="122" y="703"/>
                </a:cxn>
                <a:cxn ang="0">
                  <a:pos x="106" y="671"/>
                </a:cxn>
                <a:cxn ang="0">
                  <a:pos x="92" y="638"/>
                </a:cxn>
                <a:cxn ang="0">
                  <a:pos x="69" y="571"/>
                </a:cxn>
                <a:cxn ang="0">
                  <a:pos x="49" y="530"/>
                </a:cxn>
                <a:cxn ang="0">
                  <a:pos x="29" y="491"/>
                </a:cxn>
                <a:cxn ang="0">
                  <a:pos x="14" y="449"/>
                </a:cxn>
                <a:cxn ang="0">
                  <a:pos x="2" y="408"/>
                </a:cxn>
                <a:cxn ang="0">
                  <a:pos x="0" y="365"/>
                </a:cxn>
                <a:cxn ang="0">
                  <a:pos x="10" y="314"/>
                </a:cxn>
                <a:cxn ang="0">
                  <a:pos x="27" y="265"/>
                </a:cxn>
                <a:cxn ang="0">
                  <a:pos x="59" y="206"/>
                </a:cxn>
                <a:cxn ang="0">
                  <a:pos x="96" y="153"/>
                </a:cxn>
                <a:cxn ang="0">
                  <a:pos x="141" y="108"/>
                </a:cxn>
                <a:cxn ang="0">
                  <a:pos x="192" y="68"/>
                </a:cxn>
                <a:cxn ang="0">
                  <a:pos x="247" y="39"/>
                </a:cxn>
                <a:cxn ang="0">
                  <a:pos x="308" y="17"/>
                </a:cxn>
                <a:cxn ang="0">
                  <a:pos x="371" y="4"/>
                </a:cxn>
                <a:cxn ang="0">
                  <a:pos x="435" y="0"/>
                </a:cxn>
              </a:cxnLst>
              <a:rect l="0" t="0" r="r" b="b"/>
              <a:pathLst>
                <a:path w="804" h="730">
                  <a:moveTo>
                    <a:pt x="435" y="0"/>
                  </a:moveTo>
                  <a:lnTo>
                    <a:pt x="502" y="4"/>
                  </a:lnTo>
                  <a:lnTo>
                    <a:pt x="569" y="17"/>
                  </a:lnTo>
                  <a:lnTo>
                    <a:pt x="635" y="41"/>
                  </a:lnTo>
                  <a:lnTo>
                    <a:pt x="682" y="63"/>
                  </a:lnTo>
                  <a:lnTo>
                    <a:pt x="722" y="88"/>
                  </a:lnTo>
                  <a:lnTo>
                    <a:pt x="753" y="114"/>
                  </a:lnTo>
                  <a:lnTo>
                    <a:pt x="780" y="141"/>
                  </a:lnTo>
                  <a:lnTo>
                    <a:pt x="804" y="173"/>
                  </a:lnTo>
                  <a:lnTo>
                    <a:pt x="761" y="194"/>
                  </a:lnTo>
                  <a:lnTo>
                    <a:pt x="714" y="214"/>
                  </a:lnTo>
                  <a:lnTo>
                    <a:pt x="612" y="253"/>
                  </a:lnTo>
                  <a:lnTo>
                    <a:pt x="557" y="269"/>
                  </a:lnTo>
                  <a:lnTo>
                    <a:pt x="504" y="286"/>
                  </a:lnTo>
                  <a:lnTo>
                    <a:pt x="453" y="300"/>
                  </a:lnTo>
                  <a:lnTo>
                    <a:pt x="404" y="314"/>
                  </a:lnTo>
                  <a:lnTo>
                    <a:pt x="359" y="326"/>
                  </a:lnTo>
                  <a:lnTo>
                    <a:pt x="288" y="343"/>
                  </a:lnTo>
                  <a:lnTo>
                    <a:pt x="263" y="349"/>
                  </a:lnTo>
                  <a:lnTo>
                    <a:pt x="247" y="351"/>
                  </a:lnTo>
                  <a:lnTo>
                    <a:pt x="241" y="353"/>
                  </a:lnTo>
                  <a:lnTo>
                    <a:pt x="253" y="416"/>
                  </a:lnTo>
                  <a:lnTo>
                    <a:pt x="259" y="473"/>
                  </a:lnTo>
                  <a:lnTo>
                    <a:pt x="257" y="524"/>
                  </a:lnTo>
                  <a:lnTo>
                    <a:pt x="249" y="569"/>
                  </a:lnTo>
                  <a:lnTo>
                    <a:pt x="237" y="609"/>
                  </a:lnTo>
                  <a:lnTo>
                    <a:pt x="222" y="644"/>
                  </a:lnTo>
                  <a:lnTo>
                    <a:pt x="204" y="673"/>
                  </a:lnTo>
                  <a:lnTo>
                    <a:pt x="184" y="697"/>
                  </a:lnTo>
                  <a:lnTo>
                    <a:pt x="163" y="717"/>
                  </a:lnTo>
                  <a:lnTo>
                    <a:pt x="143" y="730"/>
                  </a:lnTo>
                  <a:lnTo>
                    <a:pt x="122" y="703"/>
                  </a:lnTo>
                  <a:lnTo>
                    <a:pt x="106" y="671"/>
                  </a:lnTo>
                  <a:lnTo>
                    <a:pt x="92" y="638"/>
                  </a:lnTo>
                  <a:lnTo>
                    <a:pt x="69" y="571"/>
                  </a:lnTo>
                  <a:lnTo>
                    <a:pt x="49" y="530"/>
                  </a:lnTo>
                  <a:lnTo>
                    <a:pt x="29" y="491"/>
                  </a:lnTo>
                  <a:lnTo>
                    <a:pt x="14" y="449"/>
                  </a:lnTo>
                  <a:lnTo>
                    <a:pt x="2" y="408"/>
                  </a:lnTo>
                  <a:lnTo>
                    <a:pt x="0" y="365"/>
                  </a:lnTo>
                  <a:lnTo>
                    <a:pt x="10" y="314"/>
                  </a:lnTo>
                  <a:lnTo>
                    <a:pt x="27" y="265"/>
                  </a:lnTo>
                  <a:lnTo>
                    <a:pt x="59" y="206"/>
                  </a:lnTo>
                  <a:lnTo>
                    <a:pt x="96" y="153"/>
                  </a:lnTo>
                  <a:lnTo>
                    <a:pt x="141" y="108"/>
                  </a:lnTo>
                  <a:lnTo>
                    <a:pt x="192" y="68"/>
                  </a:lnTo>
                  <a:lnTo>
                    <a:pt x="247" y="39"/>
                  </a:lnTo>
                  <a:lnTo>
                    <a:pt x="308" y="17"/>
                  </a:lnTo>
                  <a:lnTo>
                    <a:pt x="371" y="4"/>
                  </a:lnTo>
                  <a:lnTo>
                    <a:pt x="435" y="0"/>
                  </a:lnTo>
                  <a:close/>
                </a:path>
              </a:pathLst>
            </a:custGeom>
            <a:solidFill>
              <a:srgbClr val="9E4D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7" name="Freeform 51"/>
            <p:cNvSpPr>
              <a:spLocks/>
            </p:cNvSpPr>
            <p:nvPr/>
          </p:nvSpPr>
          <p:spPr bwMode="auto">
            <a:xfrm>
              <a:off x="1035051" y="2052638"/>
              <a:ext cx="1285875" cy="1157288"/>
            </a:xfrm>
            <a:custGeom>
              <a:avLst/>
              <a:gdLst/>
              <a:ahLst/>
              <a:cxnLst>
                <a:cxn ang="0">
                  <a:pos x="408" y="0"/>
                </a:cxn>
                <a:cxn ang="0">
                  <a:pos x="469" y="2"/>
                </a:cxn>
                <a:cxn ang="0">
                  <a:pos x="529" y="12"/>
                </a:cxn>
                <a:cxn ang="0">
                  <a:pos x="588" y="26"/>
                </a:cxn>
                <a:cxn ang="0">
                  <a:pos x="647" y="47"/>
                </a:cxn>
                <a:cxn ang="0">
                  <a:pos x="692" y="69"/>
                </a:cxn>
                <a:cxn ang="0">
                  <a:pos x="729" y="88"/>
                </a:cxn>
                <a:cxn ang="0">
                  <a:pos x="761" y="112"/>
                </a:cxn>
                <a:cxn ang="0">
                  <a:pos x="786" y="137"/>
                </a:cxn>
                <a:cxn ang="0">
                  <a:pos x="810" y="167"/>
                </a:cxn>
                <a:cxn ang="0">
                  <a:pos x="788" y="208"/>
                </a:cxn>
                <a:cxn ang="0">
                  <a:pos x="759" y="242"/>
                </a:cxn>
                <a:cxn ang="0">
                  <a:pos x="722" y="271"/>
                </a:cxn>
                <a:cxn ang="0">
                  <a:pos x="680" y="295"/>
                </a:cxn>
                <a:cxn ang="0">
                  <a:pos x="637" y="312"/>
                </a:cxn>
                <a:cxn ang="0">
                  <a:pos x="590" y="326"/>
                </a:cxn>
                <a:cxn ang="0">
                  <a:pos x="541" y="338"/>
                </a:cxn>
                <a:cxn ang="0">
                  <a:pos x="492" y="346"/>
                </a:cxn>
                <a:cxn ang="0">
                  <a:pos x="445" y="350"/>
                </a:cxn>
                <a:cxn ang="0">
                  <a:pos x="400" y="352"/>
                </a:cxn>
                <a:cxn ang="0">
                  <a:pos x="359" y="353"/>
                </a:cxn>
                <a:cxn ang="0">
                  <a:pos x="322" y="352"/>
                </a:cxn>
                <a:cxn ang="0">
                  <a:pos x="290" y="352"/>
                </a:cxn>
                <a:cxn ang="0">
                  <a:pos x="267" y="350"/>
                </a:cxn>
                <a:cxn ang="0">
                  <a:pos x="253" y="348"/>
                </a:cxn>
                <a:cxn ang="0">
                  <a:pos x="247" y="348"/>
                </a:cxn>
                <a:cxn ang="0">
                  <a:pos x="261" y="412"/>
                </a:cxn>
                <a:cxn ang="0">
                  <a:pos x="267" y="471"/>
                </a:cxn>
                <a:cxn ang="0">
                  <a:pos x="265" y="522"/>
                </a:cxn>
                <a:cxn ang="0">
                  <a:pos x="257" y="570"/>
                </a:cxn>
                <a:cxn ang="0">
                  <a:pos x="245" y="609"/>
                </a:cxn>
                <a:cxn ang="0">
                  <a:pos x="229" y="642"/>
                </a:cxn>
                <a:cxn ang="0">
                  <a:pos x="210" y="672"/>
                </a:cxn>
                <a:cxn ang="0">
                  <a:pos x="190" y="693"/>
                </a:cxn>
                <a:cxn ang="0">
                  <a:pos x="169" y="711"/>
                </a:cxn>
                <a:cxn ang="0">
                  <a:pos x="149" y="723"/>
                </a:cxn>
                <a:cxn ang="0">
                  <a:pos x="129" y="729"/>
                </a:cxn>
                <a:cxn ang="0">
                  <a:pos x="84" y="672"/>
                </a:cxn>
                <a:cxn ang="0">
                  <a:pos x="47" y="609"/>
                </a:cxn>
                <a:cxn ang="0">
                  <a:pos x="20" y="540"/>
                </a:cxn>
                <a:cxn ang="0">
                  <a:pos x="4" y="467"/>
                </a:cxn>
                <a:cxn ang="0">
                  <a:pos x="0" y="391"/>
                </a:cxn>
                <a:cxn ang="0">
                  <a:pos x="10" y="314"/>
                </a:cxn>
                <a:cxn ang="0">
                  <a:pos x="33" y="234"/>
                </a:cxn>
                <a:cxn ang="0">
                  <a:pos x="51" y="196"/>
                </a:cxn>
                <a:cxn ang="0">
                  <a:pos x="71" y="167"/>
                </a:cxn>
                <a:cxn ang="0">
                  <a:pos x="88" y="145"/>
                </a:cxn>
                <a:cxn ang="0">
                  <a:pos x="104" y="130"/>
                </a:cxn>
                <a:cxn ang="0">
                  <a:pos x="116" y="122"/>
                </a:cxn>
                <a:cxn ang="0">
                  <a:pos x="120" y="120"/>
                </a:cxn>
                <a:cxn ang="0">
                  <a:pos x="131" y="106"/>
                </a:cxn>
                <a:cxn ang="0">
                  <a:pos x="149" y="86"/>
                </a:cxn>
                <a:cxn ang="0">
                  <a:pos x="169" y="69"/>
                </a:cxn>
                <a:cxn ang="0">
                  <a:pos x="190" y="55"/>
                </a:cxn>
                <a:cxn ang="0">
                  <a:pos x="239" y="31"/>
                </a:cxn>
                <a:cxn ang="0">
                  <a:pos x="292" y="14"/>
                </a:cxn>
                <a:cxn ang="0">
                  <a:pos x="349" y="4"/>
                </a:cxn>
                <a:cxn ang="0">
                  <a:pos x="408" y="0"/>
                </a:cxn>
              </a:cxnLst>
              <a:rect l="0" t="0" r="r" b="b"/>
              <a:pathLst>
                <a:path w="810" h="729">
                  <a:moveTo>
                    <a:pt x="408" y="0"/>
                  </a:moveTo>
                  <a:lnTo>
                    <a:pt x="469" y="2"/>
                  </a:lnTo>
                  <a:lnTo>
                    <a:pt x="529" y="12"/>
                  </a:lnTo>
                  <a:lnTo>
                    <a:pt x="588" y="26"/>
                  </a:lnTo>
                  <a:lnTo>
                    <a:pt x="647" y="47"/>
                  </a:lnTo>
                  <a:lnTo>
                    <a:pt x="692" y="69"/>
                  </a:lnTo>
                  <a:lnTo>
                    <a:pt x="729" y="88"/>
                  </a:lnTo>
                  <a:lnTo>
                    <a:pt x="761" y="112"/>
                  </a:lnTo>
                  <a:lnTo>
                    <a:pt x="786" y="137"/>
                  </a:lnTo>
                  <a:lnTo>
                    <a:pt x="810" y="167"/>
                  </a:lnTo>
                  <a:lnTo>
                    <a:pt x="788" y="208"/>
                  </a:lnTo>
                  <a:lnTo>
                    <a:pt x="759" y="242"/>
                  </a:lnTo>
                  <a:lnTo>
                    <a:pt x="722" y="271"/>
                  </a:lnTo>
                  <a:lnTo>
                    <a:pt x="680" y="295"/>
                  </a:lnTo>
                  <a:lnTo>
                    <a:pt x="637" y="312"/>
                  </a:lnTo>
                  <a:lnTo>
                    <a:pt x="590" y="326"/>
                  </a:lnTo>
                  <a:lnTo>
                    <a:pt x="541" y="338"/>
                  </a:lnTo>
                  <a:lnTo>
                    <a:pt x="492" y="346"/>
                  </a:lnTo>
                  <a:lnTo>
                    <a:pt x="445" y="350"/>
                  </a:lnTo>
                  <a:lnTo>
                    <a:pt x="400" y="352"/>
                  </a:lnTo>
                  <a:lnTo>
                    <a:pt x="359" y="353"/>
                  </a:lnTo>
                  <a:lnTo>
                    <a:pt x="322" y="352"/>
                  </a:lnTo>
                  <a:lnTo>
                    <a:pt x="290" y="352"/>
                  </a:lnTo>
                  <a:lnTo>
                    <a:pt x="267" y="350"/>
                  </a:lnTo>
                  <a:lnTo>
                    <a:pt x="253" y="348"/>
                  </a:lnTo>
                  <a:lnTo>
                    <a:pt x="247" y="348"/>
                  </a:lnTo>
                  <a:lnTo>
                    <a:pt x="261" y="412"/>
                  </a:lnTo>
                  <a:lnTo>
                    <a:pt x="267" y="471"/>
                  </a:lnTo>
                  <a:lnTo>
                    <a:pt x="265" y="522"/>
                  </a:lnTo>
                  <a:lnTo>
                    <a:pt x="257" y="570"/>
                  </a:lnTo>
                  <a:lnTo>
                    <a:pt x="245" y="609"/>
                  </a:lnTo>
                  <a:lnTo>
                    <a:pt x="229" y="642"/>
                  </a:lnTo>
                  <a:lnTo>
                    <a:pt x="210" y="672"/>
                  </a:lnTo>
                  <a:lnTo>
                    <a:pt x="190" y="693"/>
                  </a:lnTo>
                  <a:lnTo>
                    <a:pt x="169" y="711"/>
                  </a:lnTo>
                  <a:lnTo>
                    <a:pt x="149" y="723"/>
                  </a:lnTo>
                  <a:lnTo>
                    <a:pt x="129" y="729"/>
                  </a:lnTo>
                  <a:lnTo>
                    <a:pt x="84" y="672"/>
                  </a:lnTo>
                  <a:lnTo>
                    <a:pt x="47" y="609"/>
                  </a:lnTo>
                  <a:lnTo>
                    <a:pt x="20" y="540"/>
                  </a:lnTo>
                  <a:lnTo>
                    <a:pt x="4" y="467"/>
                  </a:lnTo>
                  <a:lnTo>
                    <a:pt x="0" y="391"/>
                  </a:lnTo>
                  <a:lnTo>
                    <a:pt x="10" y="314"/>
                  </a:lnTo>
                  <a:lnTo>
                    <a:pt x="33" y="234"/>
                  </a:lnTo>
                  <a:lnTo>
                    <a:pt x="51" y="196"/>
                  </a:lnTo>
                  <a:lnTo>
                    <a:pt x="71" y="167"/>
                  </a:lnTo>
                  <a:lnTo>
                    <a:pt x="88" y="145"/>
                  </a:lnTo>
                  <a:lnTo>
                    <a:pt x="104" y="130"/>
                  </a:lnTo>
                  <a:lnTo>
                    <a:pt x="116" y="122"/>
                  </a:lnTo>
                  <a:lnTo>
                    <a:pt x="120" y="120"/>
                  </a:lnTo>
                  <a:lnTo>
                    <a:pt x="131" y="106"/>
                  </a:lnTo>
                  <a:lnTo>
                    <a:pt x="149" y="86"/>
                  </a:lnTo>
                  <a:lnTo>
                    <a:pt x="169" y="69"/>
                  </a:lnTo>
                  <a:lnTo>
                    <a:pt x="190" y="55"/>
                  </a:lnTo>
                  <a:lnTo>
                    <a:pt x="239" y="31"/>
                  </a:lnTo>
                  <a:lnTo>
                    <a:pt x="292" y="14"/>
                  </a:lnTo>
                  <a:lnTo>
                    <a:pt x="349" y="4"/>
                  </a:lnTo>
                  <a:lnTo>
                    <a:pt x="408" y="0"/>
                  </a:lnTo>
                  <a:close/>
                </a:path>
              </a:pathLst>
            </a:custGeom>
            <a:solidFill>
              <a:srgbClr val="38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" name="Freeform 52"/>
            <p:cNvSpPr>
              <a:spLocks/>
            </p:cNvSpPr>
            <p:nvPr/>
          </p:nvSpPr>
          <p:spPr bwMode="auto">
            <a:xfrm>
              <a:off x="2373313" y="2479675"/>
              <a:ext cx="100013" cy="5143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10" y="14"/>
                </a:cxn>
                <a:cxn ang="0">
                  <a:pos x="20" y="31"/>
                </a:cxn>
                <a:cxn ang="0">
                  <a:pos x="31" y="55"/>
                </a:cxn>
                <a:cxn ang="0">
                  <a:pos x="41" y="84"/>
                </a:cxn>
                <a:cxn ang="0">
                  <a:pos x="53" y="122"/>
                </a:cxn>
                <a:cxn ang="0">
                  <a:pos x="59" y="163"/>
                </a:cxn>
                <a:cxn ang="0">
                  <a:pos x="63" y="212"/>
                </a:cxn>
                <a:cxn ang="0">
                  <a:pos x="59" y="265"/>
                </a:cxn>
                <a:cxn ang="0">
                  <a:pos x="49" y="324"/>
                </a:cxn>
                <a:cxn ang="0">
                  <a:pos x="49" y="318"/>
                </a:cxn>
                <a:cxn ang="0">
                  <a:pos x="51" y="302"/>
                </a:cxn>
                <a:cxn ang="0">
                  <a:pos x="53" y="275"/>
                </a:cxn>
                <a:cxn ang="0">
                  <a:pos x="53" y="242"/>
                </a:cxn>
                <a:cxn ang="0">
                  <a:pos x="51" y="200"/>
                </a:cxn>
                <a:cxn ang="0">
                  <a:pos x="45" y="155"/>
                </a:cxn>
                <a:cxn ang="0">
                  <a:pos x="35" y="104"/>
                </a:cxn>
                <a:cxn ang="0">
                  <a:pos x="22" y="53"/>
                </a:cxn>
                <a:cxn ang="0">
                  <a:pos x="0" y="0"/>
                </a:cxn>
              </a:cxnLst>
              <a:rect l="0" t="0" r="r" b="b"/>
              <a:pathLst>
                <a:path w="63" h="324">
                  <a:moveTo>
                    <a:pt x="0" y="0"/>
                  </a:moveTo>
                  <a:lnTo>
                    <a:pt x="2" y="4"/>
                  </a:lnTo>
                  <a:lnTo>
                    <a:pt x="10" y="14"/>
                  </a:lnTo>
                  <a:lnTo>
                    <a:pt x="20" y="31"/>
                  </a:lnTo>
                  <a:lnTo>
                    <a:pt x="31" y="55"/>
                  </a:lnTo>
                  <a:lnTo>
                    <a:pt x="41" y="84"/>
                  </a:lnTo>
                  <a:lnTo>
                    <a:pt x="53" y="122"/>
                  </a:lnTo>
                  <a:lnTo>
                    <a:pt x="59" y="163"/>
                  </a:lnTo>
                  <a:lnTo>
                    <a:pt x="63" y="212"/>
                  </a:lnTo>
                  <a:lnTo>
                    <a:pt x="59" y="265"/>
                  </a:lnTo>
                  <a:lnTo>
                    <a:pt x="49" y="324"/>
                  </a:lnTo>
                  <a:lnTo>
                    <a:pt x="49" y="318"/>
                  </a:lnTo>
                  <a:lnTo>
                    <a:pt x="51" y="302"/>
                  </a:lnTo>
                  <a:lnTo>
                    <a:pt x="53" y="275"/>
                  </a:lnTo>
                  <a:lnTo>
                    <a:pt x="53" y="242"/>
                  </a:lnTo>
                  <a:lnTo>
                    <a:pt x="51" y="200"/>
                  </a:lnTo>
                  <a:lnTo>
                    <a:pt x="45" y="155"/>
                  </a:lnTo>
                  <a:lnTo>
                    <a:pt x="35" y="104"/>
                  </a:lnTo>
                  <a:lnTo>
                    <a:pt x="22" y="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9" name="Freeform 53"/>
            <p:cNvSpPr>
              <a:spLocks noEditPoints="1"/>
            </p:cNvSpPr>
            <p:nvPr/>
          </p:nvSpPr>
          <p:spPr bwMode="auto">
            <a:xfrm>
              <a:off x="1346201" y="4029075"/>
              <a:ext cx="68263" cy="838200"/>
            </a:xfrm>
            <a:custGeom>
              <a:avLst/>
              <a:gdLst/>
              <a:ahLst/>
              <a:cxnLst>
                <a:cxn ang="0">
                  <a:pos x="12" y="8"/>
                </a:cxn>
                <a:cxn ang="0">
                  <a:pos x="24" y="47"/>
                </a:cxn>
                <a:cxn ang="0">
                  <a:pos x="33" y="100"/>
                </a:cxn>
                <a:cxn ang="0">
                  <a:pos x="39" y="157"/>
                </a:cxn>
                <a:cxn ang="0">
                  <a:pos x="43" y="216"/>
                </a:cxn>
                <a:cxn ang="0">
                  <a:pos x="43" y="275"/>
                </a:cxn>
                <a:cxn ang="0">
                  <a:pos x="41" y="334"/>
                </a:cxn>
                <a:cxn ang="0">
                  <a:pos x="39" y="387"/>
                </a:cxn>
                <a:cxn ang="0">
                  <a:pos x="35" y="436"/>
                </a:cxn>
                <a:cxn ang="0">
                  <a:pos x="31" y="475"/>
                </a:cxn>
                <a:cxn ang="0">
                  <a:pos x="28" y="507"/>
                </a:cxn>
                <a:cxn ang="0">
                  <a:pos x="26" y="528"/>
                </a:cxn>
                <a:cxn ang="0">
                  <a:pos x="18" y="528"/>
                </a:cxn>
                <a:cxn ang="0">
                  <a:pos x="8" y="526"/>
                </a:cxn>
                <a:cxn ang="0">
                  <a:pos x="0" y="526"/>
                </a:cxn>
                <a:cxn ang="0">
                  <a:pos x="14" y="448"/>
                </a:cxn>
                <a:cxn ang="0">
                  <a:pos x="24" y="373"/>
                </a:cxn>
                <a:cxn ang="0">
                  <a:pos x="28" y="304"/>
                </a:cxn>
                <a:cxn ang="0">
                  <a:pos x="30" y="240"/>
                </a:cxn>
                <a:cxn ang="0">
                  <a:pos x="30" y="181"/>
                </a:cxn>
                <a:cxn ang="0">
                  <a:pos x="26" y="128"/>
                </a:cxn>
                <a:cxn ang="0">
                  <a:pos x="22" y="85"/>
                </a:cxn>
                <a:cxn ang="0">
                  <a:pos x="18" y="49"/>
                </a:cxn>
                <a:cxn ang="0">
                  <a:pos x="12" y="8"/>
                </a:cxn>
                <a:cxn ang="0">
                  <a:pos x="10" y="0"/>
                </a:cxn>
                <a:cxn ang="0">
                  <a:pos x="12" y="6"/>
                </a:cxn>
                <a:cxn ang="0">
                  <a:pos x="12" y="8"/>
                </a:cxn>
                <a:cxn ang="0">
                  <a:pos x="10" y="0"/>
                </a:cxn>
              </a:cxnLst>
              <a:rect l="0" t="0" r="r" b="b"/>
              <a:pathLst>
                <a:path w="43" h="528">
                  <a:moveTo>
                    <a:pt x="12" y="8"/>
                  </a:moveTo>
                  <a:lnTo>
                    <a:pt x="24" y="47"/>
                  </a:lnTo>
                  <a:lnTo>
                    <a:pt x="33" y="100"/>
                  </a:lnTo>
                  <a:lnTo>
                    <a:pt x="39" y="157"/>
                  </a:lnTo>
                  <a:lnTo>
                    <a:pt x="43" y="216"/>
                  </a:lnTo>
                  <a:lnTo>
                    <a:pt x="43" y="275"/>
                  </a:lnTo>
                  <a:lnTo>
                    <a:pt x="41" y="334"/>
                  </a:lnTo>
                  <a:lnTo>
                    <a:pt x="39" y="387"/>
                  </a:lnTo>
                  <a:lnTo>
                    <a:pt x="35" y="436"/>
                  </a:lnTo>
                  <a:lnTo>
                    <a:pt x="31" y="475"/>
                  </a:lnTo>
                  <a:lnTo>
                    <a:pt x="28" y="507"/>
                  </a:lnTo>
                  <a:lnTo>
                    <a:pt x="26" y="528"/>
                  </a:lnTo>
                  <a:lnTo>
                    <a:pt x="18" y="528"/>
                  </a:lnTo>
                  <a:lnTo>
                    <a:pt x="8" y="526"/>
                  </a:lnTo>
                  <a:lnTo>
                    <a:pt x="0" y="526"/>
                  </a:lnTo>
                  <a:lnTo>
                    <a:pt x="14" y="448"/>
                  </a:lnTo>
                  <a:lnTo>
                    <a:pt x="24" y="373"/>
                  </a:lnTo>
                  <a:lnTo>
                    <a:pt x="28" y="304"/>
                  </a:lnTo>
                  <a:lnTo>
                    <a:pt x="30" y="240"/>
                  </a:lnTo>
                  <a:lnTo>
                    <a:pt x="30" y="181"/>
                  </a:lnTo>
                  <a:lnTo>
                    <a:pt x="26" y="128"/>
                  </a:lnTo>
                  <a:lnTo>
                    <a:pt x="22" y="85"/>
                  </a:lnTo>
                  <a:lnTo>
                    <a:pt x="18" y="49"/>
                  </a:lnTo>
                  <a:lnTo>
                    <a:pt x="12" y="8"/>
                  </a:lnTo>
                  <a:close/>
                  <a:moveTo>
                    <a:pt x="10" y="0"/>
                  </a:moveTo>
                  <a:lnTo>
                    <a:pt x="12" y="6"/>
                  </a:lnTo>
                  <a:lnTo>
                    <a:pt x="12" y="8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1544D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0" name="Freeform 54"/>
            <p:cNvSpPr>
              <a:spLocks/>
            </p:cNvSpPr>
            <p:nvPr/>
          </p:nvSpPr>
          <p:spPr bwMode="auto">
            <a:xfrm>
              <a:off x="2489201" y="4022725"/>
              <a:ext cx="107950" cy="823913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19" y="4"/>
                </a:cxn>
                <a:cxn ang="0">
                  <a:pos x="17" y="14"/>
                </a:cxn>
                <a:cxn ang="0">
                  <a:pos x="13" y="30"/>
                </a:cxn>
                <a:cxn ang="0">
                  <a:pos x="11" y="53"/>
                </a:cxn>
                <a:cxn ang="0">
                  <a:pos x="9" y="85"/>
                </a:cxn>
                <a:cxn ang="0">
                  <a:pos x="9" y="122"/>
                </a:cxn>
                <a:cxn ang="0">
                  <a:pos x="11" y="169"/>
                </a:cxn>
                <a:cxn ang="0">
                  <a:pos x="15" y="222"/>
                </a:cxn>
                <a:cxn ang="0">
                  <a:pos x="21" y="283"/>
                </a:cxn>
                <a:cxn ang="0">
                  <a:pos x="33" y="352"/>
                </a:cxn>
                <a:cxn ang="0">
                  <a:pos x="49" y="428"/>
                </a:cxn>
                <a:cxn ang="0">
                  <a:pos x="68" y="515"/>
                </a:cxn>
                <a:cxn ang="0">
                  <a:pos x="57" y="517"/>
                </a:cxn>
                <a:cxn ang="0">
                  <a:pos x="43" y="519"/>
                </a:cxn>
                <a:cxn ang="0">
                  <a:pos x="33" y="473"/>
                </a:cxn>
                <a:cxn ang="0">
                  <a:pos x="25" y="420"/>
                </a:cxn>
                <a:cxn ang="0">
                  <a:pos x="15" y="362"/>
                </a:cxn>
                <a:cxn ang="0">
                  <a:pos x="7" y="299"/>
                </a:cxn>
                <a:cxn ang="0">
                  <a:pos x="2" y="234"/>
                </a:cxn>
                <a:cxn ang="0">
                  <a:pos x="0" y="169"/>
                </a:cxn>
                <a:cxn ang="0">
                  <a:pos x="2" y="108"/>
                </a:cxn>
                <a:cxn ang="0">
                  <a:pos x="7" y="51"/>
                </a:cxn>
                <a:cxn ang="0">
                  <a:pos x="19" y="0"/>
                </a:cxn>
              </a:cxnLst>
              <a:rect l="0" t="0" r="r" b="b"/>
              <a:pathLst>
                <a:path w="68" h="519">
                  <a:moveTo>
                    <a:pt x="19" y="0"/>
                  </a:moveTo>
                  <a:lnTo>
                    <a:pt x="19" y="4"/>
                  </a:lnTo>
                  <a:lnTo>
                    <a:pt x="17" y="14"/>
                  </a:lnTo>
                  <a:lnTo>
                    <a:pt x="13" y="30"/>
                  </a:lnTo>
                  <a:lnTo>
                    <a:pt x="11" y="53"/>
                  </a:lnTo>
                  <a:lnTo>
                    <a:pt x="9" y="85"/>
                  </a:lnTo>
                  <a:lnTo>
                    <a:pt x="9" y="122"/>
                  </a:lnTo>
                  <a:lnTo>
                    <a:pt x="11" y="169"/>
                  </a:lnTo>
                  <a:lnTo>
                    <a:pt x="15" y="222"/>
                  </a:lnTo>
                  <a:lnTo>
                    <a:pt x="21" y="283"/>
                  </a:lnTo>
                  <a:lnTo>
                    <a:pt x="33" y="352"/>
                  </a:lnTo>
                  <a:lnTo>
                    <a:pt x="49" y="428"/>
                  </a:lnTo>
                  <a:lnTo>
                    <a:pt x="68" y="515"/>
                  </a:lnTo>
                  <a:lnTo>
                    <a:pt x="57" y="517"/>
                  </a:lnTo>
                  <a:lnTo>
                    <a:pt x="43" y="519"/>
                  </a:lnTo>
                  <a:lnTo>
                    <a:pt x="33" y="473"/>
                  </a:lnTo>
                  <a:lnTo>
                    <a:pt x="25" y="420"/>
                  </a:lnTo>
                  <a:lnTo>
                    <a:pt x="15" y="362"/>
                  </a:lnTo>
                  <a:lnTo>
                    <a:pt x="7" y="299"/>
                  </a:lnTo>
                  <a:lnTo>
                    <a:pt x="2" y="234"/>
                  </a:lnTo>
                  <a:lnTo>
                    <a:pt x="0" y="169"/>
                  </a:lnTo>
                  <a:lnTo>
                    <a:pt x="2" y="108"/>
                  </a:lnTo>
                  <a:lnTo>
                    <a:pt x="7" y="51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1544D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1" name="Freeform 55"/>
            <p:cNvSpPr>
              <a:spLocks/>
            </p:cNvSpPr>
            <p:nvPr/>
          </p:nvSpPr>
          <p:spPr bwMode="auto">
            <a:xfrm>
              <a:off x="1090613" y="2298700"/>
              <a:ext cx="1385888" cy="727075"/>
            </a:xfrm>
            <a:custGeom>
              <a:avLst/>
              <a:gdLst/>
              <a:ahLst/>
              <a:cxnLst>
                <a:cxn ang="0">
                  <a:pos x="726" y="0"/>
                </a:cxn>
                <a:cxn ang="0">
                  <a:pos x="816" y="75"/>
                </a:cxn>
                <a:cxn ang="0">
                  <a:pos x="839" y="116"/>
                </a:cxn>
                <a:cxn ang="0">
                  <a:pos x="857" y="155"/>
                </a:cxn>
                <a:cxn ang="0">
                  <a:pos x="873" y="200"/>
                </a:cxn>
                <a:cxn ang="0">
                  <a:pos x="853" y="195"/>
                </a:cxn>
                <a:cxn ang="0">
                  <a:pos x="822" y="193"/>
                </a:cxn>
                <a:cxn ang="0">
                  <a:pos x="785" y="193"/>
                </a:cxn>
                <a:cxn ang="0">
                  <a:pos x="739" y="197"/>
                </a:cxn>
                <a:cxn ang="0">
                  <a:pos x="689" y="204"/>
                </a:cxn>
                <a:cxn ang="0">
                  <a:pos x="634" y="216"/>
                </a:cxn>
                <a:cxn ang="0">
                  <a:pos x="575" y="230"/>
                </a:cxn>
                <a:cxn ang="0">
                  <a:pos x="514" y="250"/>
                </a:cxn>
                <a:cxn ang="0">
                  <a:pos x="451" y="273"/>
                </a:cxn>
                <a:cxn ang="0">
                  <a:pos x="387" y="297"/>
                </a:cxn>
                <a:cxn ang="0">
                  <a:pos x="324" y="324"/>
                </a:cxn>
                <a:cxn ang="0">
                  <a:pos x="265" y="352"/>
                </a:cxn>
                <a:cxn ang="0">
                  <a:pos x="208" y="377"/>
                </a:cxn>
                <a:cxn ang="0">
                  <a:pos x="155" y="401"/>
                </a:cxn>
                <a:cxn ang="0">
                  <a:pos x="110" y="424"/>
                </a:cxn>
                <a:cxn ang="0">
                  <a:pos x="71" y="442"/>
                </a:cxn>
                <a:cxn ang="0">
                  <a:pos x="40" y="458"/>
                </a:cxn>
                <a:cxn ang="0">
                  <a:pos x="30" y="409"/>
                </a:cxn>
                <a:cxn ang="0">
                  <a:pos x="18" y="361"/>
                </a:cxn>
                <a:cxn ang="0">
                  <a:pos x="0" y="303"/>
                </a:cxn>
                <a:cxn ang="0">
                  <a:pos x="18" y="289"/>
                </a:cxn>
                <a:cxn ang="0">
                  <a:pos x="40" y="271"/>
                </a:cxn>
                <a:cxn ang="0">
                  <a:pos x="61" y="252"/>
                </a:cxn>
                <a:cxn ang="0">
                  <a:pos x="87" y="232"/>
                </a:cxn>
                <a:cxn ang="0">
                  <a:pos x="110" y="210"/>
                </a:cxn>
                <a:cxn ang="0">
                  <a:pos x="134" y="191"/>
                </a:cxn>
                <a:cxn ang="0">
                  <a:pos x="155" y="173"/>
                </a:cxn>
                <a:cxn ang="0">
                  <a:pos x="175" y="157"/>
                </a:cxn>
                <a:cxn ang="0">
                  <a:pos x="189" y="145"/>
                </a:cxn>
                <a:cxn ang="0">
                  <a:pos x="198" y="136"/>
                </a:cxn>
                <a:cxn ang="0">
                  <a:pos x="202" y="134"/>
                </a:cxn>
                <a:cxn ang="0">
                  <a:pos x="726" y="0"/>
                </a:cxn>
              </a:cxnLst>
              <a:rect l="0" t="0" r="r" b="b"/>
              <a:pathLst>
                <a:path w="873" h="458">
                  <a:moveTo>
                    <a:pt x="726" y="0"/>
                  </a:moveTo>
                  <a:lnTo>
                    <a:pt x="816" y="75"/>
                  </a:lnTo>
                  <a:lnTo>
                    <a:pt x="839" y="116"/>
                  </a:lnTo>
                  <a:lnTo>
                    <a:pt x="857" y="155"/>
                  </a:lnTo>
                  <a:lnTo>
                    <a:pt x="873" y="200"/>
                  </a:lnTo>
                  <a:lnTo>
                    <a:pt x="853" y="195"/>
                  </a:lnTo>
                  <a:lnTo>
                    <a:pt x="822" y="193"/>
                  </a:lnTo>
                  <a:lnTo>
                    <a:pt x="785" y="193"/>
                  </a:lnTo>
                  <a:lnTo>
                    <a:pt x="739" y="197"/>
                  </a:lnTo>
                  <a:lnTo>
                    <a:pt x="689" y="204"/>
                  </a:lnTo>
                  <a:lnTo>
                    <a:pt x="634" y="216"/>
                  </a:lnTo>
                  <a:lnTo>
                    <a:pt x="575" y="230"/>
                  </a:lnTo>
                  <a:lnTo>
                    <a:pt x="514" y="250"/>
                  </a:lnTo>
                  <a:lnTo>
                    <a:pt x="451" y="273"/>
                  </a:lnTo>
                  <a:lnTo>
                    <a:pt x="387" y="297"/>
                  </a:lnTo>
                  <a:lnTo>
                    <a:pt x="324" y="324"/>
                  </a:lnTo>
                  <a:lnTo>
                    <a:pt x="265" y="352"/>
                  </a:lnTo>
                  <a:lnTo>
                    <a:pt x="208" y="377"/>
                  </a:lnTo>
                  <a:lnTo>
                    <a:pt x="155" y="401"/>
                  </a:lnTo>
                  <a:lnTo>
                    <a:pt x="110" y="424"/>
                  </a:lnTo>
                  <a:lnTo>
                    <a:pt x="71" y="442"/>
                  </a:lnTo>
                  <a:lnTo>
                    <a:pt x="40" y="458"/>
                  </a:lnTo>
                  <a:lnTo>
                    <a:pt x="30" y="409"/>
                  </a:lnTo>
                  <a:lnTo>
                    <a:pt x="18" y="361"/>
                  </a:lnTo>
                  <a:lnTo>
                    <a:pt x="0" y="303"/>
                  </a:lnTo>
                  <a:lnTo>
                    <a:pt x="18" y="289"/>
                  </a:lnTo>
                  <a:lnTo>
                    <a:pt x="40" y="271"/>
                  </a:lnTo>
                  <a:lnTo>
                    <a:pt x="61" y="252"/>
                  </a:lnTo>
                  <a:lnTo>
                    <a:pt x="87" y="232"/>
                  </a:lnTo>
                  <a:lnTo>
                    <a:pt x="110" y="210"/>
                  </a:lnTo>
                  <a:lnTo>
                    <a:pt x="134" y="191"/>
                  </a:lnTo>
                  <a:lnTo>
                    <a:pt x="155" y="173"/>
                  </a:lnTo>
                  <a:lnTo>
                    <a:pt x="175" y="157"/>
                  </a:lnTo>
                  <a:lnTo>
                    <a:pt x="189" y="145"/>
                  </a:lnTo>
                  <a:lnTo>
                    <a:pt x="198" y="136"/>
                  </a:lnTo>
                  <a:lnTo>
                    <a:pt x="202" y="134"/>
                  </a:lnTo>
                  <a:lnTo>
                    <a:pt x="726" y="0"/>
                  </a:lnTo>
                  <a:close/>
                </a:path>
              </a:pathLst>
            </a:custGeom>
            <a:solidFill>
              <a:srgbClr val="9E4D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2" name="Freeform 56"/>
            <p:cNvSpPr>
              <a:spLocks/>
            </p:cNvSpPr>
            <p:nvPr/>
          </p:nvSpPr>
          <p:spPr bwMode="auto">
            <a:xfrm>
              <a:off x="1057276" y="2298700"/>
              <a:ext cx="1247775" cy="742950"/>
            </a:xfrm>
            <a:custGeom>
              <a:avLst/>
              <a:gdLst/>
              <a:ahLst/>
              <a:cxnLst>
                <a:cxn ang="0">
                  <a:pos x="747" y="0"/>
                </a:cxn>
                <a:cxn ang="0">
                  <a:pos x="786" y="34"/>
                </a:cxn>
                <a:cxn ang="0">
                  <a:pos x="759" y="71"/>
                </a:cxn>
                <a:cxn ang="0">
                  <a:pos x="725" y="104"/>
                </a:cxn>
                <a:cxn ang="0">
                  <a:pos x="684" y="130"/>
                </a:cxn>
                <a:cxn ang="0">
                  <a:pos x="641" y="151"/>
                </a:cxn>
                <a:cxn ang="0">
                  <a:pos x="592" y="167"/>
                </a:cxn>
                <a:cxn ang="0">
                  <a:pos x="543" y="179"/>
                </a:cxn>
                <a:cxn ang="0">
                  <a:pos x="492" y="189"/>
                </a:cxn>
                <a:cxn ang="0">
                  <a:pos x="443" y="193"/>
                </a:cxn>
                <a:cxn ang="0">
                  <a:pos x="396" y="197"/>
                </a:cxn>
                <a:cxn ang="0">
                  <a:pos x="351" y="198"/>
                </a:cxn>
                <a:cxn ang="0">
                  <a:pos x="311" y="197"/>
                </a:cxn>
                <a:cxn ang="0">
                  <a:pos x="280" y="197"/>
                </a:cxn>
                <a:cxn ang="0">
                  <a:pos x="255" y="195"/>
                </a:cxn>
                <a:cxn ang="0">
                  <a:pos x="239" y="193"/>
                </a:cxn>
                <a:cxn ang="0">
                  <a:pos x="233" y="193"/>
                </a:cxn>
                <a:cxn ang="0">
                  <a:pos x="243" y="244"/>
                </a:cxn>
                <a:cxn ang="0">
                  <a:pos x="249" y="289"/>
                </a:cxn>
                <a:cxn ang="0">
                  <a:pos x="251" y="330"/>
                </a:cxn>
                <a:cxn ang="0">
                  <a:pos x="249" y="367"/>
                </a:cxn>
                <a:cxn ang="0">
                  <a:pos x="190" y="397"/>
                </a:cxn>
                <a:cxn ang="0">
                  <a:pos x="137" y="422"/>
                </a:cxn>
                <a:cxn ang="0">
                  <a:pos x="96" y="442"/>
                </a:cxn>
                <a:cxn ang="0">
                  <a:pos x="62" y="458"/>
                </a:cxn>
                <a:cxn ang="0">
                  <a:pos x="39" y="468"/>
                </a:cxn>
                <a:cxn ang="0">
                  <a:pos x="25" y="440"/>
                </a:cxn>
                <a:cxn ang="0">
                  <a:pos x="13" y="411"/>
                </a:cxn>
                <a:cxn ang="0">
                  <a:pos x="6" y="363"/>
                </a:cxn>
                <a:cxn ang="0">
                  <a:pos x="2" y="344"/>
                </a:cxn>
                <a:cxn ang="0">
                  <a:pos x="0" y="330"/>
                </a:cxn>
                <a:cxn ang="0">
                  <a:pos x="2" y="322"/>
                </a:cxn>
                <a:cxn ang="0">
                  <a:pos x="6" y="318"/>
                </a:cxn>
                <a:cxn ang="0">
                  <a:pos x="17" y="308"/>
                </a:cxn>
                <a:cxn ang="0">
                  <a:pos x="35" y="293"/>
                </a:cxn>
                <a:cxn ang="0">
                  <a:pos x="55" y="277"/>
                </a:cxn>
                <a:cxn ang="0">
                  <a:pos x="78" y="257"/>
                </a:cxn>
                <a:cxn ang="0">
                  <a:pos x="102" y="236"/>
                </a:cxn>
                <a:cxn ang="0">
                  <a:pos x="127" y="214"/>
                </a:cxn>
                <a:cxn ang="0">
                  <a:pos x="153" y="195"/>
                </a:cxn>
                <a:cxn ang="0">
                  <a:pos x="174" y="175"/>
                </a:cxn>
                <a:cxn ang="0">
                  <a:pos x="194" y="157"/>
                </a:cxn>
                <a:cxn ang="0">
                  <a:pos x="210" y="145"/>
                </a:cxn>
                <a:cxn ang="0">
                  <a:pos x="219" y="138"/>
                </a:cxn>
                <a:cxn ang="0">
                  <a:pos x="223" y="134"/>
                </a:cxn>
                <a:cxn ang="0">
                  <a:pos x="747" y="0"/>
                </a:cxn>
              </a:cxnLst>
              <a:rect l="0" t="0" r="r" b="b"/>
              <a:pathLst>
                <a:path w="786" h="468">
                  <a:moveTo>
                    <a:pt x="747" y="0"/>
                  </a:moveTo>
                  <a:lnTo>
                    <a:pt x="786" y="34"/>
                  </a:lnTo>
                  <a:lnTo>
                    <a:pt x="759" y="71"/>
                  </a:lnTo>
                  <a:lnTo>
                    <a:pt x="725" y="104"/>
                  </a:lnTo>
                  <a:lnTo>
                    <a:pt x="684" y="130"/>
                  </a:lnTo>
                  <a:lnTo>
                    <a:pt x="641" y="151"/>
                  </a:lnTo>
                  <a:lnTo>
                    <a:pt x="592" y="167"/>
                  </a:lnTo>
                  <a:lnTo>
                    <a:pt x="543" y="179"/>
                  </a:lnTo>
                  <a:lnTo>
                    <a:pt x="492" y="189"/>
                  </a:lnTo>
                  <a:lnTo>
                    <a:pt x="443" y="193"/>
                  </a:lnTo>
                  <a:lnTo>
                    <a:pt x="396" y="197"/>
                  </a:lnTo>
                  <a:lnTo>
                    <a:pt x="351" y="198"/>
                  </a:lnTo>
                  <a:lnTo>
                    <a:pt x="311" y="197"/>
                  </a:lnTo>
                  <a:lnTo>
                    <a:pt x="280" y="197"/>
                  </a:lnTo>
                  <a:lnTo>
                    <a:pt x="255" y="195"/>
                  </a:lnTo>
                  <a:lnTo>
                    <a:pt x="239" y="193"/>
                  </a:lnTo>
                  <a:lnTo>
                    <a:pt x="233" y="193"/>
                  </a:lnTo>
                  <a:lnTo>
                    <a:pt x="243" y="244"/>
                  </a:lnTo>
                  <a:lnTo>
                    <a:pt x="249" y="289"/>
                  </a:lnTo>
                  <a:lnTo>
                    <a:pt x="251" y="330"/>
                  </a:lnTo>
                  <a:lnTo>
                    <a:pt x="249" y="367"/>
                  </a:lnTo>
                  <a:lnTo>
                    <a:pt x="190" y="397"/>
                  </a:lnTo>
                  <a:lnTo>
                    <a:pt x="137" y="422"/>
                  </a:lnTo>
                  <a:lnTo>
                    <a:pt x="96" y="442"/>
                  </a:lnTo>
                  <a:lnTo>
                    <a:pt x="62" y="458"/>
                  </a:lnTo>
                  <a:lnTo>
                    <a:pt x="39" y="468"/>
                  </a:lnTo>
                  <a:lnTo>
                    <a:pt x="25" y="440"/>
                  </a:lnTo>
                  <a:lnTo>
                    <a:pt x="13" y="411"/>
                  </a:lnTo>
                  <a:lnTo>
                    <a:pt x="6" y="363"/>
                  </a:lnTo>
                  <a:lnTo>
                    <a:pt x="2" y="344"/>
                  </a:lnTo>
                  <a:lnTo>
                    <a:pt x="0" y="330"/>
                  </a:lnTo>
                  <a:lnTo>
                    <a:pt x="2" y="322"/>
                  </a:lnTo>
                  <a:lnTo>
                    <a:pt x="6" y="318"/>
                  </a:lnTo>
                  <a:lnTo>
                    <a:pt x="17" y="308"/>
                  </a:lnTo>
                  <a:lnTo>
                    <a:pt x="35" y="293"/>
                  </a:lnTo>
                  <a:lnTo>
                    <a:pt x="55" y="277"/>
                  </a:lnTo>
                  <a:lnTo>
                    <a:pt x="78" y="257"/>
                  </a:lnTo>
                  <a:lnTo>
                    <a:pt x="102" y="236"/>
                  </a:lnTo>
                  <a:lnTo>
                    <a:pt x="127" y="214"/>
                  </a:lnTo>
                  <a:lnTo>
                    <a:pt x="153" y="195"/>
                  </a:lnTo>
                  <a:lnTo>
                    <a:pt x="174" y="175"/>
                  </a:lnTo>
                  <a:lnTo>
                    <a:pt x="194" y="157"/>
                  </a:lnTo>
                  <a:lnTo>
                    <a:pt x="210" y="145"/>
                  </a:lnTo>
                  <a:lnTo>
                    <a:pt x="219" y="138"/>
                  </a:lnTo>
                  <a:lnTo>
                    <a:pt x="223" y="134"/>
                  </a:lnTo>
                  <a:lnTo>
                    <a:pt x="74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3" name="Freeform 57"/>
            <p:cNvSpPr>
              <a:spLocks/>
            </p:cNvSpPr>
            <p:nvPr/>
          </p:nvSpPr>
          <p:spPr bwMode="auto">
            <a:xfrm>
              <a:off x="1495426" y="4060825"/>
              <a:ext cx="287338" cy="133350"/>
            </a:xfrm>
            <a:custGeom>
              <a:avLst/>
              <a:gdLst/>
              <a:ahLst/>
              <a:cxnLst>
                <a:cxn ang="0">
                  <a:pos x="135" y="0"/>
                </a:cxn>
                <a:cxn ang="0">
                  <a:pos x="179" y="0"/>
                </a:cxn>
                <a:cxn ang="0">
                  <a:pos x="181" y="15"/>
                </a:cxn>
                <a:cxn ang="0">
                  <a:pos x="181" y="80"/>
                </a:cxn>
                <a:cxn ang="0">
                  <a:pos x="0" y="84"/>
                </a:cxn>
                <a:cxn ang="0">
                  <a:pos x="2" y="65"/>
                </a:cxn>
                <a:cxn ang="0">
                  <a:pos x="2" y="23"/>
                </a:cxn>
                <a:cxn ang="0">
                  <a:pos x="0" y="12"/>
                </a:cxn>
                <a:cxn ang="0">
                  <a:pos x="0" y="6"/>
                </a:cxn>
                <a:cxn ang="0">
                  <a:pos x="22" y="4"/>
                </a:cxn>
                <a:cxn ang="0">
                  <a:pos x="49" y="4"/>
                </a:cxn>
                <a:cxn ang="0">
                  <a:pos x="79" y="2"/>
                </a:cxn>
                <a:cxn ang="0">
                  <a:pos x="108" y="2"/>
                </a:cxn>
                <a:cxn ang="0">
                  <a:pos x="135" y="0"/>
                </a:cxn>
              </a:cxnLst>
              <a:rect l="0" t="0" r="r" b="b"/>
              <a:pathLst>
                <a:path w="181" h="84">
                  <a:moveTo>
                    <a:pt x="135" y="0"/>
                  </a:moveTo>
                  <a:lnTo>
                    <a:pt x="179" y="0"/>
                  </a:lnTo>
                  <a:lnTo>
                    <a:pt x="181" y="15"/>
                  </a:lnTo>
                  <a:lnTo>
                    <a:pt x="181" y="80"/>
                  </a:lnTo>
                  <a:lnTo>
                    <a:pt x="0" y="84"/>
                  </a:lnTo>
                  <a:lnTo>
                    <a:pt x="2" y="65"/>
                  </a:lnTo>
                  <a:lnTo>
                    <a:pt x="2" y="23"/>
                  </a:lnTo>
                  <a:lnTo>
                    <a:pt x="0" y="12"/>
                  </a:lnTo>
                  <a:lnTo>
                    <a:pt x="0" y="6"/>
                  </a:lnTo>
                  <a:lnTo>
                    <a:pt x="22" y="4"/>
                  </a:lnTo>
                  <a:lnTo>
                    <a:pt x="49" y="4"/>
                  </a:lnTo>
                  <a:lnTo>
                    <a:pt x="79" y="2"/>
                  </a:lnTo>
                  <a:lnTo>
                    <a:pt x="108" y="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4" name="Freeform 58"/>
            <p:cNvSpPr>
              <a:spLocks/>
            </p:cNvSpPr>
            <p:nvPr/>
          </p:nvSpPr>
          <p:spPr bwMode="auto">
            <a:xfrm>
              <a:off x="1495426" y="4054475"/>
              <a:ext cx="287338" cy="49213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81" y="0"/>
                </a:cxn>
                <a:cxn ang="0">
                  <a:pos x="181" y="27"/>
                </a:cxn>
                <a:cxn ang="0">
                  <a:pos x="0" y="31"/>
                </a:cxn>
                <a:cxn ang="0">
                  <a:pos x="0" y="6"/>
                </a:cxn>
                <a:cxn ang="0">
                  <a:pos x="22" y="4"/>
                </a:cxn>
                <a:cxn ang="0">
                  <a:pos x="49" y="4"/>
                </a:cxn>
                <a:cxn ang="0">
                  <a:pos x="81" y="2"/>
                </a:cxn>
                <a:cxn ang="0">
                  <a:pos x="110" y="2"/>
                </a:cxn>
                <a:cxn ang="0">
                  <a:pos x="137" y="0"/>
                </a:cxn>
              </a:cxnLst>
              <a:rect l="0" t="0" r="r" b="b"/>
              <a:pathLst>
                <a:path w="181" h="31">
                  <a:moveTo>
                    <a:pt x="137" y="0"/>
                  </a:moveTo>
                  <a:lnTo>
                    <a:pt x="181" y="0"/>
                  </a:lnTo>
                  <a:lnTo>
                    <a:pt x="181" y="27"/>
                  </a:lnTo>
                  <a:lnTo>
                    <a:pt x="0" y="31"/>
                  </a:lnTo>
                  <a:lnTo>
                    <a:pt x="0" y="6"/>
                  </a:lnTo>
                  <a:lnTo>
                    <a:pt x="22" y="4"/>
                  </a:lnTo>
                  <a:lnTo>
                    <a:pt x="49" y="4"/>
                  </a:lnTo>
                  <a:lnTo>
                    <a:pt x="81" y="2"/>
                  </a:lnTo>
                  <a:lnTo>
                    <a:pt x="110" y="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113FC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5" name="Freeform 59"/>
            <p:cNvSpPr>
              <a:spLocks/>
            </p:cNvSpPr>
            <p:nvPr/>
          </p:nvSpPr>
          <p:spPr bwMode="auto">
            <a:xfrm>
              <a:off x="1022351" y="1968500"/>
              <a:ext cx="1519238" cy="1050925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647" y="29"/>
                </a:cxn>
                <a:cxn ang="0">
                  <a:pos x="743" y="80"/>
                </a:cxn>
                <a:cxn ang="0">
                  <a:pos x="816" y="149"/>
                </a:cxn>
                <a:cxn ang="0">
                  <a:pos x="869" y="222"/>
                </a:cxn>
                <a:cxn ang="0">
                  <a:pos x="900" y="285"/>
                </a:cxn>
                <a:cxn ang="0">
                  <a:pos x="916" y="322"/>
                </a:cxn>
                <a:cxn ang="0">
                  <a:pos x="937" y="328"/>
                </a:cxn>
                <a:cxn ang="0">
                  <a:pos x="955" y="340"/>
                </a:cxn>
                <a:cxn ang="0">
                  <a:pos x="957" y="355"/>
                </a:cxn>
                <a:cxn ang="0">
                  <a:pos x="951" y="369"/>
                </a:cxn>
                <a:cxn ang="0">
                  <a:pos x="928" y="371"/>
                </a:cxn>
                <a:cxn ang="0">
                  <a:pos x="861" y="377"/>
                </a:cxn>
                <a:cxn ang="0">
                  <a:pos x="761" y="391"/>
                </a:cxn>
                <a:cxn ang="0">
                  <a:pos x="635" y="416"/>
                </a:cxn>
                <a:cxn ang="0">
                  <a:pos x="533" y="448"/>
                </a:cxn>
                <a:cxn ang="0">
                  <a:pos x="449" y="483"/>
                </a:cxn>
                <a:cxn ang="0">
                  <a:pos x="249" y="575"/>
                </a:cxn>
                <a:cxn ang="0">
                  <a:pos x="155" y="619"/>
                </a:cxn>
                <a:cxn ang="0">
                  <a:pos x="81" y="650"/>
                </a:cxn>
                <a:cxn ang="0">
                  <a:pos x="41" y="660"/>
                </a:cxn>
                <a:cxn ang="0">
                  <a:pos x="26" y="660"/>
                </a:cxn>
                <a:cxn ang="0">
                  <a:pos x="18" y="644"/>
                </a:cxn>
                <a:cxn ang="0">
                  <a:pos x="24" y="630"/>
                </a:cxn>
                <a:cxn ang="0">
                  <a:pos x="30" y="626"/>
                </a:cxn>
                <a:cxn ang="0">
                  <a:pos x="24" y="609"/>
                </a:cxn>
                <a:cxn ang="0">
                  <a:pos x="12" y="560"/>
                </a:cxn>
                <a:cxn ang="0">
                  <a:pos x="2" y="487"/>
                </a:cxn>
                <a:cxn ang="0">
                  <a:pos x="2" y="401"/>
                </a:cxn>
                <a:cxn ang="0">
                  <a:pos x="18" y="306"/>
                </a:cxn>
                <a:cxn ang="0">
                  <a:pos x="59" y="210"/>
                </a:cxn>
                <a:cxn ang="0">
                  <a:pos x="134" y="124"/>
                </a:cxn>
                <a:cxn ang="0">
                  <a:pos x="247" y="47"/>
                </a:cxn>
                <a:cxn ang="0">
                  <a:pos x="375" y="6"/>
                </a:cxn>
              </a:cxnLst>
              <a:rect l="0" t="0" r="r" b="b"/>
              <a:pathLst>
                <a:path w="957" h="662">
                  <a:moveTo>
                    <a:pt x="441" y="0"/>
                  </a:moveTo>
                  <a:lnTo>
                    <a:pt x="510" y="0"/>
                  </a:lnTo>
                  <a:lnTo>
                    <a:pt x="579" y="12"/>
                  </a:lnTo>
                  <a:lnTo>
                    <a:pt x="647" y="29"/>
                  </a:lnTo>
                  <a:lnTo>
                    <a:pt x="698" y="51"/>
                  </a:lnTo>
                  <a:lnTo>
                    <a:pt x="743" y="80"/>
                  </a:lnTo>
                  <a:lnTo>
                    <a:pt x="782" y="114"/>
                  </a:lnTo>
                  <a:lnTo>
                    <a:pt x="816" y="149"/>
                  </a:lnTo>
                  <a:lnTo>
                    <a:pt x="845" y="187"/>
                  </a:lnTo>
                  <a:lnTo>
                    <a:pt x="869" y="222"/>
                  </a:lnTo>
                  <a:lnTo>
                    <a:pt x="886" y="255"/>
                  </a:lnTo>
                  <a:lnTo>
                    <a:pt x="900" y="285"/>
                  </a:lnTo>
                  <a:lnTo>
                    <a:pt x="910" y="308"/>
                  </a:lnTo>
                  <a:lnTo>
                    <a:pt x="916" y="322"/>
                  </a:lnTo>
                  <a:lnTo>
                    <a:pt x="918" y="328"/>
                  </a:lnTo>
                  <a:lnTo>
                    <a:pt x="937" y="328"/>
                  </a:lnTo>
                  <a:lnTo>
                    <a:pt x="949" y="332"/>
                  </a:lnTo>
                  <a:lnTo>
                    <a:pt x="955" y="340"/>
                  </a:lnTo>
                  <a:lnTo>
                    <a:pt x="957" y="348"/>
                  </a:lnTo>
                  <a:lnTo>
                    <a:pt x="957" y="355"/>
                  </a:lnTo>
                  <a:lnTo>
                    <a:pt x="953" y="367"/>
                  </a:lnTo>
                  <a:lnTo>
                    <a:pt x="951" y="369"/>
                  </a:lnTo>
                  <a:lnTo>
                    <a:pt x="945" y="369"/>
                  </a:lnTo>
                  <a:lnTo>
                    <a:pt x="928" y="371"/>
                  </a:lnTo>
                  <a:lnTo>
                    <a:pt x="898" y="373"/>
                  </a:lnTo>
                  <a:lnTo>
                    <a:pt x="861" y="377"/>
                  </a:lnTo>
                  <a:lnTo>
                    <a:pt x="816" y="383"/>
                  </a:lnTo>
                  <a:lnTo>
                    <a:pt x="761" y="391"/>
                  </a:lnTo>
                  <a:lnTo>
                    <a:pt x="702" y="403"/>
                  </a:lnTo>
                  <a:lnTo>
                    <a:pt x="635" y="416"/>
                  </a:lnTo>
                  <a:lnTo>
                    <a:pt x="567" y="436"/>
                  </a:lnTo>
                  <a:lnTo>
                    <a:pt x="533" y="448"/>
                  </a:lnTo>
                  <a:lnTo>
                    <a:pt x="494" y="463"/>
                  </a:lnTo>
                  <a:lnTo>
                    <a:pt x="449" y="483"/>
                  </a:lnTo>
                  <a:lnTo>
                    <a:pt x="402" y="505"/>
                  </a:lnTo>
                  <a:lnTo>
                    <a:pt x="249" y="575"/>
                  </a:lnTo>
                  <a:lnTo>
                    <a:pt x="200" y="597"/>
                  </a:lnTo>
                  <a:lnTo>
                    <a:pt x="155" y="619"/>
                  </a:lnTo>
                  <a:lnTo>
                    <a:pt x="116" y="636"/>
                  </a:lnTo>
                  <a:lnTo>
                    <a:pt x="81" y="650"/>
                  </a:lnTo>
                  <a:lnTo>
                    <a:pt x="53" y="658"/>
                  </a:lnTo>
                  <a:lnTo>
                    <a:pt x="41" y="660"/>
                  </a:lnTo>
                  <a:lnTo>
                    <a:pt x="34" y="662"/>
                  </a:lnTo>
                  <a:lnTo>
                    <a:pt x="26" y="660"/>
                  </a:lnTo>
                  <a:lnTo>
                    <a:pt x="20" y="650"/>
                  </a:lnTo>
                  <a:lnTo>
                    <a:pt x="18" y="644"/>
                  </a:lnTo>
                  <a:lnTo>
                    <a:pt x="20" y="638"/>
                  </a:lnTo>
                  <a:lnTo>
                    <a:pt x="24" y="630"/>
                  </a:lnTo>
                  <a:lnTo>
                    <a:pt x="26" y="628"/>
                  </a:lnTo>
                  <a:lnTo>
                    <a:pt x="30" y="626"/>
                  </a:lnTo>
                  <a:lnTo>
                    <a:pt x="28" y="623"/>
                  </a:lnTo>
                  <a:lnTo>
                    <a:pt x="24" y="609"/>
                  </a:lnTo>
                  <a:lnTo>
                    <a:pt x="18" y="587"/>
                  </a:lnTo>
                  <a:lnTo>
                    <a:pt x="12" y="560"/>
                  </a:lnTo>
                  <a:lnTo>
                    <a:pt x="6" y="526"/>
                  </a:lnTo>
                  <a:lnTo>
                    <a:pt x="2" y="487"/>
                  </a:lnTo>
                  <a:lnTo>
                    <a:pt x="0" y="446"/>
                  </a:lnTo>
                  <a:lnTo>
                    <a:pt x="2" y="401"/>
                  </a:lnTo>
                  <a:lnTo>
                    <a:pt x="6" y="353"/>
                  </a:lnTo>
                  <a:lnTo>
                    <a:pt x="18" y="306"/>
                  </a:lnTo>
                  <a:lnTo>
                    <a:pt x="35" y="257"/>
                  </a:lnTo>
                  <a:lnTo>
                    <a:pt x="59" y="210"/>
                  </a:lnTo>
                  <a:lnTo>
                    <a:pt x="92" y="165"/>
                  </a:lnTo>
                  <a:lnTo>
                    <a:pt x="134" y="124"/>
                  </a:lnTo>
                  <a:lnTo>
                    <a:pt x="188" y="80"/>
                  </a:lnTo>
                  <a:lnTo>
                    <a:pt x="247" y="47"/>
                  </a:lnTo>
                  <a:lnTo>
                    <a:pt x="310" y="24"/>
                  </a:lnTo>
                  <a:lnTo>
                    <a:pt x="375" y="6"/>
                  </a:lnTo>
                  <a:lnTo>
                    <a:pt x="441" y="0"/>
                  </a:lnTo>
                  <a:close/>
                </a:path>
              </a:pathLst>
            </a:custGeom>
            <a:solidFill>
              <a:srgbClr val="EE9D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6" name="Freeform 60"/>
            <p:cNvSpPr>
              <a:spLocks/>
            </p:cNvSpPr>
            <p:nvPr/>
          </p:nvSpPr>
          <p:spPr bwMode="auto">
            <a:xfrm>
              <a:off x="1346201" y="1965325"/>
              <a:ext cx="1046163" cy="669925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318" y="4"/>
                </a:cxn>
                <a:cxn ang="0">
                  <a:pos x="384" y="16"/>
                </a:cxn>
                <a:cxn ang="0">
                  <a:pos x="439" y="51"/>
                </a:cxn>
                <a:cxn ang="0">
                  <a:pos x="488" y="88"/>
                </a:cxn>
                <a:cxn ang="0">
                  <a:pos x="529" y="128"/>
                </a:cxn>
                <a:cxn ang="0">
                  <a:pos x="563" y="167"/>
                </a:cxn>
                <a:cxn ang="0">
                  <a:pos x="592" y="206"/>
                </a:cxn>
                <a:cxn ang="0">
                  <a:pos x="614" y="242"/>
                </a:cxn>
                <a:cxn ang="0">
                  <a:pos x="631" y="275"/>
                </a:cxn>
                <a:cxn ang="0">
                  <a:pos x="643" y="302"/>
                </a:cxn>
                <a:cxn ang="0">
                  <a:pos x="653" y="324"/>
                </a:cxn>
                <a:cxn ang="0">
                  <a:pos x="657" y="338"/>
                </a:cxn>
                <a:cxn ang="0">
                  <a:pos x="659" y="344"/>
                </a:cxn>
                <a:cxn ang="0">
                  <a:pos x="453" y="414"/>
                </a:cxn>
                <a:cxn ang="0">
                  <a:pos x="422" y="422"/>
                </a:cxn>
                <a:cxn ang="0">
                  <a:pos x="416" y="410"/>
                </a:cxn>
                <a:cxn ang="0">
                  <a:pos x="408" y="393"/>
                </a:cxn>
                <a:cxn ang="0">
                  <a:pos x="394" y="365"/>
                </a:cxn>
                <a:cxn ang="0">
                  <a:pos x="375" y="332"/>
                </a:cxn>
                <a:cxn ang="0">
                  <a:pos x="351" y="293"/>
                </a:cxn>
                <a:cxn ang="0">
                  <a:pos x="322" y="247"/>
                </a:cxn>
                <a:cxn ang="0">
                  <a:pos x="286" y="198"/>
                </a:cxn>
                <a:cxn ang="0">
                  <a:pos x="255" y="163"/>
                </a:cxn>
                <a:cxn ang="0">
                  <a:pos x="218" y="134"/>
                </a:cxn>
                <a:cxn ang="0">
                  <a:pos x="177" y="112"/>
                </a:cxn>
                <a:cxn ang="0">
                  <a:pos x="137" y="96"/>
                </a:cxn>
                <a:cxn ang="0">
                  <a:pos x="96" y="84"/>
                </a:cxn>
                <a:cxn ang="0">
                  <a:pos x="59" y="79"/>
                </a:cxn>
                <a:cxn ang="0">
                  <a:pos x="28" y="75"/>
                </a:cxn>
                <a:cxn ang="0">
                  <a:pos x="0" y="73"/>
                </a:cxn>
                <a:cxn ang="0">
                  <a:pos x="59" y="41"/>
                </a:cxn>
                <a:cxn ang="0">
                  <a:pos x="120" y="18"/>
                </a:cxn>
                <a:cxn ang="0">
                  <a:pos x="184" y="6"/>
                </a:cxn>
                <a:cxn ang="0">
                  <a:pos x="251" y="0"/>
                </a:cxn>
              </a:cxnLst>
              <a:rect l="0" t="0" r="r" b="b"/>
              <a:pathLst>
                <a:path w="659" h="422">
                  <a:moveTo>
                    <a:pt x="251" y="0"/>
                  </a:moveTo>
                  <a:lnTo>
                    <a:pt x="318" y="4"/>
                  </a:lnTo>
                  <a:lnTo>
                    <a:pt x="384" y="16"/>
                  </a:lnTo>
                  <a:lnTo>
                    <a:pt x="439" y="51"/>
                  </a:lnTo>
                  <a:lnTo>
                    <a:pt x="488" y="88"/>
                  </a:lnTo>
                  <a:lnTo>
                    <a:pt x="529" y="128"/>
                  </a:lnTo>
                  <a:lnTo>
                    <a:pt x="563" y="167"/>
                  </a:lnTo>
                  <a:lnTo>
                    <a:pt x="592" y="206"/>
                  </a:lnTo>
                  <a:lnTo>
                    <a:pt x="614" y="242"/>
                  </a:lnTo>
                  <a:lnTo>
                    <a:pt x="631" y="275"/>
                  </a:lnTo>
                  <a:lnTo>
                    <a:pt x="643" y="302"/>
                  </a:lnTo>
                  <a:lnTo>
                    <a:pt x="653" y="324"/>
                  </a:lnTo>
                  <a:lnTo>
                    <a:pt x="657" y="338"/>
                  </a:lnTo>
                  <a:lnTo>
                    <a:pt x="659" y="344"/>
                  </a:lnTo>
                  <a:lnTo>
                    <a:pt x="453" y="414"/>
                  </a:lnTo>
                  <a:lnTo>
                    <a:pt x="422" y="422"/>
                  </a:lnTo>
                  <a:lnTo>
                    <a:pt x="416" y="410"/>
                  </a:lnTo>
                  <a:lnTo>
                    <a:pt x="408" y="393"/>
                  </a:lnTo>
                  <a:lnTo>
                    <a:pt x="394" y="365"/>
                  </a:lnTo>
                  <a:lnTo>
                    <a:pt x="375" y="332"/>
                  </a:lnTo>
                  <a:lnTo>
                    <a:pt x="351" y="293"/>
                  </a:lnTo>
                  <a:lnTo>
                    <a:pt x="322" y="247"/>
                  </a:lnTo>
                  <a:lnTo>
                    <a:pt x="286" y="198"/>
                  </a:lnTo>
                  <a:lnTo>
                    <a:pt x="255" y="163"/>
                  </a:lnTo>
                  <a:lnTo>
                    <a:pt x="218" y="134"/>
                  </a:lnTo>
                  <a:lnTo>
                    <a:pt x="177" y="112"/>
                  </a:lnTo>
                  <a:lnTo>
                    <a:pt x="137" y="96"/>
                  </a:lnTo>
                  <a:lnTo>
                    <a:pt x="96" y="84"/>
                  </a:lnTo>
                  <a:lnTo>
                    <a:pt x="59" y="79"/>
                  </a:lnTo>
                  <a:lnTo>
                    <a:pt x="28" y="75"/>
                  </a:lnTo>
                  <a:lnTo>
                    <a:pt x="0" y="73"/>
                  </a:lnTo>
                  <a:lnTo>
                    <a:pt x="59" y="41"/>
                  </a:lnTo>
                  <a:lnTo>
                    <a:pt x="120" y="18"/>
                  </a:lnTo>
                  <a:lnTo>
                    <a:pt x="184" y="6"/>
                  </a:lnTo>
                  <a:lnTo>
                    <a:pt x="251" y="0"/>
                  </a:lnTo>
                  <a:close/>
                </a:path>
              </a:pathLst>
            </a:custGeom>
            <a:solidFill>
              <a:srgbClr val="ECC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7" name="Freeform 61"/>
            <p:cNvSpPr>
              <a:spLocks/>
            </p:cNvSpPr>
            <p:nvPr/>
          </p:nvSpPr>
          <p:spPr bwMode="auto">
            <a:xfrm>
              <a:off x="1343026" y="2065338"/>
              <a:ext cx="700088" cy="569913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77" y="4"/>
                </a:cxn>
                <a:cxn ang="0">
                  <a:pos x="130" y="16"/>
                </a:cxn>
                <a:cxn ang="0">
                  <a:pos x="179" y="35"/>
                </a:cxn>
                <a:cxn ang="0">
                  <a:pos x="222" y="59"/>
                </a:cxn>
                <a:cxn ang="0">
                  <a:pos x="261" y="86"/>
                </a:cxn>
                <a:cxn ang="0">
                  <a:pos x="298" y="118"/>
                </a:cxn>
                <a:cxn ang="0">
                  <a:pos x="330" y="151"/>
                </a:cxn>
                <a:cxn ang="0">
                  <a:pos x="355" y="186"/>
                </a:cxn>
                <a:cxn ang="0">
                  <a:pos x="379" y="220"/>
                </a:cxn>
                <a:cxn ang="0">
                  <a:pos x="398" y="251"/>
                </a:cxn>
                <a:cxn ang="0">
                  <a:pos x="414" y="279"/>
                </a:cxn>
                <a:cxn ang="0">
                  <a:pos x="426" y="304"/>
                </a:cxn>
                <a:cxn ang="0">
                  <a:pos x="435" y="324"/>
                </a:cxn>
                <a:cxn ang="0">
                  <a:pos x="439" y="336"/>
                </a:cxn>
                <a:cxn ang="0">
                  <a:pos x="441" y="340"/>
                </a:cxn>
                <a:cxn ang="0">
                  <a:pos x="418" y="359"/>
                </a:cxn>
                <a:cxn ang="0">
                  <a:pos x="386" y="289"/>
                </a:cxn>
                <a:cxn ang="0">
                  <a:pos x="349" y="226"/>
                </a:cxn>
                <a:cxn ang="0">
                  <a:pos x="312" y="173"/>
                </a:cxn>
                <a:cxn ang="0">
                  <a:pos x="271" y="129"/>
                </a:cxn>
                <a:cxn ang="0">
                  <a:pos x="230" y="92"/>
                </a:cxn>
                <a:cxn ang="0">
                  <a:pos x="186" y="65"/>
                </a:cxn>
                <a:cxn ang="0">
                  <a:pos x="145" y="43"/>
                </a:cxn>
                <a:cxn ang="0">
                  <a:pos x="104" y="25"/>
                </a:cxn>
                <a:cxn ang="0">
                  <a:pos x="67" y="16"/>
                </a:cxn>
                <a:cxn ang="0">
                  <a:pos x="32" y="10"/>
                </a:cxn>
                <a:cxn ang="0">
                  <a:pos x="0" y="10"/>
                </a:cxn>
                <a:cxn ang="0">
                  <a:pos x="8" y="4"/>
                </a:cxn>
                <a:cxn ang="0">
                  <a:pos x="18" y="0"/>
                </a:cxn>
              </a:cxnLst>
              <a:rect l="0" t="0" r="r" b="b"/>
              <a:pathLst>
                <a:path w="441" h="359">
                  <a:moveTo>
                    <a:pt x="18" y="0"/>
                  </a:moveTo>
                  <a:lnTo>
                    <a:pt x="77" y="4"/>
                  </a:lnTo>
                  <a:lnTo>
                    <a:pt x="130" y="16"/>
                  </a:lnTo>
                  <a:lnTo>
                    <a:pt x="179" y="35"/>
                  </a:lnTo>
                  <a:lnTo>
                    <a:pt x="222" y="59"/>
                  </a:lnTo>
                  <a:lnTo>
                    <a:pt x="261" y="86"/>
                  </a:lnTo>
                  <a:lnTo>
                    <a:pt x="298" y="118"/>
                  </a:lnTo>
                  <a:lnTo>
                    <a:pt x="330" y="151"/>
                  </a:lnTo>
                  <a:lnTo>
                    <a:pt x="355" y="186"/>
                  </a:lnTo>
                  <a:lnTo>
                    <a:pt x="379" y="220"/>
                  </a:lnTo>
                  <a:lnTo>
                    <a:pt x="398" y="251"/>
                  </a:lnTo>
                  <a:lnTo>
                    <a:pt x="414" y="279"/>
                  </a:lnTo>
                  <a:lnTo>
                    <a:pt x="426" y="304"/>
                  </a:lnTo>
                  <a:lnTo>
                    <a:pt x="435" y="324"/>
                  </a:lnTo>
                  <a:lnTo>
                    <a:pt x="439" y="336"/>
                  </a:lnTo>
                  <a:lnTo>
                    <a:pt x="441" y="340"/>
                  </a:lnTo>
                  <a:lnTo>
                    <a:pt x="418" y="359"/>
                  </a:lnTo>
                  <a:lnTo>
                    <a:pt x="386" y="289"/>
                  </a:lnTo>
                  <a:lnTo>
                    <a:pt x="349" y="226"/>
                  </a:lnTo>
                  <a:lnTo>
                    <a:pt x="312" y="173"/>
                  </a:lnTo>
                  <a:lnTo>
                    <a:pt x="271" y="129"/>
                  </a:lnTo>
                  <a:lnTo>
                    <a:pt x="230" y="92"/>
                  </a:lnTo>
                  <a:lnTo>
                    <a:pt x="186" y="65"/>
                  </a:lnTo>
                  <a:lnTo>
                    <a:pt x="145" y="43"/>
                  </a:lnTo>
                  <a:lnTo>
                    <a:pt x="104" y="25"/>
                  </a:lnTo>
                  <a:lnTo>
                    <a:pt x="67" y="16"/>
                  </a:lnTo>
                  <a:lnTo>
                    <a:pt x="32" y="10"/>
                  </a:lnTo>
                  <a:lnTo>
                    <a:pt x="0" y="10"/>
                  </a:lnTo>
                  <a:lnTo>
                    <a:pt x="8" y="4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D57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" name="Freeform 62"/>
            <p:cNvSpPr>
              <a:spLocks/>
            </p:cNvSpPr>
            <p:nvPr/>
          </p:nvSpPr>
          <p:spPr bwMode="auto">
            <a:xfrm>
              <a:off x="1997076" y="2011363"/>
              <a:ext cx="401638" cy="4873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2"/>
                </a:cxn>
                <a:cxn ang="0">
                  <a:pos x="19" y="10"/>
                </a:cxn>
                <a:cxn ang="0">
                  <a:pos x="39" y="24"/>
                </a:cxn>
                <a:cxn ang="0">
                  <a:pos x="67" y="42"/>
                </a:cxn>
                <a:cxn ang="0">
                  <a:pos x="96" y="67"/>
                </a:cxn>
                <a:cxn ang="0">
                  <a:pos x="129" y="99"/>
                </a:cxn>
                <a:cxn ang="0">
                  <a:pos x="163" y="138"/>
                </a:cxn>
                <a:cxn ang="0">
                  <a:pos x="196" y="183"/>
                </a:cxn>
                <a:cxn ang="0">
                  <a:pos x="227" y="238"/>
                </a:cxn>
                <a:cxn ang="0">
                  <a:pos x="253" y="299"/>
                </a:cxn>
                <a:cxn ang="0">
                  <a:pos x="239" y="307"/>
                </a:cxn>
                <a:cxn ang="0">
                  <a:pos x="237" y="301"/>
                </a:cxn>
                <a:cxn ang="0">
                  <a:pos x="231" y="287"/>
                </a:cxn>
                <a:cxn ang="0">
                  <a:pos x="223" y="264"/>
                </a:cxn>
                <a:cxn ang="0">
                  <a:pos x="208" y="234"/>
                </a:cxn>
                <a:cxn ang="0">
                  <a:pos x="190" y="199"/>
                </a:cxn>
                <a:cxn ang="0">
                  <a:pos x="165" y="161"/>
                </a:cxn>
                <a:cxn ang="0">
                  <a:pos x="133" y="120"/>
                </a:cxn>
                <a:cxn ang="0">
                  <a:pos x="96" y="79"/>
                </a:cxn>
                <a:cxn ang="0">
                  <a:pos x="53" y="38"/>
                </a:cxn>
                <a:cxn ang="0">
                  <a:pos x="0" y="0"/>
                </a:cxn>
              </a:cxnLst>
              <a:rect l="0" t="0" r="r" b="b"/>
              <a:pathLst>
                <a:path w="253" h="307">
                  <a:moveTo>
                    <a:pt x="0" y="0"/>
                  </a:moveTo>
                  <a:lnTo>
                    <a:pt x="6" y="2"/>
                  </a:lnTo>
                  <a:lnTo>
                    <a:pt x="19" y="10"/>
                  </a:lnTo>
                  <a:lnTo>
                    <a:pt x="39" y="24"/>
                  </a:lnTo>
                  <a:lnTo>
                    <a:pt x="67" y="42"/>
                  </a:lnTo>
                  <a:lnTo>
                    <a:pt x="96" y="67"/>
                  </a:lnTo>
                  <a:lnTo>
                    <a:pt x="129" y="99"/>
                  </a:lnTo>
                  <a:lnTo>
                    <a:pt x="163" y="138"/>
                  </a:lnTo>
                  <a:lnTo>
                    <a:pt x="196" y="183"/>
                  </a:lnTo>
                  <a:lnTo>
                    <a:pt x="227" y="238"/>
                  </a:lnTo>
                  <a:lnTo>
                    <a:pt x="253" y="299"/>
                  </a:lnTo>
                  <a:lnTo>
                    <a:pt x="239" y="307"/>
                  </a:lnTo>
                  <a:lnTo>
                    <a:pt x="237" y="301"/>
                  </a:lnTo>
                  <a:lnTo>
                    <a:pt x="231" y="287"/>
                  </a:lnTo>
                  <a:lnTo>
                    <a:pt x="223" y="264"/>
                  </a:lnTo>
                  <a:lnTo>
                    <a:pt x="208" y="234"/>
                  </a:lnTo>
                  <a:lnTo>
                    <a:pt x="190" y="199"/>
                  </a:lnTo>
                  <a:lnTo>
                    <a:pt x="165" y="161"/>
                  </a:lnTo>
                  <a:lnTo>
                    <a:pt x="133" y="120"/>
                  </a:lnTo>
                  <a:lnTo>
                    <a:pt x="96" y="79"/>
                  </a:lnTo>
                  <a:lnTo>
                    <a:pt x="53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3DB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9" name="Freeform 63"/>
            <p:cNvSpPr>
              <a:spLocks/>
            </p:cNvSpPr>
            <p:nvPr/>
          </p:nvSpPr>
          <p:spPr bwMode="auto">
            <a:xfrm>
              <a:off x="1785938" y="2460625"/>
              <a:ext cx="879475" cy="225425"/>
            </a:xfrm>
            <a:custGeom>
              <a:avLst/>
              <a:gdLst/>
              <a:ahLst/>
              <a:cxnLst>
                <a:cxn ang="0">
                  <a:pos x="452" y="0"/>
                </a:cxn>
                <a:cxn ang="0">
                  <a:pos x="492" y="2"/>
                </a:cxn>
                <a:cxn ang="0">
                  <a:pos x="523" y="6"/>
                </a:cxn>
                <a:cxn ang="0">
                  <a:pos x="539" y="12"/>
                </a:cxn>
                <a:cxn ang="0">
                  <a:pos x="549" y="22"/>
                </a:cxn>
                <a:cxn ang="0">
                  <a:pos x="554" y="32"/>
                </a:cxn>
                <a:cxn ang="0">
                  <a:pos x="554" y="49"/>
                </a:cxn>
                <a:cxn ang="0">
                  <a:pos x="549" y="63"/>
                </a:cxn>
                <a:cxn ang="0">
                  <a:pos x="535" y="73"/>
                </a:cxn>
                <a:cxn ang="0">
                  <a:pos x="517" y="83"/>
                </a:cxn>
                <a:cxn ang="0">
                  <a:pos x="498" y="89"/>
                </a:cxn>
                <a:cxn ang="0">
                  <a:pos x="478" y="93"/>
                </a:cxn>
                <a:cxn ang="0">
                  <a:pos x="462" y="95"/>
                </a:cxn>
                <a:cxn ang="0">
                  <a:pos x="450" y="96"/>
                </a:cxn>
                <a:cxn ang="0">
                  <a:pos x="447" y="96"/>
                </a:cxn>
                <a:cxn ang="0">
                  <a:pos x="435" y="87"/>
                </a:cxn>
                <a:cxn ang="0">
                  <a:pos x="415" y="79"/>
                </a:cxn>
                <a:cxn ang="0">
                  <a:pos x="388" y="75"/>
                </a:cxn>
                <a:cxn ang="0">
                  <a:pos x="354" y="75"/>
                </a:cxn>
                <a:cxn ang="0">
                  <a:pos x="315" y="77"/>
                </a:cxn>
                <a:cxn ang="0">
                  <a:pos x="276" y="83"/>
                </a:cxn>
                <a:cxn ang="0">
                  <a:pos x="233" y="89"/>
                </a:cxn>
                <a:cxn ang="0">
                  <a:pos x="192" y="98"/>
                </a:cxn>
                <a:cxn ang="0">
                  <a:pos x="151" y="106"/>
                </a:cxn>
                <a:cxn ang="0">
                  <a:pos x="113" y="118"/>
                </a:cxn>
                <a:cxn ang="0">
                  <a:pos x="82" y="128"/>
                </a:cxn>
                <a:cxn ang="0">
                  <a:pos x="52" y="138"/>
                </a:cxn>
                <a:cxn ang="0">
                  <a:pos x="31" y="142"/>
                </a:cxn>
                <a:cxn ang="0">
                  <a:pos x="5" y="142"/>
                </a:cxn>
                <a:cxn ang="0">
                  <a:pos x="2" y="140"/>
                </a:cxn>
                <a:cxn ang="0">
                  <a:pos x="0" y="140"/>
                </a:cxn>
                <a:cxn ang="0">
                  <a:pos x="37" y="130"/>
                </a:cxn>
                <a:cxn ang="0">
                  <a:pos x="64" y="120"/>
                </a:cxn>
                <a:cxn ang="0">
                  <a:pos x="88" y="108"/>
                </a:cxn>
                <a:cxn ang="0">
                  <a:pos x="113" y="95"/>
                </a:cxn>
                <a:cxn ang="0">
                  <a:pos x="178" y="67"/>
                </a:cxn>
                <a:cxn ang="0">
                  <a:pos x="239" y="43"/>
                </a:cxn>
                <a:cxn ang="0">
                  <a:pos x="300" y="26"/>
                </a:cxn>
                <a:cxn ang="0">
                  <a:pos x="354" y="14"/>
                </a:cxn>
                <a:cxn ang="0">
                  <a:pos x="405" y="4"/>
                </a:cxn>
                <a:cxn ang="0">
                  <a:pos x="452" y="0"/>
                </a:cxn>
              </a:cxnLst>
              <a:rect l="0" t="0" r="r" b="b"/>
              <a:pathLst>
                <a:path w="554" h="142">
                  <a:moveTo>
                    <a:pt x="452" y="0"/>
                  </a:moveTo>
                  <a:lnTo>
                    <a:pt x="492" y="2"/>
                  </a:lnTo>
                  <a:lnTo>
                    <a:pt x="523" y="6"/>
                  </a:lnTo>
                  <a:lnTo>
                    <a:pt x="539" y="12"/>
                  </a:lnTo>
                  <a:lnTo>
                    <a:pt x="549" y="22"/>
                  </a:lnTo>
                  <a:lnTo>
                    <a:pt x="554" y="32"/>
                  </a:lnTo>
                  <a:lnTo>
                    <a:pt x="554" y="49"/>
                  </a:lnTo>
                  <a:lnTo>
                    <a:pt x="549" y="63"/>
                  </a:lnTo>
                  <a:lnTo>
                    <a:pt x="535" y="73"/>
                  </a:lnTo>
                  <a:lnTo>
                    <a:pt x="517" y="83"/>
                  </a:lnTo>
                  <a:lnTo>
                    <a:pt x="498" y="89"/>
                  </a:lnTo>
                  <a:lnTo>
                    <a:pt x="478" y="93"/>
                  </a:lnTo>
                  <a:lnTo>
                    <a:pt x="462" y="95"/>
                  </a:lnTo>
                  <a:lnTo>
                    <a:pt x="450" y="96"/>
                  </a:lnTo>
                  <a:lnTo>
                    <a:pt x="447" y="96"/>
                  </a:lnTo>
                  <a:lnTo>
                    <a:pt x="435" y="87"/>
                  </a:lnTo>
                  <a:lnTo>
                    <a:pt x="415" y="79"/>
                  </a:lnTo>
                  <a:lnTo>
                    <a:pt x="388" y="75"/>
                  </a:lnTo>
                  <a:lnTo>
                    <a:pt x="354" y="75"/>
                  </a:lnTo>
                  <a:lnTo>
                    <a:pt x="315" y="77"/>
                  </a:lnTo>
                  <a:lnTo>
                    <a:pt x="276" y="83"/>
                  </a:lnTo>
                  <a:lnTo>
                    <a:pt x="233" y="89"/>
                  </a:lnTo>
                  <a:lnTo>
                    <a:pt x="192" y="98"/>
                  </a:lnTo>
                  <a:lnTo>
                    <a:pt x="151" y="106"/>
                  </a:lnTo>
                  <a:lnTo>
                    <a:pt x="113" y="118"/>
                  </a:lnTo>
                  <a:lnTo>
                    <a:pt x="82" y="128"/>
                  </a:lnTo>
                  <a:lnTo>
                    <a:pt x="52" y="138"/>
                  </a:lnTo>
                  <a:lnTo>
                    <a:pt x="31" y="142"/>
                  </a:lnTo>
                  <a:lnTo>
                    <a:pt x="5" y="142"/>
                  </a:lnTo>
                  <a:lnTo>
                    <a:pt x="2" y="140"/>
                  </a:lnTo>
                  <a:lnTo>
                    <a:pt x="0" y="140"/>
                  </a:lnTo>
                  <a:lnTo>
                    <a:pt x="37" y="130"/>
                  </a:lnTo>
                  <a:lnTo>
                    <a:pt x="64" y="120"/>
                  </a:lnTo>
                  <a:lnTo>
                    <a:pt x="88" y="108"/>
                  </a:lnTo>
                  <a:lnTo>
                    <a:pt x="113" y="95"/>
                  </a:lnTo>
                  <a:lnTo>
                    <a:pt x="178" y="67"/>
                  </a:lnTo>
                  <a:lnTo>
                    <a:pt x="239" y="43"/>
                  </a:lnTo>
                  <a:lnTo>
                    <a:pt x="300" y="26"/>
                  </a:lnTo>
                  <a:lnTo>
                    <a:pt x="354" y="14"/>
                  </a:lnTo>
                  <a:lnTo>
                    <a:pt x="405" y="4"/>
                  </a:lnTo>
                  <a:lnTo>
                    <a:pt x="452" y="0"/>
                  </a:lnTo>
                  <a:close/>
                </a:path>
              </a:pathLst>
            </a:custGeom>
            <a:solidFill>
              <a:srgbClr val="FFF3DB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0" name="Freeform 64"/>
            <p:cNvSpPr>
              <a:spLocks noEditPoints="1"/>
            </p:cNvSpPr>
            <p:nvPr/>
          </p:nvSpPr>
          <p:spPr bwMode="auto">
            <a:xfrm>
              <a:off x="1916113" y="2486025"/>
              <a:ext cx="752475" cy="177800"/>
            </a:xfrm>
            <a:custGeom>
              <a:avLst/>
              <a:gdLst/>
              <a:ahLst/>
              <a:cxnLst>
                <a:cxn ang="0">
                  <a:pos x="4" y="110"/>
                </a:cxn>
                <a:cxn ang="0">
                  <a:pos x="0" y="112"/>
                </a:cxn>
                <a:cxn ang="0">
                  <a:pos x="4" y="110"/>
                </a:cxn>
                <a:cxn ang="0">
                  <a:pos x="376" y="0"/>
                </a:cxn>
                <a:cxn ang="0">
                  <a:pos x="416" y="0"/>
                </a:cxn>
                <a:cxn ang="0">
                  <a:pos x="445" y="4"/>
                </a:cxn>
                <a:cxn ang="0">
                  <a:pos x="465" y="12"/>
                </a:cxn>
                <a:cxn ang="0">
                  <a:pos x="474" y="24"/>
                </a:cxn>
                <a:cxn ang="0">
                  <a:pos x="474" y="39"/>
                </a:cxn>
                <a:cxn ang="0">
                  <a:pos x="465" y="51"/>
                </a:cxn>
                <a:cxn ang="0">
                  <a:pos x="449" y="61"/>
                </a:cxn>
                <a:cxn ang="0">
                  <a:pos x="429" y="69"/>
                </a:cxn>
                <a:cxn ang="0">
                  <a:pos x="408" y="75"/>
                </a:cxn>
                <a:cxn ang="0">
                  <a:pos x="388" y="79"/>
                </a:cxn>
                <a:cxn ang="0">
                  <a:pos x="370" y="80"/>
                </a:cxn>
                <a:cxn ang="0">
                  <a:pos x="357" y="82"/>
                </a:cxn>
                <a:cxn ang="0">
                  <a:pos x="353" y="82"/>
                </a:cxn>
                <a:cxn ang="0">
                  <a:pos x="343" y="71"/>
                </a:cxn>
                <a:cxn ang="0">
                  <a:pos x="325" y="65"/>
                </a:cxn>
                <a:cxn ang="0">
                  <a:pos x="300" y="61"/>
                </a:cxn>
                <a:cxn ang="0">
                  <a:pos x="270" y="61"/>
                </a:cxn>
                <a:cxn ang="0">
                  <a:pos x="237" y="65"/>
                </a:cxn>
                <a:cxn ang="0">
                  <a:pos x="202" y="69"/>
                </a:cxn>
                <a:cxn ang="0">
                  <a:pos x="167" y="75"/>
                </a:cxn>
                <a:cxn ang="0">
                  <a:pos x="129" y="80"/>
                </a:cxn>
                <a:cxn ang="0">
                  <a:pos x="96" y="88"/>
                </a:cxn>
                <a:cxn ang="0">
                  <a:pos x="65" y="96"/>
                </a:cxn>
                <a:cxn ang="0">
                  <a:pos x="39" y="102"/>
                </a:cxn>
                <a:cxn ang="0">
                  <a:pos x="18" y="108"/>
                </a:cxn>
                <a:cxn ang="0">
                  <a:pos x="4" y="110"/>
                </a:cxn>
                <a:cxn ang="0">
                  <a:pos x="57" y="84"/>
                </a:cxn>
                <a:cxn ang="0">
                  <a:pos x="116" y="61"/>
                </a:cxn>
                <a:cxn ang="0">
                  <a:pos x="174" y="39"/>
                </a:cxn>
                <a:cxn ang="0">
                  <a:pos x="231" y="24"/>
                </a:cxn>
                <a:cxn ang="0">
                  <a:pos x="284" y="12"/>
                </a:cxn>
                <a:cxn ang="0">
                  <a:pos x="333" y="4"/>
                </a:cxn>
                <a:cxn ang="0">
                  <a:pos x="376" y="0"/>
                </a:cxn>
              </a:cxnLst>
              <a:rect l="0" t="0" r="r" b="b"/>
              <a:pathLst>
                <a:path w="474" h="112">
                  <a:moveTo>
                    <a:pt x="4" y="110"/>
                  </a:moveTo>
                  <a:lnTo>
                    <a:pt x="0" y="112"/>
                  </a:lnTo>
                  <a:lnTo>
                    <a:pt x="4" y="110"/>
                  </a:lnTo>
                  <a:close/>
                  <a:moveTo>
                    <a:pt x="376" y="0"/>
                  </a:moveTo>
                  <a:lnTo>
                    <a:pt x="416" y="0"/>
                  </a:lnTo>
                  <a:lnTo>
                    <a:pt x="445" y="4"/>
                  </a:lnTo>
                  <a:lnTo>
                    <a:pt x="465" y="12"/>
                  </a:lnTo>
                  <a:lnTo>
                    <a:pt x="474" y="24"/>
                  </a:lnTo>
                  <a:lnTo>
                    <a:pt x="474" y="39"/>
                  </a:lnTo>
                  <a:lnTo>
                    <a:pt x="465" y="51"/>
                  </a:lnTo>
                  <a:lnTo>
                    <a:pt x="449" y="61"/>
                  </a:lnTo>
                  <a:lnTo>
                    <a:pt x="429" y="69"/>
                  </a:lnTo>
                  <a:lnTo>
                    <a:pt x="408" y="75"/>
                  </a:lnTo>
                  <a:lnTo>
                    <a:pt x="388" y="79"/>
                  </a:lnTo>
                  <a:lnTo>
                    <a:pt x="370" y="80"/>
                  </a:lnTo>
                  <a:lnTo>
                    <a:pt x="357" y="82"/>
                  </a:lnTo>
                  <a:lnTo>
                    <a:pt x="353" y="82"/>
                  </a:lnTo>
                  <a:lnTo>
                    <a:pt x="343" y="71"/>
                  </a:lnTo>
                  <a:lnTo>
                    <a:pt x="325" y="65"/>
                  </a:lnTo>
                  <a:lnTo>
                    <a:pt x="300" y="61"/>
                  </a:lnTo>
                  <a:lnTo>
                    <a:pt x="270" y="61"/>
                  </a:lnTo>
                  <a:lnTo>
                    <a:pt x="237" y="65"/>
                  </a:lnTo>
                  <a:lnTo>
                    <a:pt x="202" y="69"/>
                  </a:lnTo>
                  <a:lnTo>
                    <a:pt x="167" y="75"/>
                  </a:lnTo>
                  <a:lnTo>
                    <a:pt x="129" y="80"/>
                  </a:lnTo>
                  <a:lnTo>
                    <a:pt x="96" y="88"/>
                  </a:lnTo>
                  <a:lnTo>
                    <a:pt x="65" y="96"/>
                  </a:lnTo>
                  <a:lnTo>
                    <a:pt x="39" y="102"/>
                  </a:lnTo>
                  <a:lnTo>
                    <a:pt x="18" y="108"/>
                  </a:lnTo>
                  <a:lnTo>
                    <a:pt x="4" y="110"/>
                  </a:lnTo>
                  <a:lnTo>
                    <a:pt x="57" y="84"/>
                  </a:lnTo>
                  <a:lnTo>
                    <a:pt x="116" y="61"/>
                  </a:lnTo>
                  <a:lnTo>
                    <a:pt x="174" y="39"/>
                  </a:lnTo>
                  <a:lnTo>
                    <a:pt x="231" y="24"/>
                  </a:lnTo>
                  <a:lnTo>
                    <a:pt x="284" y="12"/>
                  </a:lnTo>
                  <a:lnTo>
                    <a:pt x="333" y="4"/>
                  </a:lnTo>
                  <a:lnTo>
                    <a:pt x="376" y="0"/>
                  </a:lnTo>
                  <a:close/>
                </a:path>
              </a:pathLst>
            </a:custGeom>
            <a:solidFill>
              <a:srgbClr val="D57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1" name="Freeform 65"/>
            <p:cNvSpPr>
              <a:spLocks/>
            </p:cNvSpPr>
            <p:nvPr/>
          </p:nvSpPr>
          <p:spPr bwMode="auto">
            <a:xfrm>
              <a:off x="1103313" y="2700338"/>
              <a:ext cx="609600" cy="247650"/>
            </a:xfrm>
            <a:custGeom>
              <a:avLst/>
              <a:gdLst/>
              <a:ahLst/>
              <a:cxnLst>
                <a:cxn ang="0">
                  <a:pos x="384" y="0"/>
                </a:cxn>
                <a:cxn ang="0">
                  <a:pos x="343" y="14"/>
                </a:cxn>
                <a:cxn ang="0">
                  <a:pos x="302" y="30"/>
                </a:cxn>
                <a:cxn ang="0">
                  <a:pos x="259" y="46"/>
                </a:cxn>
                <a:cxn ang="0">
                  <a:pos x="173" y="81"/>
                </a:cxn>
                <a:cxn ang="0">
                  <a:pos x="133" y="97"/>
                </a:cxn>
                <a:cxn ang="0">
                  <a:pos x="96" y="112"/>
                </a:cxn>
                <a:cxn ang="0">
                  <a:pos x="65" y="126"/>
                </a:cxn>
                <a:cxn ang="0">
                  <a:pos x="37" y="138"/>
                </a:cxn>
                <a:cxn ang="0">
                  <a:pos x="18" y="148"/>
                </a:cxn>
                <a:cxn ang="0">
                  <a:pos x="4" y="154"/>
                </a:cxn>
                <a:cxn ang="0">
                  <a:pos x="0" y="156"/>
                </a:cxn>
                <a:cxn ang="0">
                  <a:pos x="43" y="130"/>
                </a:cxn>
                <a:cxn ang="0">
                  <a:pos x="90" y="105"/>
                </a:cxn>
                <a:cxn ang="0">
                  <a:pos x="184" y="65"/>
                </a:cxn>
                <a:cxn ang="0">
                  <a:pos x="230" y="48"/>
                </a:cxn>
                <a:cxn ang="0">
                  <a:pos x="271" y="34"/>
                </a:cxn>
                <a:cxn ang="0">
                  <a:pos x="308" y="22"/>
                </a:cxn>
                <a:cxn ang="0">
                  <a:pos x="339" y="12"/>
                </a:cxn>
                <a:cxn ang="0">
                  <a:pos x="379" y="2"/>
                </a:cxn>
                <a:cxn ang="0">
                  <a:pos x="384" y="0"/>
                </a:cxn>
              </a:cxnLst>
              <a:rect l="0" t="0" r="r" b="b"/>
              <a:pathLst>
                <a:path w="384" h="156">
                  <a:moveTo>
                    <a:pt x="384" y="0"/>
                  </a:moveTo>
                  <a:lnTo>
                    <a:pt x="343" y="14"/>
                  </a:lnTo>
                  <a:lnTo>
                    <a:pt x="302" y="30"/>
                  </a:lnTo>
                  <a:lnTo>
                    <a:pt x="259" y="46"/>
                  </a:lnTo>
                  <a:lnTo>
                    <a:pt x="173" y="81"/>
                  </a:lnTo>
                  <a:lnTo>
                    <a:pt x="133" y="97"/>
                  </a:lnTo>
                  <a:lnTo>
                    <a:pt x="96" y="112"/>
                  </a:lnTo>
                  <a:lnTo>
                    <a:pt x="65" y="126"/>
                  </a:lnTo>
                  <a:lnTo>
                    <a:pt x="37" y="138"/>
                  </a:lnTo>
                  <a:lnTo>
                    <a:pt x="18" y="148"/>
                  </a:lnTo>
                  <a:lnTo>
                    <a:pt x="4" y="154"/>
                  </a:lnTo>
                  <a:lnTo>
                    <a:pt x="0" y="156"/>
                  </a:lnTo>
                  <a:lnTo>
                    <a:pt x="43" y="130"/>
                  </a:lnTo>
                  <a:lnTo>
                    <a:pt x="90" y="105"/>
                  </a:lnTo>
                  <a:lnTo>
                    <a:pt x="184" y="65"/>
                  </a:lnTo>
                  <a:lnTo>
                    <a:pt x="230" y="48"/>
                  </a:lnTo>
                  <a:lnTo>
                    <a:pt x="271" y="34"/>
                  </a:lnTo>
                  <a:lnTo>
                    <a:pt x="308" y="22"/>
                  </a:lnTo>
                  <a:lnTo>
                    <a:pt x="339" y="12"/>
                  </a:lnTo>
                  <a:lnTo>
                    <a:pt x="379" y="2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FFF3DB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8" name="Oval 157"/>
          <p:cNvSpPr/>
          <p:nvPr/>
        </p:nvSpPr>
        <p:spPr>
          <a:xfrm>
            <a:off x="4219159" y="3235786"/>
            <a:ext cx="1681341" cy="377851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22000"/>
                </a:schemeClr>
              </a:gs>
              <a:gs pos="77000">
                <a:schemeClr val="tx1"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0" name="Oval 159"/>
          <p:cNvSpPr/>
          <p:nvPr/>
        </p:nvSpPr>
        <p:spPr>
          <a:xfrm>
            <a:off x="6287146" y="3235786"/>
            <a:ext cx="1681341" cy="377851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22000"/>
                </a:schemeClr>
              </a:gs>
              <a:gs pos="77000">
                <a:schemeClr val="tx1"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1" name="Oval 160"/>
          <p:cNvSpPr/>
          <p:nvPr/>
        </p:nvSpPr>
        <p:spPr>
          <a:xfrm>
            <a:off x="8355133" y="3235786"/>
            <a:ext cx="1681341" cy="377851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22000"/>
                </a:schemeClr>
              </a:gs>
              <a:gs pos="77000">
                <a:schemeClr val="tx1"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www.resultist.com</a:t>
            </a:r>
          </a:p>
        </p:txBody>
      </p:sp>
    </p:spTree>
    <p:extLst>
      <p:ext uri="{BB962C8B-B14F-4D97-AF65-F5344CB8AC3E}">
        <p14:creationId xmlns:p14="http://schemas.microsoft.com/office/powerpoint/2010/main" val="704330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700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DEANBA~1\AppData\Local\Temp\SNAGHTML583653b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-19050"/>
            <a:ext cx="933450" cy="1753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Org Charts – Revenue Focused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143000"/>
            <a:ext cx="10969943" cy="526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525B3C"/>
                </a:solidFill>
              </a:rPr>
              <a:t>Within each organization, there are conflicts and ineffective teams. When you begin to take a closer look at the positions and the responsibilities of an executive team, it may become apparent that misalignments and mismatches exist.</a:t>
            </a:r>
          </a:p>
          <a:p>
            <a:pPr marL="0" indent="0">
              <a:buNone/>
            </a:pPr>
            <a:endParaRPr lang="en-US" sz="2000" dirty="0">
              <a:solidFill>
                <a:srgbClr val="525B3C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525B3C"/>
                </a:solidFill>
              </a:rPr>
              <a:t>For instance, you may see a Sales Manager answering directly to a VP of Marketing or vice versa. With different world views and expertise, this can thwart the efforts of even the most talented.</a:t>
            </a:r>
          </a:p>
          <a:p>
            <a:pPr marL="0" indent="0">
              <a:buNone/>
            </a:pPr>
            <a:endParaRPr lang="en-US" sz="2000" dirty="0">
              <a:solidFill>
                <a:srgbClr val="525B3C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525B3C"/>
                </a:solidFill>
              </a:rPr>
              <a:t>The following slides offer editable organizational charts with a Chief Revenue Officer in place.  </a:t>
            </a:r>
          </a:p>
          <a:p>
            <a:pPr marL="0" indent="0">
              <a:buNone/>
            </a:pPr>
            <a:endParaRPr lang="en-US" sz="2000" dirty="0">
              <a:solidFill>
                <a:srgbClr val="525B3C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525B3C"/>
                </a:solidFill>
              </a:rPr>
              <a:t>Since there is no </a:t>
            </a:r>
            <a:r>
              <a:rPr lang="en-US" sz="2000" i="1" dirty="0">
                <a:solidFill>
                  <a:srgbClr val="525B3C"/>
                </a:solidFill>
              </a:rPr>
              <a:t>one size org chart that fits all</a:t>
            </a:r>
            <a:r>
              <a:rPr lang="en-US" sz="2000" dirty="0">
                <a:solidFill>
                  <a:srgbClr val="525B3C"/>
                </a:solidFill>
              </a:rPr>
              <a:t>, you will find a variety of scenarios to begin the process of positioning your team with a focus on aligning revenue teams and activities.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>
                <a:solidFill>
                  <a:srgbClr val="404A29"/>
                </a:solidFill>
              </a:rPr>
              <a:t>Please feel free to contact me if you need objective feedback or new ideas,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1028" name="Picture 4" descr="elizabeth-sig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9792" y="5410200"/>
            <a:ext cx="1711160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www.resultist.com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59792" y="5915025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404A2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206-361-4562</a:t>
            </a:r>
          </a:p>
          <a:p>
            <a:r>
              <a:rPr lang="en-US" sz="1400" dirty="0">
                <a:solidFill>
                  <a:srgbClr val="404A2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elizabeth@Resultist.com</a:t>
            </a:r>
          </a:p>
        </p:txBody>
      </p:sp>
    </p:spTree>
    <p:extLst>
      <p:ext uri="{BB962C8B-B14F-4D97-AF65-F5344CB8AC3E}">
        <p14:creationId xmlns:p14="http://schemas.microsoft.com/office/powerpoint/2010/main" val="4110678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Revenue Organizational Chart</a:t>
            </a:r>
            <a:endParaRPr lang="en-US" sz="3200" dirty="0">
              <a:solidFill>
                <a:srgbClr val="96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73300" y="3072191"/>
            <a:ext cx="4923974" cy="3087616"/>
            <a:chOff x="1074055" y="1924652"/>
            <a:chExt cx="4923974" cy="2665677"/>
          </a:xfrm>
        </p:grpSpPr>
        <p:grpSp>
          <p:nvGrpSpPr>
            <p:cNvPr id="5" name="Group 4"/>
            <p:cNvGrpSpPr/>
            <p:nvPr/>
          </p:nvGrpSpPr>
          <p:grpSpPr>
            <a:xfrm>
              <a:off x="1074055" y="1924652"/>
              <a:ext cx="4923974" cy="2662533"/>
              <a:chOff x="1074055" y="1924652"/>
              <a:chExt cx="4923974" cy="2662533"/>
            </a:xfrm>
          </p:grpSpPr>
          <p:grpSp>
            <p:nvGrpSpPr>
              <p:cNvPr id="32" name="Group 31"/>
              <p:cNvGrpSpPr/>
              <p:nvPr/>
            </p:nvGrpSpPr>
            <p:grpSpPr>
              <a:xfrm>
                <a:off x="1096281" y="1924652"/>
                <a:ext cx="4901748" cy="1807030"/>
                <a:chOff x="1096281" y="1924652"/>
                <a:chExt cx="4901748" cy="1807030"/>
              </a:xfrm>
            </p:grpSpPr>
            <p:sp>
              <p:nvSpPr>
                <p:cNvPr id="12" name="Rounded Rectangle 11"/>
                <p:cNvSpPr/>
                <p:nvPr/>
              </p:nvSpPr>
              <p:spPr>
                <a:xfrm>
                  <a:off x="1096281" y="3118692"/>
                  <a:ext cx="2006148" cy="61299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b="1" dirty="0">
                      <a:latin typeface="Arial" pitchFamily="34" charset="0"/>
                      <a:cs typeface="Arial" pitchFamily="34" charset="0"/>
                    </a:rPr>
                    <a:t>Sales</a:t>
                  </a:r>
                </a:p>
                <a:p>
                  <a:pPr algn="ctr"/>
                  <a:r>
                    <a:rPr lang="en-US" sz="1200" b="1" dirty="0">
                      <a:latin typeface="Arial" pitchFamily="34" charset="0"/>
                      <a:cs typeface="Arial" pitchFamily="34" charset="0"/>
                    </a:rPr>
                    <a:t> Manager</a:t>
                  </a:r>
                </a:p>
              </p:txBody>
            </p:sp>
            <p:sp>
              <p:nvSpPr>
                <p:cNvPr id="13" name="Rounded Rectangle 12"/>
                <p:cNvSpPr/>
                <p:nvPr/>
              </p:nvSpPr>
              <p:spPr>
                <a:xfrm>
                  <a:off x="3991881" y="3118692"/>
                  <a:ext cx="2006148" cy="61299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b="1" dirty="0">
                      <a:latin typeface="Arial" pitchFamily="34" charset="0"/>
                      <a:cs typeface="Arial" pitchFamily="34" charset="0"/>
                    </a:rPr>
                    <a:t>Customer</a:t>
                  </a:r>
                </a:p>
                <a:p>
                  <a:pPr algn="ctr"/>
                  <a:r>
                    <a:rPr lang="en-US" sz="1200" b="1" dirty="0">
                      <a:latin typeface="Arial" pitchFamily="34" charset="0"/>
                      <a:cs typeface="Arial" pitchFamily="34" charset="0"/>
                    </a:rPr>
                    <a:t> Relationship Manager</a:t>
                  </a:r>
                </a:p>
              </p:txBody>
            </p:sp>
            <p:cxnSp>
              <p:nvCxnSpPr>
                <p:cNvPr id="9" name="Straight Connector 8"/>
                <p:cNvCxnSpPr/>
                <p:nvPr/>
              </p:nvCxnSpPr>
              <p:spPr>
                <a:xfrm rot="5400000">
                  <a:off x="4897778" y="2990658"/>
                  <a:ext cx="152400" cy="1588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 rot="5400000">
                  <a:off x="2005354" y="2990657"/>
                  <a:ext cx="152400" cy="1588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>
                  <a:off x="2081437" y="2915252"/>
                  <a:ext cx="2895600" cy="1588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" name="Rounded Rectangle 4"/>
                <p:cNvSpPr/>
                <p:nvPr/>
              </p:nvSpPr>
              <p:spPr>
                <a:xfrm>
                  <a:off x="2544081" y="1924652"/>
                  <a:ext cx="2006148" cy="68919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>
                      <a:latin typeface="Arial" pitchFamily="34" charset="0"/>
                      <a:cs typeface="Arial" pitchFamily="34" charset="0"/>
                    </a:rPr>
                    <a:t>VP SALES</a:t>
                  </a:r>
                </a:p>
              </p:txBody>
            </p:sp>
            <p:cxnSp>
              <p:nvCxnSpPr>
                <p:cNvPr id="8" name="Straight Connector 7"/>
                <p:cNvCxnSpPr/>
                <p:nvPr/>
              </p:nvCxnSpPr>
              <p:spPr>
                <a:xfrm rot="5400000">
                  <a:off x="3383075" y="2762058"/>
                  <a:ext cx="304800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5" name="Rounded Rectangle 11"/>
              <p:cNvSpPr/>
              <p:nvPr/>
            </p:nvSpPr>
            <p:spPr>
              <a:xfrm>
                <a:off x="1074055" y="3974195"/>
                <a:ext cx="2006148" cy="612990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latin typeface="Arial" pitchFamily="34" charset="0"/>
                    <a:cs typeface="Arial" pitchFamily="34" charset="0"/>
                  </a:rPr>
                  <a:t>Sales</a:t>
                </a:r>
              </a:p>
              <a:p>
                <a:pPr algn="ctr"/>
                <a:r>
                  <a:rPr lang="en-US" sz="1200" b="1" dirty="0">
                    <a:latin typeface="Arial" pitchFamily="34" charset="0"/>
                    <a:cs typeface="Arial" pitchFamily="34" charset="0"/>
                  </a:rPr>
                  <a:t> Executive</a:t>
                </a:r>
              </a:p>
            </p:txBody>
          </p:sp>
        </p:grpSp>
        <p:sp>
          <p:nvSpPr>
            <p:cNvPr id="36" name="Rounded Rectangle 11"/>
            <p:cNvSpPr/>
            <p:nvPr/>
          </p:nvSpPr>
          <p:spPr>
            <a:xfrm>
              <a:off x="3970110" y="3977339"/>
              <a:ext cx="2006148" cy="61299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latin typeface="Arial" pitchFamily="34" charset="0"/>
                  <a:cs typeface="Arial" pitchFamily="34" charset="0"/>
                </a:rPr>
                <a:t>Customer Service Representative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5935432" y="3072191"/>
            <a:ext cx="5628143" cy="3064486"/>
            <a:chOff x="6028870" y="2322584"/>
            <a:chExt cx="5628143" cy="2662533"/>
          </a:xfrm>
        </p:grpSpPr>
        <p:grpSp>
          <p:nvGrpSpPr>
            <p:cNvPr id="3" name="Group 2"/>
            <p:cNvGrpSpPr/>
            <p:nvPr/>
          </p:nvGrpSpPr>
          <p:grpSpPr>
            <a:xfrm>
              <a:off x="6028870" y="2322584"/>
              <a:ext cx="5212670" cy="2660413"/>
              <a:chOff x="6028870" y="2322584"/>
              <a:chExt cx="5212670" cy="2660413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6028870" y="2322584"/>
                <a:ext cx="5212670" cy="2660413"/>
                <a:chOff x="5879873" y="1924652"/>
                <a:chExt cx="5212670" cy="2660413"/>
              </a:xfrm>
            </p:grpSpPr>
            <p:grpSp>
              <p:nvGrpSpPr>
                <p:cNvPr id="33" name="Group 32"/>
                <p:cNvGrpSpPr/>
                <p:nvPr/>
              </p:nvGrpSpPr>
              <p:grpSpPr>
                <a:xfrm>
                  <a:off x="6190795" y="1924652"/>
                  <a:ext cx="4901748" cy="1807030"/>
                  <a:chOff x="6190795" y="1924652"/>
                  <a:chExt cx="4901748" cy="1807030"/>
                </a:xfrm>
              </p:grpSpPr>
              <p:sp>
                <p:nvSpPr>
                  <p:cNvPr id="23" name="Rounded Rectangle 22"/>
                  <p:cNvSpPr/>
                  <p:nvPr/>
                </p:nvSpPr>
                <p:spPr>
                  <a:xfrm>
                    <a:off x="6190795" y="3118692"/>
                    <a:ext cx="2006148" cy="61299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200" b="1" dirty="0">
                        <a:latin typeface="Arial" pitchFamily="34" charset="0"/>
                        <a:cs typeface="Arial" pitchFamily="34" charset="0"/>
                      </a:rPr>
                      <a:t>Internet Marketing Manager</a:t>
                    </a:r>
                  </a:p>
                </p:txBody>
              </p:sp>
              <p:sp>
                <p:nvSpPr>
                  <p:cNvPr id="24" name="Rounded Rectangle 23"/>
                  <p:cNvSpPr/>
                  <p:nvPr/>
                </p:nvSpPr>
                <p:spPr>
                  <a:xfrm>
                    <a:off x="9086395" y="3118692"/>
                    <a:ext cx="2006148" cy="61299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200" b="1" dirty="0">
                        <a:latin typeface="Arial" pitchFamily="34" charset="0"/>
                        <a:cs typeface="Arial" pitchFamily="34" charset="0"/>
                      </a:rPr>
                      <a:t>Marketing Manager</a:t>
                    </a:r>
                  </a:p>
                </p:txBody>
              </p:sp>
              <p:cxnSp>
                <p:nvCxnSpPr>
                  <p:cNvPr id="20" name="Straight Connector 19"/>
                  <p:cNvCxnSpPr/>
                  <p:nvPr/>
                </p:nvCxnSpPr>
                <p:spPr>
                  <a:xfrm rot="5400000">
                    <a:off x="9992292" y="2990658"/>
                    <a:ext cx="152400" cy="1588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Straight Connector 20"/>
                  <p:cNvCxnSpPr/>
                  <p:nvPr/>
                </p:nvCxnSpPr>
                <p:spPr>
                  <a:xfrm rot="5400000">
                    <a:off x="7099868" y="2990657"/>
                    <a:ext cx="152400" cy="1588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Straight Connector 21"/>
                  <p:cNvCxnSpPr/>
                  <p:nvPr/>
                </p:nvCxnSpPr>
                <p:spPr>
                  <a:xfrm>
                    <a:off x="7175951" y="2915252"/>
                    <a:ext cx="2895600" cy="1588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8" name="Rounded Rectangle 4"/>
                  <p:cNvSpPr/>
                  <p:nvPr/>
                </p:nvSpPr>
                <p:spPr>
                  <a:xfrm>
                    <a:off x="7638595" y="1924652"/>
                    <a:ext cx="2006148" cy="68919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400" dirty="0">
                        <a:latin typeface="Arial" pitchFamily="34" charset="0"/>
                        <a:cs typeface="Arial" pitchFamily="34" charset="0"/>
                      </a:rPr>
                      <a:t>VP MARKETING</a:t>
                    </a:r>
                  </a:p>
                </p:txBody>
              </p:sp>
              <p:cxnSp>
                <p:nvCxnSpPr>
                  <p:cNvPr id="19" name="Straight Connector 18"/>
                  <p:cNvCxnSpPr/>
                  <p:nvPr/>
                </p:nvCxnSpPr>
                <p:spPr>
                  <a:xfrm rot="5400000">
                    <a:off x="8477589" y="2762058"/>
                    <a:ext cx="304800" cy="1588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7" name="Rounded Rectangle 22"/>
                <p:cNvSpPr/>
                <p:nvPr/>
              </p:nvSpPr>
              <p:spPr>
                <a:xfrm>
                  <a:off x="5879873" y="3972075"/>
                  <a:ext cx="1295400" cy="61299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b="1" dirty="0">
                      <a:latin typeface="Arial" pitchFamily="34" charset="0"/>
                      <a:cs typeface="Arial" pitchFamily="34" charset="0"/>
                    </a:rPr>
                    <a:t>Social </a:t>
                  </a:r>
                </a:p>
                <a:p>
                  <a:pPr algn="ctr"/>
                  <a:r>
                    <a:rPr lang="en-US" sz="1200" b="1" dirty="0">
                      <a:latin typeface="Arial" pitchFamily="34" charset="0"/>
                      <a:cs typeface="Arial" pitchFamily="34" charset="0"/>
                    </a:rPr>
                    <a:t>Media </a:t>
                  </a:r>
                  <a:r>
                    <a:rPr lang="en-US" sz="1200" b="1" dirty="0" err="1">
                      <a:latin typeface="Arial" pitchFamily="34" charset="0"/>
                      <a:cs typeface="Arial" pitchFamily="34" charset="0"/>
                    </a:rPr>
                    <a:t>Mgr</a:t>
                  </a:r>
                  <a:endParaRPr lang="en-US" sz="120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7" name="Rounded Rectangle 22"/>
              <p:cNvSpPr/>
              <p:nvPr/>
            </p:nvSpPr>
            <p:spPr>
              <a:xfrm>
                <a:off x="7433562" y="4370007"/>
                <a:ext cx="1240817" cy="612990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latin typeface="Arial" pitchFamily="34" charset="0"/>
                    <a:cs typeface="Arial" pitchFamily="34" charset="0"/>
                  </a:rPr>
                  <a:t>Website </a:t>
                </a:r>
                <a:br>
                  <a:rPr lang="en-US" sz="1200" b="1" dirty="0">
                    <a:latin typeface="Arial" pitchFamily="34" charset="0"/>
                    <a:cs typeface="Arial" pitchFamily="34" charset="0"/>
                  </a:rPr>
                </a:br>
                <a:r>
                  <a:rPr lang="en-US" sz="1100" b="1" dirty="0">
                    <a:latin typeface="Arial" pitchFamily="34" charset="0"/>
                    <a:cs typeface="Arial" pitchFamily="34" charset="0"/>
                  </a:rPr>
                  <a:t>Coordinator</a:t>
                </a:r>
                <a:endParaRPr lang="en-US" sz="12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9" name="Rounded Rectangle 22"/>
            <p:cNvSpPr/>
            <p:nvPr/>
          </p:nvSpPr>
          <p:spPr>
            <a:xfrm>
              <a:off x="8990012" y="4372127"/>
              <a:ext cx="1296988" cy="61299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latin typeface="Arial" pitchFamily="34" charset="0"/>
                  <a:cs typeface="Arial" pitchFamily="34" charset="0"/>
                </a:rPr>
                <a:t>Copywriter</a:t>
              </a:r>
            </a:p>
            <a:p>
              <a:pPr algn="ctr"/>
              <a:r>
                <a:rPr lang="en-US" sz="1200" b="1" dirty="0">
                  <a:latin typeface="Arial" pitchFamily="34" charset="0"/>
                  <a:cs typeface="Arial" pitchFamily="34" charset="0"/>
                </a:rPr>
                <a:t>&amp; Designer</a:t>
              </a:r>
            </a:p>
          </p:txBody>
        </p:sp>
        <p:sp>
          <p:nvSpPr>
            <p:cNvPr id="30" name="Rounded Rectangle 22"/>
            <p:cNvSpPr/>
            <p:nvPr/>
          </p:nvSpPr>
          <p:spPr>
            <a:xfrm>
              <a:off x="10368122" y="4370009"/>
              <a:ext cx="1288891" cy="61299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latin typeface="Arial" pitchFamily="34" charset="0"/>
                  <a:cs typeface="Arial" pitchFamily="34" charset="0"/>
                </a:rPr>
                <a:t>Marketing Execution</a:t>
              </a:r>
            </a:p>
          </p:txBody>
        </p:sp>
      </p:grpSp>
      <p:sp>
        <p:nvSpPr>
          <p:cNvPr id="34" name="Rounded Rectangle 4"/>
          <p:cNvSpPr/>
          <p:nvPr/>
        </p:nvSpPr>
        <p:spPr>
          <a:xfrm>
            <a:off x="5078864" y="1487721"/>
            <a:ext cx="2006148" cy="798279"/>
          </a:xfrm>
          <a:prstGeom prst="roundRect">
            <a:avLst>
              <a:gd name="adj" fmla="val 50000"/>
            </a:avLst>
          </a:prstGeom>
          <a:solidFill>
            <a:srgbClr val="9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 pitchFamily="34" charset="0"/>
                <a:cs typeface="Arial" pitchFamily="34" charset="0"/>
              </a:rPr>
              <a:t>Chief Revenue Officer</a:t>
            </a: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4300381" y="5269068"/>
            <a:ext cx="176523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1385731" y="5244944"/>
            <a:ext cx="176523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6481606" y="5244944"/>
            <a:ext cx="176523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7834156" y="5244944"/>
            <a:ext cx="176523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5840895" y="2490604"/>
            <a:ext cx="35304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cxnSpLocks/>
          </p:cNvCxnSpPr>
          <p:nvPr/>
        </p:nvCxnSpPr>
        <p:spPr>
          <a:xfrm>
            <a:off x="2922587" y="2667000"/>
            <a:ext cx="576216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2746859" y="2842729"/>
            <a:ext cx="35304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8507895" y="2842729"/>
            <a:ext cx="35304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oup 47"/>
          <p:cNvGrpSpPr/>
          <p:nvPr/>
        </p:nvGrpSpPr>
        <p:grpSpPr>
          <a:xfrm>
            <a:off x="4766327" y="1578226"/>
            <a:ext cx="489885" cy="689826"/>
            <a:chOff x="6336975" y="3693431"/>
            <a:chExt cx="1941836" cy="2734370"/>
          </a:xfrm>
        </p:grpSpPr>
        <p:sp>
          <p:nvSpPr>
            <p:cNvPr id="49" name="Freeform 6"/>
            <p:cNvSpPr>
              <a:spLocks/>
            </p:cNvSpPr>
            <p:nvPr/>
          </p:nvSpPr>
          <p:spPr bwMode="auto">
            <a:xfrm>
              <a:off x="6500715" y="5209700"/>
              <a:ext cx="1778096" cy="1218101"/>
            </a:xfrm>
            <a:custGeom>
              <a:avLst/>
              <a:gdLst/>
              <a:ahLst/>
              <a:cxnLst>
                <a:cxn ang="0">
                  <a:pos x="941" y="4"/>
                </a:cxn>
                <a:cxn ang="0">
                  <a:pos x="958" y="31"/>
                </a:cxn>
                <a:cxn ang="0">
                  <a:pos x="990" y="82"/>
                </a:cxn>
                <a:cxn ang="0">
                  <a:pos x="1027" y="153"/>
                </a:cxn>
                <a:cxn ang="0">
                  <a:pos x="1080" y="267"/>
                </a:cxn>
                <a:cxn ang="0">
                  <a:pos x="1133" y="436"/>
                </a:cxn>
                <a:cxn ang="0">
                  <a:pos x="1168" y="613"/>
                </a:cxn>
                <a:cxn ang="0">
                  <a:pos x="1174" y="703"/>
                </a:cxn>
                <a:cxn ang="0">
                  <a:pos x="1168" y="713"/>
                </a:cxn>
                <a:cxn ang="0">
                  <a:pos x="1125" y="742"/>
                </a:cxn>
                <a:cxn ang="0">
                  <a:pos x="1051" y="770"/>
                </a:cxn>
                <a:cxn ang="0">
                  <a:pos x="941" y="789"/>
                </a:cxn>
                <a:cxn ang="0">
                  <a:pos x="823" y="799"/>
                </a:cxn>
                <a:cxn ang="0">
                  <a:pos x="813" y="801"/>
                </a:cxn>
                <a:cxn ang="0">
                  <a:pos x="737" y="805"/>
                </a:cxn>
                <a:cxn ang="0">
                  <a:pos x="521" y="807"/>
                </a:cxn>
                <a:cxn ang="0">
                  <a:pos x="445" y="805"/>
                </a:cxn>
                <a:cxn ang="0">
                  <a:pos x="443" y="803"/>
                </a:cxn>
                <a:cxn ang="0">
                  <a:pos x="317" y="797"/>
                </a:cxn>
                <a:cxn ang="0">
                  <a:pos x="260" y="791"/>
                </a:cxn>
                <a:cxn ang="0">
                  <a:pos x="245" y="789"/>
                </a:cxn>
                <a:cxn ang="0">
                  <a:pos x="233" y="787"/>
                </a:cxn>
                <a:cxn ang="0">
                  <a:pos x="121" y="766"/>
                </a:cxn>
                <a:cxn ang="0">
                  <a:pos x="47" y="738"/>
                </a:cxn>
                <a:cxn ang="0">
                  <a:pos x="6" y="705"/>
                </a:cxn>
                <a:cxn ang="0">
                  <a:pos x="2" y="699"/>
                </a:cxn>
                <a:cxn ang="0">
                  <a:pos x="0" y="691"/>
                </a:cxn>
                <a:cxn ang="0">
                  <a:pos x="23" y="513"/>
                </a:cxn>
                <a:cxn ang="0">
                  <a:pos x="68" y="351"/>
                </a:cxn>
                <a:cxn ang="0">
                  <a:pos x="108" y="243"/>
                </a:cxn>
                <a:cxn ang="0">
                  <a:pos x="141" y="169"/>
                </a:cxn>
                <a:cxn ang="0">
                  <a:pos x="166" y="116"/>
                </a:cxn>
                <a:cxn ang="0">
                  <a:pos x="188" y="75"/>
                </a:cxn>
                <a:cxn ang="0">
                  <a:pos x="202" y="31"/>
                </a:cxn>
                <a:cxn ang="0">
                  <a:pos x="225" y="33"/>
                </a:cxn>
                <a:cxn ang="0">
                  <a:pos x="278" y="39"/>
                </a:cxn>
                <a:cxn ang="0">
                  <a:pos x="343" y="43"/>
                </a:cxn>
                <a:cxn ang="0">
                  <a:pos x="509" y="41"/>
                </a:cxn>
                <a:cxn ang="0">
                  <a:pos x="713" y="31"/>
                </a:cxn>
                <a:cxn ang="0">
                  <a:pos x="939" y="0"/>
                </a:cxn>
              </a:cxnLst>
              <a:rect l="0" t="0" r="r" b="b"/>
              <a:pathLst>
                <a:path w="1178" h="807">
                  <a:moveTo>
                    <a:pt x="939" y="0"/>
                  </a:moveTo>
                  <a:lnTo>
                    <a:pt x="941" y="4"/>
                  </a:lnTo>
                  <a:lnTo>
                    <a:pt x="949" y="14"/>
                  </a:lnTo>
                  <a:lnTo>
                    <a:pt x="958" y="31"/>
                  </a:lnTo>
                  <a:lnTo>
                    <a:pt x="972" y="55"/>
                  </a:lnTo>
                  <a:lnTo>
                    <a:pt x="990" y="82"/>
                  </a:lnTo>
                  <a:lnTo>
                    <a:pt x="1007" y="116"/>
                  </a:lnTo>
                  <a:lnTo>
                    <a:pt x="1027" y="153"/>
                  </a:lnTo>
                  <a:lnTo>
                    <a:pt x="1047" y="192"/>
                  </a:lnTo>
                  <a:lnTo>
                    <a:pt x="1080" y="267"/>
                  </a:lnTo>
                  <a:lnTo>
                    <a:pt x="1109" y="350"/>
                  </a:lnTo>
                  <a:lnTo>
                    <a:pt x="1133" y="436"/>
                  </a:lnTo>
                  <a:lnTo>
                    <a:pt x="1153" y="524"/>
                  </a:lnTo>
                  <a:lnTo>
                    <a:pt x="1168" y="613"/>
                  </a:lnTo>
                  <a:lnTo>
                    <a:pt x="1178" y="695"/>
                  </a:lnTo>
                  <a:lnTo>
                    <a:pt x="1174" y="703"/>
                  </a:lnTo>
                  <a:lnTo>
                    <a:pt x="1172" y="709"/>
                  </a:lnTo>
                  <a:lnTo>
                    <a:pt x="1168" y="713"/>
                  </a:lnTo>
                  <a:lnTo>
                    <a:pt x="1151" y="729"/>
                  </a:lnTo>
                  <a:lnTo>
                    <a:pt x="1125" y="742"/>
                  </a:lnTo>
                  <a:lnTo>
                    <a:pt x="1092" y="756"/>
                  </a:lnTo>
                  <a:lnTo>
                    <a:pt x="1051" y="770"/>
                  </a:lnTo>
                  <a:lnTo>
                    <a:pt x="1000" y="780"/>
                  </a:lnTo>
                  <a:lnTo>
                    <a:pt x="941" y="789"/>
                  </a:lnTo>
                  <a:lnTo>
                    <a:pt x="870" y="797"/>
                  </a:lnTo>
                  <a:lnTo>
                    <a:pt x="823" y="799"/>
                  </a:lnTo>
                  <a:lnTo>
                    <a:pt x="821" y="799"/>
                  </a:lnTo>
                  <a:lnTo>
                    <a:pt x="813" y="801"/>
                  </a:lnTo>
                  <a:lnTo>
                    <a:pt x="802" y="801"/>
                  </a:lnTo>
                  <a:lnTo>
                    <a:pt x="737" y="805"/>
                  </a:lnTo>
                  <a:lnTo>
                    <a:pt x="666" y="807"/>
                  </a:lnTo>
                  <a:lnTo>
                    <a:pt x="521" y="807"/>
                  </a:lnTo>
                  <a:lnTo>
                    <a:pt x="521" y="805"/>
                  </a:lnTo>
                  <a:lnTo>
                    <a:pt x="445" y="805"/>
                  </a:lnTo>
                  <a:lnTo>
                    <a:pt x="445" y="803"/>
                  </a:lnTo>
                  <a:lnTo>
                    <a:pt x="443" y="803"/>
                  </a:lnTo>
                  <a:lnTo>
                    <a:pt x="378" y="801"/>
                  </a:lnTo>
                  <a:lnTo>
                    <a:pt x="317" y="797"/>
                  </a:lnTo>
                  <a:lnTo>
                    <a:pt x="264" y="791"/>
                  </a:lnTo>
                  <a:lnTo>
                    <a:pt x="260" y="791"/>
                  </a:lnTo>
                  <a:lnTo>
                    <a:pt x="259" y="789"/>
                  </a:lnTo>
                  <a:lnTo>
                    <a:pt x="245" y="789"/>
                  </a:lnTo>
                  <a:lnTo>
                    <a:pt x="241" y="787"/>
                  </a:lnTo>
                  <a:lnTo>
                    <a:pt x="233" y="787"/>
                  </a:lnTo>
                  <a:lnTo>
                    <a:pt x="172" y="778"/>
                  </a:lnTo>
                  <a:lnTo>
                    <a:pt x="121" y="766"/>
                  </a:lnTo>
                  <a:lnTo>
                    <a:pt x="80" y="752"/>
                  </a:lnTo>
                  <a:lnTo>
                    <a:pt x="47" y="738"/>
                  </a:lnTo>
                  <a:lnTo>
                    <a:pt x="23" y="723"/>
                  </a:lnTo>
                  <a:lnTo>
                    <a:pt x="6" y="705"/>
                  </a:lnTo>
                  <a:lnTo>
                    <a:pt x="4" y="701"/>
                  </a:lnTo>
                  <a:lnTo>
                    <a:pt x="2" y="699"/>
                  </a:lnTo>
                  <a:lnTo>
                    <a:pt x="2" y="695"/>
                  </a:lnTo>
                  <a:lnTo>
                    <a:pt x="0" y="691"/>
                  </a:lnTo>
                  <a:lnTo>
                    <a:pt x="8" y="603"/>
                  </a:lnTo>
                  <a:lnTo>
                    <a:pt x="23" y="513"/>
                  </a:lnTo>
                  <a:lnTo>
                    <a:pt x="47" y="420"/>
                  </a:lnTo>
                  <a:lnTo>
                    <a:pt x="68" y="351"/>
                  </a:lnTo>
                  <a:lnTo>
                    <a:pt x="88" y="293"/>
                  </a:lnTo>
                  <a:lnTo>
                    <a:pt x="108" y="243"/>
                  </a:lnTo>
                  <a:lnTo>
                    <a:pt x="125" y="202"/>
                  </a:lnTo>
                  <a:lnTo>
                    <a:pt x="141" y="169"/>
                  </a:lnTo>
                  <a:lnTo>
                    <a:pt x="155" y="141"/>
                  </a:lnTo>
                  <a:lnTo>
                    <a:pt x="166" y="116"/>
                  </a:lnTo>
                  <a:lnTo>
                    <a:pt x="178" y="94"/>
                  </a:lnTo>
                  <a:lnTo>
                    <a:pt x="188" y="75"/>
                  </a:lnTo>
                  <a:lnTo>
                    <a:pt x="196" y="53"/>
                  </a:lnTo>
                  <a:lnTo>
                    <a:pt x="202" y="31"/>
                  </a:lnTo>
                  <a:lnTo>
                    <a:pt x="208" y="31"/>
                  </a:lnTo>
                  <a:lnTo>
                    <a:pt x="225" y="33"/>
                  </a:lnTo>
                  <a:lnTo>
                    <a:pt x="249" y="35"/>
                  </a:lnTo>
                  <a:lnTo>
                    <a:pt x="278" y="39"/>
                  </a:lnTo>
                  <a:lnTo>
                    <a:pt x="311" y="41"/>
                  </a:lnTo>
                  <a:lnTo>
                    <a:pt x="343" y="43"/>
                  </a:lnTo>
                  <a:lnTo>
                    <a:pt x="453" y="43"/>
                  </a:lnTo>
                  <a:lnTo>
                    <a:pt x="509" y="41"/>
                  </a:lnTo>
                  <a:lnTo>
                    <a:pt x="572" y="39"/>
                  </a:lnTo>
                  <a:lnTo>
                    <a:pt x="713" y="31"/>
                  </a:lnTo>
                  <a:lnTo>
                    <a:pt x="786" y="23"/>
                  </a:lnTo>
                  <a:lnTo>
                    <a:pt x="939" y="0"/>
                  </a:lnTo>
                  <a:close/>
                </a:path>
              </a:pathLst>
            </a:custGeom>
            <a:solidFill>
              <a:srgbClr val="F796BC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50" name="Freeform 7"/>
            <p:cNvSpPr>
              <a:spLocks/>
            </p:cNvSpPr>
            <p:nvPr/>
          </p:nvSpPr>
          <p:spPr bwMode="auto">
            <a:xfrm>
              <a:off x="6600337" y="3763677"/>
              <a:ext cx="1388666" cy="1320742"/>
            </a:xfrm>
            <a:custGeom>
              <a:avLst/>
              <a:gdLst/>
              <a:ahLst/>
              <a:cxnLst>
                <a:cxn ang="0">
                  <a:pos x="365" y="0"/>
                </a:cxn>
                <a:cxn ang="0">
                  <a:pos x="422" y="0"/>
                </a:cxn>
                <a:cxn ang="0">
                  <a:pos x="481" y="9"/>
                </a:cxn>
                <a:cxn ang="0">
                  <a:pos x="542" y="25"/>
                </a:cxn>
                <a:cxn ang="0">
                  <a:pos x="602" y="47"/>
                </a:cxn>
                <a:cxn ang="0">
                  <a:pos x="638" y="60"/>
                </a:cxn>
                <a:cxn ang="0">
                  <a:pos x="675" y="70"/>
                </a:cxn>
                <a:cxn ang="0">
                  <a:pos x="708" y="82"/>
                </a:cxn>
                <a:cxn ang="0">
                  <a:pos x="740" y="98"/>
                </a:cxn>
                <a:cxn ang="0">
                  <a:pos x="769" y="117"/>
                </a:cxn>
                <a:cxn ang="0">
                  <a:pos x="794" y="143"/>
                </a:cxn>
                <a:cxn ang="0">
                  <a:pos x="830" y="194"/>
                </a:cxn>
                <a:cxn ang="0">
                  <a:pos x="859" y="249"/>
                </a:cxn>
                <a:cxn ang="0">
                  <a:pos x="883" y="306"/>
                </a:cxn>
                <a:cxn ang="0">
                  <a:pos x="900" y="363"/>
                </a:cxn>
                <a:cxn ang="0">
                  <a:pos x="914" y="422"/>
                </a:cxn>
                <a:cxn ang="0">
                  <a:pos x="920" y="481"/>
                </a:cxn>
                <a:cxn ang="0">
                  <a:pos x="918" y="536"/>
                </a:cxn>
                <a:cxn ang="0">
                  <a:pos x="910" y="589"/>
                </a:cxn>
                <a:cxn ang="0">
                  <a:pos x="896" y="636"/>
                </a:cxn>
                <a:cxn ang="0">
                  <a:pos x="867" y="693"/>
                </a:cxn>
                <a:cxn ang="0">
                  <a:pos x="830" y="742"/>
                </a:cxn>
                <a:cxn ang="0">
                  <a:pos x="787" y="783"/>
                </a:cxn>
                <a:cxn ang="0">
                  <a:pos x="738" y="818"/>
                </a:cxn>
                <a:cxn ang="0">
                  <a:pos x="683" y="844"/>
                </a:cxn>
                <a:cxn ang="0">
                  <a:pos x="624" y="864"/>
                </a:cxn>
                <a:cxn ang="0">
                  <a:pos x="561" y="873"/>
                </a:cxn>
                <a:cxn ang="0">
                  <a:pos x="496" y="875"/>
                </a:cxn>
                <a:cxn ang="0">
                  <a:pos x="430" y="870"/>
                </a:cxn>
                <a:cxn ang="0">
                  <a:pos x="363" y="856"/>
                </a:cxn>
                <a:cxn ang="0">
                  <a:pos x="296" y="832"/>
                </a:cxn>
                <a:cxn ang="0">
                  <a:pos x="245" y="807"/>
                </a:cxn>
                <a:cxn ang="0">
                  <a:pos x="196" y="775"/>
                </a:cxn>
                <a:cxn ang="0">
                  <a:pos x="151" y="738"/>
                </a:cxn>
                <a:cxn ang="0">
                  <a:pos x="112" y="701"/>
                </a:cxn>
                <a:cxn ang="0">
                  <a:pos x="89" y="671"/>
                </a:cxn>
                <a:cxn ang="0">
                  <a:pos x="73" y="638"/>
                </a:cxn>
                <a:cxn ang="0">
                  <a:pos x="61" y="601"/>
                </a:cxn>
                <a:cxn ang="0">
                  <a:pos x="53" y="563"/>
                </a:cxn>
                <a:cxn ang="0">
                  <a:pos x="38" y="492"/>
                </a:cxn>
                <a:cxn ang="0">
                  <a:pos x="24" y="449"/>
                </a:cxn>
                <a:cxn ang="0">
                  <a:pos x="12" y="408"/>
                </a:cxn>
                <a:cxn ang="0">
                  <a:pos x="4" y="367"/>
                </a:cxn>
                <a:cxn ang="0">
                  <a:pos x="0" y="324"/>
                </a:cxn>
                <a:cxn ang="0">
                  <a:pos x="4" y="280"/>
                </a:cxn>
                <a:cxn ang="0">
                  <a:pos x="18" y="235"/>
                </a:cxn>
                <a:cxn ang="0">
                  <a:pos x="45" y="180"/>
                </a:cxn>
                <a:cxn ang="0">
                  <a:pos x="77" y="133"/>
                </a:cxn>
                <a:cxn ang="0">
                  <a:pos x="116" y="94"/>
                </a:cxn>
                <a:cxn ang="0">
                  <a:pos x="157" y="60"/>
                </a:cxn>
                <a:cxn ang="0">
                  <a:pos x="204" y="35"/>
                </a:cxn>
                <a:cxn ang="0">
                  <a:pos x="255" y="15"/>
                </a:cxn>
                <a:cxn ang="0">
                  <a:pos x="308" y="3"/>
                </a:cxn>
                <a:cxn ang="0">
                  <a:pos x="365" y="0"/>
                </a:cxn>
              </a:cxnLst>
              <a:rect l="0" t="0" r="r" b="b"/>
              <a:pathLst>
                <a:path w="920" h="875">
                  <a:moveTo>
                    <a:pt x="365" y="0"/>
                  </a:moveTo>
                  <a:lnTo>
                    <a:pt x="422" y="0"/>
                  </a:lnTo>
                  <a:lnTo>
                    <a:pt x="481" y="9"/>
                  </a:lnTo>
                  <a:lnTo>
                    <a:pt x="542" y="25"/>
                  </a:lnTo>
                  <a:lnTo>
                    <a:pt x="602" y="47"/>
                  </a:lnTo>
                  <a:lnTo>
                    <a:pt x="638" y="60"/>
                  </a:lnTo>
                  <a:lnTo>
                    <a:pt x="675" y="70"/>
                  </a:lnTo>
                  <a:lnTo>
                    <a:pt x="708" y="82"/>
                  </a:lnTo>
                  <a:lnTo>
                    <a:pt x="740" y="98"/>
                  </a:lnTo>
                  <a:lnTo>
                    <a:pt x="769" y="117"/>
                  </a:lnTo>
                  <a:lnTo>
                    <a:pt x="794" y="143"/>
                  </a:lnTo>
                  <a:lnTo>
                    <a:pt x="830" y="194"/>
                  </a:lnTo>
                  <a:lnTo>
                    <a:pt x="859" y="249"/>
                  </a:lnTo>
                  <a:lnTo>
                    <a:pt x="883" y="306"/>
                  </a:lnTo>
                  <a:lnTo>
                    <a:pt x="900" y="363"/>
                  </a:lnTo>
                  <a:lnTo>
                    <a:pt x="914" y="422"/>
                  </a:lnTo>
                  <a:lnTo>
                    <a:pt x="920" y="481"/>
                  </a:lnTo>
                  <a:lnTo>
                    <a:pt x="918" y="536"/>
                  </a:lnTo>
                  <a:lnTo>
                    <a:pt x="910" y="589"/>
                  </a:lnTo>
                  <a:lnTo>
                    <a:pt x="896" y="636"/>
                  </a:lnTo>
                  <a:lnTo>
                    <a:pt x="867" y="693"/>
                  </a:lnTo>
                  <a:lnTo>
                    <a:pt x="830" y="742"/>
                  </a:lnTo>
                  <a:lnTo>
                    <a:pt x="787" y="783"/>
                  </a:lnTo>
                  <a:lnTo>
                    <a:pt x="738" y="818"/>
                  </a:lnTo>
                  <a:lnTo>
                    <a:pt x="683" y="844"/>
                  </a:lnTo>
                  <a:lnTo>
                    <a:pt x="624" y="864"/>
                  </a:lnTo>
                  <a:lnTo>
                    <a:pt x="561" y="873"/>
                  </a:lnTo>
                  <a:lnTo>
                    <a:pt x="496" y="875"/>
                  </a:lnTo>
                  <a:lnTo>
                    <a:pt x="430" y="870"/>
                  </a:lnTo>
                  <a:lnTo>
                    <a:pt x="363" y="856"/>
                  </a:lnTo>
                  <a:lnTo>
                    <a:pt x="296" y="832"/>
                  </a:lnTo>
                  <a:lnTo>
                    <a:pt x="245" y="807"/>
                  </a:lnTo>
                  <a:lnTo>
                    <a:pt x="196" y="775"/>
                  </a:lnTo>
                  <a:lnTo>
                    <a:pt x="151" y="738"/>
                  </a:lnTo>
                  <a:lnTo>
                    <a:pt x="112" y="701"/>
                  </a:lnTo>
                  <a:lnTo>
                    <a:pt x="89" y="671"/>
                  </a:lnTo>
                  <a:lnTo>
                    <a:pt x="73" y="638"/>
                  </a:lnTo>
                  <a:lnTo>
                    <a:pt x="61" y="601"/>
                  </a:lnTo>
                  <a:lnTo>
                    <a:pt x="53" y="563"/>
                  </a:lnTo>
                  <a:lnTo>
                    <a:pt x="38" y="492"/>
                  </a:lnTo>
                  <a:lnTo>
                    <a:pt x="24" y="449"/>
                  </a:lnTo>
                  <a:lnTo>
                    <a:pt x="12" y="408"/>
                  </a:lnTo>
                  <a:lnTo>
                    <a:pt x="4" y="367"/>
                  </a:lnTo>
                  <a:lnTo>
                    <a:pt x="0" y="324"/>
                  </a:lnTo>
                  <a:lnTo>
                    <a:pt x="4" y="280"/>
                  </a:lnTo>
                  <a:lnTo>
                    <a:pt x="18" y="235"/>
                  </a:lnTo>
                  <a:lnTo>
                    <a:pt x="45" y="180"/>
                  </a:lnTo>
                  <a:lnTo>
                    <a:pt x="77" y="133"/>
                  </a:lnTo>
                  <a:lnTo>
                    <a:pt x="116" y="94"/>
                  </a:lnTo>
                  <a:lnTo>
                    <a:pt x="157" y="60"/>
                  </a:lnTo>
                  <a:lnTo>
                    <a:pt x="204" y="35"/>
                  </a:lnTo>
                  <a:lnTo>
                    <a:pt x="255" y="15"/>
                  </a:lnTo>
                  <a:lnTo>
                    <a:pt x="308" y="3"/>
                  </a:lnTo>
                  <a:lnTo>
                    <a:pt x="365" y="0"/>
                  </a:lnTo>
                  <a:close/>
                </a:path>
              </a:pathLst>
            </a:custGeom>
            <a:solidFill>
              <a:srgbClr val="FFC89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51" name="Freeform 8"/>
            <p:cNvSpPr>
              <a:spLocks/>
            </p:cNvSpPr>
            <p:nvPr/>
          </p:nvSpPr>
          <p:spPr bwMode="auto">
            <a:xfrm>
              <a:off x="6699184" y="3741693"/>
              <a:ext cx="1233196" cy="1192441"/>
            </a:xfrm>
            <a:custGeom>
              <a:avLst/>
              <a:gdLst/>
              <a:ahLst/>
              <a:cxnLst>
                <a:cxn ang="0">
                  <a:pos x="382" y="0"/>
                </a:cxn>
                <a:cxn ang="0">
                  <a:pos x="441" y="4"/>
                </a:cxn>
                <a:cxn ang="0">
                  <a:pos x="498" y="16"/>
                </a:cxn>
                <a:cxn ang="0">
                  <a:pos x="557" y="35"/>
                </a:cxn>
                <a:cxn ang="0">
                  <a:pos x="608" y="61"/>
                </a:cxn>
                <a:cxn ang="0">
                  <a:pos x="653" y="94"/>
                </a:cxn>
                <a:cxn ang="0">
                  <a:pos x="694" y="134"/>
                </a:cxn>
                <a:cxn ang="0">
                  <a:pos x="729" y="179"/>
                </a:cxn>
                <a:cxn ang="0">
                  <a:pos x="759" y="228"/>
                </a:cxn>
                <a:cxn ang="0">
                  <a:pos x="782" y="277"/>
                </a:cxn>
                <a:cxn ang="0">
                  <a:pos x="800" y="330"/>
                </a:cxn>
                <a:cxn ang="0">
                  <a:pos x="812" y="383"/>
                </a:cxn>
                <a:cxn ang="0">
                  <a:pos x="817" y="436"/>
                </a:cxn>
                <a:cxn ang="0">
                  <a:pos x="816" y="487"/>
                </a:cxn>
                <a:cxn ang="0">
                  <a:pos x="808" y="536"/>
                </a:cxn>
                <a:cxn ang="0">
                  <a:pos x="794" y="579"/>
                </a:cxn>
                <a:cxn ang="0">
                  <a:pos x="768" y="629"/>
                </a:cxn>
                <a:cxn ang="0">
                  <a:pos x="737" y="672"/>
                </a:cxn>
                <a:cxn ang="0">
                  <a:pos x="698" y="709"/>
                </a:cxn>
                <a:cxn ang="0">
                  <a:pos x="655" y="739"/>
                </a:cxn>
                <a:cxn ang="0">
                  <a:pos x="608" y="762"/>
                </a:cxn>
                <a:cxn ang="0">
                  <a:pos x="557" y="778"/>
                </a:cxn>
                <a:cxn ang="0">
                  <a:pos x="502" y="788"/>
                </a:cxn>
                <a:cxn ang="0">
                  <a:pos x="447" y="790"/>
                </a:cxn>
                <a:cxn ang="0">
                  <a:pos x="388" y="786"/>
                </a:cxn>
                <a:cxn ang="0">
                  <a:pos x="331" y="772"/>
                </a:cxn>
                <a:cxn ang="0">
                  <a:pos x="272" y="752"/>
                </a:cxn>
                <a:cxn ang="0">
                  <a:pos x="212" y="721"/>
                </a:cxn>
                <a:cxn ang="0">
                  <a:pos x="157" y="684"/>
                </a:cxn>
                <a:cxn ang="0">
                  <a:pos x="110" y="638"/>
                </a:cxn>
                <a:cxn ang="0">
                  <a:pos x="70" y="589"/>
                </a:cxn>
                <a:cxn ang="0">
                  <a:pos x="37" y="534"/>
                </a:cxn>
                <a:cxn ang="0">
                  <a:pos x="16" y="477"/>
                </a:cxn>
                <a:cxn ang="0">
                  <a:pos x="2" y="416"/>
                </a:cxn>
                <a:cxn ang="0">
                  <a:pos x="0" y="354"/>
                </a:cxn>
                <a:cxn ang="0">
                  <a:pos x="8" y="293"/>
                </a:cxn>
                <a:cxn ang="0">
                  <a:pos x="27" y="230"/>
                </a:cxn>
                <a:cxn ang="0">
                  <a:pos x="55" y="177"/>
                </a:cxn>
                <a:cxn ang="0">
                  <a:pos x="86" y="132"/>
                </a:cxn>
                <a:cxn ang="0">
                  <a:pos x="125" y="92"/>
                </a:cxn>
                <a:cxn ang="0">
                  <a:pos x="170" y="59"/>
                </a:cxn>
                <a:cxn ang="0">
                  <a:pos x="220" y="34"/>
                </a:cxn>
                <a:cxn ang="0">
                  <a:pos x="270" y="16"/>
                </a:cxn>
                <a:cxn ang="0">
                  <a:pos x="325" y="4"/>
                </a:cxn>
                <a:cxn ang="0">
                  <a:pos x="382" y="0"/>
                </a:cxn>
              </a:cxnLst>
              <a:rect l="0" t="0" r="r" b="b"/>
              <a:pathLst>
                <a:path w="817" h="790">
                  <a:moveTo>
                    <a:pt x="382" y="0"/>
                  </a:moveTo>
                  <a:lnTo>
                    <a:pt x="441" y="4"/>
                  </a:lnTo>
                  <a:lnTo>
                    <a:pt x="498" y="16"/>
                  </a:lnTo>
                  <a:lnTo>
                    <a:pt x="557" y="35"/>
                  </a:lnTo>
                  <a:lnTo>
                    <a:pt x="608" y="61"/>
                  </a:lnTo>
                  <a:lnTo>
                    <a:pt x="653" y="94"/>
                  </a:lnTo>
                  <a:lnTo>
                    <a:pt x="694" y="134"/>
                  </a:lnTo>
                  <a:lnTo>
                    <a:pt x="729" y="179"/>
                  </a:lnTo>
                  <a:lnTo>
                    <a:pt x="759" y="228"/>
                  </a:lnTo>
                  <a:lnTo>
                    <a:pt x="782" y="277"/>
                  </a:lnTo>
                  <a:lnTo>
                    <a:pt x="800" y="330"/>
                  </a:lnTo>
                  <a:lnTo>
                    <a:pt x="812" y="383"/>
                  </a:lnTo>
                  <a:lnTo>
                    <a:pt x="817" y="436"/>
                  </a:lnTo>
                  <a:lnTo>
                    <a:pt x="816" y="487"/>
                  </a:lnTo>
                  <a:lnTo>
                    <a:pt x="808" y="536"/>
                  </a:lnTo>
                  <a:lnTo>
                    <a:pt x="794" y="579"/>
                  </a:lnTo>
                  <a:lnTo>
                    <a:pt x="768" y="629"/>
                  </a:lnTo>
                  <a:lnTo>
                    <a:pt x="737" y="672"/>
                  </a:lnTo>
                  <a:lnTo>
                    <a:pt x="698" y="709"/>
                  </a:lnTo>
                  <a:lnTo>
                    <a:pt x="655" y="739"/>
                  </a:lnTo>
                  <a:lnTo>
                    <a:pt x="608" y="762"/>
                  </a:lnTo>
                  <a:lnTo>
                    <a:pt x="557" y="778"/>
                  </a:lnTo>
                  <a:lnTo>
                    <a:pt x="502" y="788"/>
                  </a:lnTo>
                  <a:lnTo>
                    <a:pt x="447" y="790"/>
                  </a:lnTo>
                  <a:lnTo>
                    <a:pt x="388" y="786"/>
                  </a:lnTo>
                  <a:lnTo>
                    <a:pt x="331" y="772"/>
                  </a:lnTo>
                  <a:lnTo>
                    <a:pt x="272" y="752"/>
                  </a:lnTo>
                  <a:lnTo>
                    <a:pt x="212" y="721"/>
                  </a:lnTo>
                  <a:lnTo>
                    <a:pt x="157" y="684"/>
                  </a:lnTo>
                  <a:lnTo>
                    <a:pt x="110" y="638"/>
                  </a:lnTo>
                  <a:lnTo>
                    <a:pt x="70" y="589"/>
                  </a:lnTo>
                  <a:lnTo>
                    <a:pt x="37" y="534"/>
                  </a:lnTo>
                  <a:lnTo>
                    <a:pt x="16" y="477"/>
                  </a:lnTo>
                  <a:lnTo>
                    <a:pt x="2" y="416"/>
                  </a:lnTo>
                  <a:lnTo>
                    <a:pt x="0" y="354"/>
                  </a:lnTo>
                  <a:lnTo>
                    <a:pt x="8" y="293"/>
                  </a:lnTo>
                  <a:lnTo>
                    <a:pt x="27" y="230"/>
                  </a:lnTo>
                  <a:lnTo>
                    <a:pt x="55" y="177"/>
                  </a:lnTo>
                  <a:lnTo>
                    <a:pt x="86" y="132"/>
                  </a:lnTo>
                  <a:lnTo>
                    <a:pt x="125" y="92"/>
                  </a:lnTo>
                  <a:lnTo>
                    <a:pt x="170" y="59"/>
                  </a:lnTo>
                  <a:lnTo>
                    <a:pt x="220" y="34"/>
                  </a:lnTo>
                  <a:lnTo>
                    <a:pt x="270" y="16"/>
                  </a:lnTo>
                  <a:lnTo>
                    <a:pt x="325" y="4"/>
                  </a:lnTo>
                  <a:lnTo>
                    <a:pt x="382" y="0"/>
                  </a:lnTo>
                  <a:close/>
                </a:path>
              </a:pathLst>
            </a:custGeom>
            <a:solidFill>
              <a:srgbClr val="FFDCA8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52" name="Freeform 12"/>
            <p:cNvSpPr>
              <a:spLocks noEditPoints="1"/>
            </p:cNvSpPr>
            <p:nvPr/>
          </p:nvSpPr>
          <p:spPr bwMode="auto">
            <a:xfrm>
              <a:off x="7341461" y="3976505"/>
              <a:ext cx="342639" cy="246036"/>
            </a:xfrm>
            <a:custGeom>
              <a:avLst/>
              <a:gdLst/>
              <a:ahLst/>
              <a:cxnLst>
                <a:cxn ang="0">
                  <a:pos x="5" y="163"/>
                </a:cxn>
                <a:cxn ang="0">
                  <a:pos x="0" y="163"/>
                </a:cxn>
                <a:cxn ang="0">
                  <a:pos x="5" y="163"/>
                </a:cxn>
                <a:cxn ang="0">
                  <a:pos x="225" y="0"/>
                </a:cxn>
                <a:cxn ang="0">
                  <a:pos x="225" y="2"/>
                </a:cxn>
                <a:cxn ang="0">
                  <a:pos x="227" y="10"/>
                </a:cxn>
                <a:cxn ang="0">
                  <a:pos x="227" y="33"/>
                </a:cxn>
                <a:cxn ang="0">
                  <a:pos x="225" y="49"/>
                </a:cxn>
                <a:cxn ang="0">
                  <a:pos x="221" y="65"/>
                </a:cxn>
                <a:cxn ang="0">
                  <a:pos x="213" y="82"/>
                </a:cxn>
                <a:cxn ang="0">
                  <a:pos x="201" y="100"/>
                </a:cxn>
                <a:cxn ang="0">
                  <a:pos x="184" y="118"/>
                </a:cxn>
                <a:cxn ang="0">
                  <a:pos x="162" y="132"/>
                </a:cxn>
                <a:cxn ang="0">
                  <a:pos x="133" y="145"/>
                </a:cxn>
                <a:cxn ang="0">
                  <a:pos x="98" y="155"/>
                </a:cxn>
                <a:cxn ang="0">
                  <a:pos x="52" y="161"/>
                </a:cxn>
                <a:cxn ang="0">
                  <a:pos x="5" y="163"/>
                </a:cxn>
                <a:cxn ang="0">
                  <a:pos x="15" y="161"/>
                </a:cxn>
                <a:cxn ang="0">
                  <a:pos x="31" y="159"/>
                </a:cxn>
                <a:cxn ang="0">
                  <a:pos x="52" y="155"/>
                </a:cxn>
                <a:cxn ang="0">
                  <a:pos x="76" y="151"/>
                </a:cxn>
                <a:cxn ang="0">
                  <a:pos x="101" y="143"/>
                </a:cxn>
                <a:cxn ang="0">
                  <a:pos x="127" y="133"/>
                </a:cxn>
                <a:cxn ang="0">
                  <a:pos x="152" y="120"/>
                </a:cxn>
                <a:cxn ang="0">
                  <a:pos x="176" y="104"/>
                </a:cxn>
                <a:cxn ang="0">
                  <a:pos x="198" y="84"/>
                </a:cxn>
                <a:cxn ang="0">
                  <a:pos x="213" y="61"/>
                </a:cxn>
                <a:cxn ang="0">
                  <a:pos x="223" y="33"/>
                </a:cxn>
                <a:cxn ang="0">
                  <a:pos x="225" y="0"/>
                </a:cxn>
              </a:cxnLst>
              <a:rect l="0" t="0" r="r" b="b"/>
              <a:pathLst>
                <a:path w="227" h="163">
                  <a:moveTo>
                    <a:pt x="5" y="163"/>
                  </a:moveTo>
                  <a:lnTo>
                    <a:pt x="0" y="163"/>
                  </a:lnTo>
                  <a:lnTo>
                    <a:pt x="5" y="163"/>
                  </a:lnTo>
                  <a:close/>
                  <a:moveTo>
                    <a:pt x="225" y="0"/>
                  </a:moveTo>
                  <a:lnTo>
                    <a:pt x="225" y="2"/>
                  </a:lnTo>
                  <a:lnTo>
                    <a:pt x="227" y="10"/>
                  </a:lnTo>
                  <a:lnTo>
                    <a:pt x="227" y="33"/>
                  </a:lnTo>
                  <a:lnTo>
                    <a:pt x="225" y="49"/>
                  </a:lnTo>
                  <a:lnTo>
                    <a:pt x="221" y="65"/>
                  </a:lnTo>
                  <a:lnTo>
                    <a:pt x="213" y="82"/>
                  </a:lnTo>
                  <a:lnTo>
                    <a:pt x="201" y="100"/>
                  </a:lnTo>
                  <a:lnTo>
                    <a:pt x="184" y="118"/>
                  </a:lnTo>
                  <a:lnTo>
                    <a:pt x="162" y="132"/>
                  </a:lnTo>
                  <a:lnTo>
                    <a:pt x="133" y="145"/>
                  </a:lnTo>
                  <a:lnTo>
                    <a:pt x="98" y="155"/>
                  </a:lnTo>
                  <a:lnTo>
                    <a:pt x="52" y="161"/>
                  </a:lnTo>
                  <a:lnTo>
                    <a:pt x="5" y="163"/>
                  </a:lnTo>
                  <a:lnTo>
                    <a:pt x="15" y="161"/>
                  </a:lnTo>
                  <a:lnTo>
                    <a:pt x="31" y="159"/>
                  </a:lnTo>
                  <a:lnTo>
                    <a:pt x="52" y="155"/>
                  </a:lnTo>
                  <a:lnTo>
                    <a:pt x="76" y="151"/>
                  </a:lnTo>
                  <a:lnTo>
                    <a:pt x="101" y="143"/>
                  </a:lnTo>
                  <a:lnTo>
                    <a:pt x="127" y="133"/>
                  </a:lnTo>
                  <a:lnTo>
                    <a:pt x="152" y="120"/>
                  </a:lnTo>
                  <a:lnTo>
                    <a:pt x="176" y="104"/>
                  </a:lnTo>
                  <a:lnTo>
                    <a:pt x="198" y="84"/>
                  </a:lnTo>
                  <a:lnTo>
                    <a:pt x="213" y="61"/>
                  </a:lnTo>
                  <a:lnTo>
                    <a:pt x="223" y="33"/>
                  </a:lnTo>
                  <a:lnTo>
                    <a:pt x="22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53" name="Freeform 13"/>
            <p:cNvSpPr>
              <a:spLocks/>
            </p:cNvSpPr>
            <p:nvPr/>
          </p:nvSpPr>
          <p:spPr bwMode="auto">
            <a:xfrm>
              <a:off x="7850136" y="4133484"/>
              <a:ext cx="92075" cy="48905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10" y="14"/>
                </a:cxn>
                <a:cxn ang="0">
                  <a:pos x="19" y="31"/>
                </a:cxn>
                <a:cxn ang="0">
                  <a:pos x="31" y="55"/>
                </a:cxn>
                <a:cxn ang="0">
                  <a:pos x="41" y="84"/>
                </a:cxn>
                <a:cxn ang="0">
                  <a:pos x="51" y="122"/>
                </a:cxn>
                <a:cxn ang="0">
                  <a:pos x="59" y="163"/>
                </a:cxn>
                <a:cxn ang="0">
                  <a:pos x="61" y="212"/>
                </a:cxn>
                <a:cxn ang="0">
                  <a:pos x="57" y="265"/>
                </a:cxn>
                <a:cxn ang="0">
                  <a:pos x="47" y="324"/>
                </a:cxn>
                <a:cxn ang="0">
                  <a:pos x="47" y="318"/>
                </a:cxn>
                <a:cxn ang="0">
                  <a:pos x="49" y="302"/>
                </a:cxn>
                <a:cxn ang="0">
                  <a:pos x="51" y="275"/>
                </a:cxn>
                <a:cxn ang="0">
                  <a:pos x="53" y="242"/>
                </a:cxn>
                <a:cxn ang="0">
                  <a:pos x="51" y="200"/>
                </a:cxn>
                <a:cxn ang="0">
                  <a:pos x="45" y="155"/>
                </a:cxn>
                <a:cxn ang="0">
                  <a:pos x="35" y="104"/>
                </a:cxn>
                <a:cxn ang="0">
                  <a:pos x="21" y="53"/>
                </a:cxn>
                <a:cxn ang="0">
                  <a:pos x="0" y="0"/>
                </a:cxn>
              </a:cxnLst>
              <a:rect l="0" t="0" r="r" b="b"/>
              <a:pathLst>
                <a:path w="61" h="324">
                  <a:moveTo>
                    <a:pt x="0" y="0"/>
                  </a:moveTo>
                  <a:lnTo>
                    <a:pt x="2" y="4"/>
                  </a:lnTo>
                  <a:lnTo>
                    <a:pt x="10" y="14"/>
                  </a:lnTo>
                  <a:lnTo>
                    <a:pt x="19" y="31"/>
                  </a:lnTo>
                  <a:lnTo>
                    <a:pt x="31" y="55"/>
                  </a:lnTo>
                  <a:lnTo>
                    <a:pt x="41" y="84"/>
                  </a:lnTo>
                  <a:lnTo>
                    <a:pt x="51" y="122"/>
                  </a:lnTo>
                  <a:lnTo>
                    <a:pt x="59" y="163"/>
                  </a:lnTo>
                  <a:lnTo>
                    <a:pt x="61" y="212"/>
                  </a:lnTo>
                  <a:lnTo>
                    <a:pt x="57" y="265"/>
                  </a:lnTo>
                  <a:lnTo>
                    <a:pt x="47" y="324"/>
                  </a:lnTo>
                  <a:lnTo>
                    <a:pt x="47" y="318"/>
                  </a:lnTo>
                  <a:lnTo>
                    <a:pt x="49" y="302"/>
                  </a:lnTo>
                  <a:lnTo>
                    <a:pt x="51" y="275"/>
                  </a:lnTo>
                  <a:lnTo>
                    <a:pt x="53" y="242"/>
                  </a:lnTo>
                  <a:lnTo>
                    <a:pt x="51" y="200"/>
                  </a:lnTo>
                  <a:lnTo>
                    <a:pt x="45" y="155"/>
                  </a:lnTo>
                  <a:lnTo>
                    <a:pt x="35" y="104"/>
                  </a:lnTo>
                  <a:lnTo>
                    <a:pt x="21" y="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54" name="Freeform 14"/>
            <p:cNvSpPr>
              <a:spLocks noEditPoints="1"/>
            </p:cNvSpPr>
            <p:nvPr/>
          </p:nvSpPr>
          <p:spPr bwMode="auto">
            <a:xfrm>
              <a:off x="6870522" y="5606676"/>
              <a:ext cx="67924" cy="796973"/>
            </a:xfrm>
            <a:custGeom>
              <a:avLst/>
              <a:gdLst/>
              <a:ahLst/>
              <a:cxnLst>
                <a:cxn ang="0">
                  <a:pos x="14" y="8"/>
                </a:cxn>
                <a:cxn ang="0">
                  <a:pos x="25" y="47"/>
                </a:cxn>
                <a:cxn ang="0">
                  <a:pos x="35" y="100"/>
                </a:cxn>
                <a:cxn ang="0">
                  <a:pos x="41" y="157"/>
                </a:cxn>
                <a:cxn ang="0">
                  <a:pos x="45" y="216"/>
                </a:cxn>
                <a:cxn ang="0">
                  <a:pos x="45" y="275"/>
                </a:cxn>
                <a:cxn ang="0">
                  <a:pos x="43" y="334"/>
                </a:cxn>
                <a:cxn ang="0">
                  <a:pos x="41" y="387"/>
                </a:cxn>
                <a:cxn ang="0">
                  <a:pos x="37" y="436"/>
                </a:cxn>
                <a:cxn ang="0">
                  <a:pos x="33" y="475"/>
                </a:cxn>
                <a:cxn ang="0">
                  <a:pos x="29" y="507"/>
                </a:cxn>
                <a:cxn ang="0">
                  <a:pos x="27" y="528"/>
                </a:cxn>
                <a:cxn ang="0">
                  <a:pos x="17" y="528"/>
                </a:cxn>
                <a:cxn ang="0">
                  <a:pos x="10" y="526"/>
                </a:cxn>
                <a:cxn ang="0">
                  <a:pos x="0" y="526"/>
                </a:cxn>
                <a:cxn ang="0">
                  <a:pos x="14" y="448"/>
                </a:cxn>
                <a:cxn ang="0">
                  <a:pos x="23" y="373"/>
                </a:cxn>
                <a:cxn ang="0">
                  <a:pos x="29" y="304"/>
                </a:cxn>
                <a:cxn ang="0">
                  <a:pos x="29" y="181"/>
                </a:cxn>
                <a:cxn ang="0">
                  <a:pos x="27" y="128"/>
                </a:cxn>
                <a:cxn ang="0">
                  <a:pos x="23" y="85"/>
                </a:cxn>
                <a:cxn ang="0">
                  <a:pos x="19" y="49"/>
                </a:cxn>
                <a:cxn ang="0">
                  <a:pos x="14" y="8"/>
                </a:cxn>
                <a:cxn ang="0">
                  <a:pos x="12" y="0"/>
                </a:cxn>
                <a:cxn ang="0">
                  <a:pos x="14" y="6"/>
                </a:cxn>
                <a:cxn ang="0">
                  <a:pos x="14" y="8"/>
                </a:cxn>
                <a:cxn ang="0">
                  <a:pos x="12" y="0"/>
                </a:cxn>
              </a:cxnLst>
              <a:rect l="0" t="0" r="r" b="b"/>
              <a:pathLst>
                <a:path w="45" h="528">
                  <a:moveTo>
                    <a:pt x="14" y="8"/>
                  </a:moveTo>
                  <a:lnTo>
                    <a:pt x="25" y="47"/>
                  </a:lnTo>
                  <a:lnTo>
                    <a:pt x="35" y="100"/>
                  </a:lnTo>
                  <a:lnTo>
                    <a:pt x="41" y="157"/>
                  </a:lnTo>
                  <a:lnTo>
                    <a:pt x="45" y="216"/>
                  </a:lnTo>
                  <a:lnTo>
                    <a:pt x="45" y="275"/>
                  </a:lnTo>
                  <a:lnTo>
                    <a:pt x="43" y="334"/>
                  </a:lnTo>
                  <a:lnTo>
                    <a:pt x="41" y="387"/>
                  </a:lnTo>
                  <a:lnTo>
                    <a:pt x="37" y="436"/>
                  </a:lnTo>
                  <a:lnTo>
                    <a:pt x="33" y="475"/>
                  </a:lnTo>
                  <a:lnTo>
                    <a:pt x="29" y="507"/>
                  </a:lnTo>
                  <a:lnTo>
                    <a:pt x="27" y="528"/>
                  </a:lnTo>
                  <a:lnTo>
                    <a:pt x="17" y="528"/>
                  </a:lnTo>
                  <a:lnTo>
                    <a:pt x="10" y="526"/>
                  </a:lnTo>
                  <a:lnTo>
                    <a:pt x="0" y="526"/>
                  </a:lnTo>
                  <a:lnTo>
                    <a:pt x="14" y="448"/>
                  </a:lnTo>
                  <a:lnTo>
                    <a:pt x="23" y="373"/>
                  </a:lnTo>
                  <a:lnTo>
                    <a:pt x="29" y="304"/>
                  </a:lnTo>
                  <a:lnTo>
                    <a:pt x="29" y="181"/>
                  </a:lnTo>
                  <a:lnTo>
                    <a:pt x="27" y="128"/>
                  </a:lnTo>
                  <a:lnTo>
                    <a:pt x="23" y="85"/>
                  </a:lnTo>
                  <a:lnTo>
                    <a:pt x="19" y="49"/>
                  </a:lnTo>
                  <a:lnTo>
                    <a:pt x="14" y="8"/>
                  </a:lnTo>
                  <a:close/>
                  <a:moveTo>
                    <a:pt x="12" y="0"/>
                  </a:moveTo>
                  <a:lnTo>
                    <a:pt x="14" y="6"/>
                  </a:lnTo>
                  <a:lnTo>
                    <a:pt x="14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1B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55" name="Freeform 15"/>
            <p:cNvSpPr>
              <a:spLocks/>
            </p:cNvSpPr>
            <p:nvPr/>
          </p:nvSpPr>
          <p:spPr bwMode="auto">
            <a:xfrm>
              <a:off x="7955795" y="5600639"/>
              <a:ext cx="104150" cy="783389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0" y="4"/>
                </a:cxn>
                <a:cxn ang="0">
                  <a:pos x="18" y="14"/>
                </a:cxn>
                <a:cxn ang="0">
                  <a:pos x="14" y="30"/>
                </a:cxn>
                <a:cxn ang="0">
                  <a:pos x="12" y="53"/>
                </a:cxn>
                <a:cxn ang="0">
                  <a:pos x="10" y="85"/>
                </a:cxn>
                <a:cxn ang="0">
                  <a:pos x="10" y="122"/>
                </a:cxn>
                <a:cxn ang="0">
                  <a:pos x="12" y="169"/>
                </a:cxn>
                <a:cxn ang="0">
                  <a:pos x="16" y="222"/>
                </a:cxn>
                <a:cxn ang="0">
                  <a:pos x="24" y="283"/>
                </a:cxn>
                <a:cxn ang="0">
                  <a:pos x="34" y="352"/>
                </a:cxn>
                <a:cxn ang="0">
                  <a:pos x="49" y="428"/>
                </a:cxn>
                <a:cxn ang="0">
                  <a:pos x="69" y="515"/>
                </a:cxn>
                <a:cxn ang="0">
                  <a:pos x="45" y="519"/>
                </a:cxn>
                <a:cxn ang="0">
                  <a:pos x="36" y="473"/>
                </a:cxn>
                <a:cxn ang="0">
                  <a:pos x="26" y="420"/>
                </a:cxn>
                <a:cxn ang="0">
                  <a:pos x="18" y="362"/>
                </a:cxn>
                <a:cxn ang="0">
                  <a:pos x="10" y="299"/>
                </a:cxn>
                <a:cxn ang="0">
                  <a:pos x="4" y="234"/>
                </a:cxn>
                <a:cxn ang="0">
                  <a:pos x="0" y="169"/>
                </a:cxn>
                <a:cxn ang="0">
                  <a:pos x="2" y="108"/>
                </a:cxn>
                <a:cxn ang="0">
                  <a:pos x="8" y="51"/>
                </a:cxn>
                <a:cxn ang="0">
                  <a:pos x="20" y="0"/>
                </a:cxn>
              </a:cxnLst>
              <a:rect l="0" t="0" r="r" b="b"/>
              <a:pathLst>
                <a:path w="69" h="519">
                  <a:moveTo>
                    <a:pt x="20" y="0"/>
                  </a:moveTo>
                  <a:lnTo>
                    <a:pt x="20" y="4"/>
                  </a:lnTo>
                  <a:lnTo>
                    <a:pt x="18" y="14"/>
                  </a:lnTo>
                  <a:lnTo>
                    <a:pt x="14" y="30"/>
                  </a:lnTo>
                  <a:lnTo>
                    <a:pt x="12" y="53"/>
                  </a:lnTo>
                  <a:lnTo>
                    <a:pt x="10" y="85"/>
                  </a:lnTo>
                  <a:lnTo>
                    <a:pt x="10" y="122"/>
                  </a:lnTo>
                  <a:lnTo>
                    <a:pt x="12" y="169"/>
                  </a:lnTo>
                  <a:lnTo>
                    <a:pt x="16" y="222"/>
                  </a:lnTo>
                  <a:lnTo>
                    <a:pt x="24" y="283"/>
                  </a:lnTo>
                  <a:lnTo>
                    <a:pt x="34" y="352"/>
                  </a:lnTo>
                  <a:lnTo>
                    <a:pt x="49" y="428"/>
                  </a:lnTo>
                  <a:lnTo>
                    <a:pt x="69" y="515"/>
                  </a:lnTo>
                  <a:lnTo>
                    <a:pt x="45" y="519"/>
                  </a:lnTo>
                  <a:lnTo>
                    <a:pt x="36" y="473"/>
                  </a:lnTo>
                  <a:lnTo>
                    <a:pt x="26" y="420"/>
                  </a:lnTo>
                  <a:lnTo>
                    <a:pt x="18" y="362"/>
                  </a:lnTo>
                  <a:lnTo>
                    <a:pt x="10" y="299"/>
                  </a:lnTo>
                  <a:lnTo>
                    <a:pt x="4" y="234"/>
                  </a:lnTo>
                  <a:lnTo>
                    <a:pt x="0" y="169"/>
                  </a:lnTo>
                  <a:lnTo>
                    <a:pt x="2" y="108"/>
                  </a:lnTo>
                  <a:lnTo>
                    <a:pt x="8" y="51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1B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56" name="Freeform 99"/>
            <p:cNvSpPr>
              <a:spLocks/>
            </p:cNvSpPr>
            <p:nvPr/>
          </p:nvSpPr>
          <p:spPr bwMode="auto">
            <a:xfrm>
              <a:off x="6336975" y="3693431"/>
              <a:ext cx="1520560" cy="1427956"/>
            </a:xfrm>
            <a:custGeom>
              <a:avLst/>
              <a:gdLst/>
              <a:ahLst/>
              <a:cxnLst>
                <a:cxn ang="0">
                  <a:pos x="577" y="1"/>
                </a:cxn>
                <a:cxn ang="0">
                  <a:pos x="645" y="11"/>
                </a:cxn>
                <a:cxn ang="0">
                  <a:pos x="707" y="32"/>
                </a:cxn>
                <a:cxn ang="0">
                  <a:pos x="759" y="65"/>
                </a:cxn>
                <a:cxn ang="0">
                  <a:pos x="796" y="108"/>
                </a:cxn>
                <a:cxn ang="0">
                  <a:pos x="817" y="159"/>
                </a:cxn>
                <a:cxn ang="0">
                  <a:pos x="820" y="216"/>
                </a:cxn>
                <a:cxn ang="0">
                  <a:pos x="802" y="277"/>
                </a:cxn>
                <a:cxn ang="0">
                  <a:pos x="763" y="340"/>
                </a:cxn>
                <a:cxn ang="0">
                  <a:pos x="719" y="381"/>
                </a:cxn>
                <a:cxn ang="0">
                  <a:pos x="672" y="410"/>
                </a:cxn>
                <a:cxn ang="0">
                  <a:pos x="622" y="428"/>
                </a:cxn>
                <a:cxn ang="0">
                  <a:pos x="572" y="439"/>
                </a:cxn>
                <a:cxn ang="0">
                  <a:pos x="526" y="442"/>
                </a:cxn>
                <a:cxn ang="0">
                  <a:pos x="488" y="442"/>
                </a:cxn>
                <a:cxn ang="0">
                  <a:pos x="459" y="439"/>
                </a:cxn>
                <a:cxn ang="0">
                  <a:pos x="443" y="437"/>
                </a:cxn>
                <a:cxn ang="0">
                  <a:pos x="453" y="417"/>
                </a:cxn>
                <a:cxn ang="0">
                  <a:pos x="465" y="381"/>
                </a:cxn>
                <a:cxn ang="0">
                  <a:pos x="465" y="349"/>
                </a:cxn>
                <a:cxn ang="0">
                  <a:pos x="453" y="322"/>
                </a:cxn>
                <a:cxn ang="0">
                  <a:pos x="434" y="298"/>
                </a:cxn>
                <a:cxn ang="0">
                  <a:pos x="410" y="280"/>
                </a:cxn>
                <a:cxn ang="0">
                  <a:pos x="387" y="265"/>
                </a:cxn>
                <a:cxn ang="0">
                  <a:pos x="357" y="251"/>
                </a:cxn>
                <a:cxn ang="0">
                  <a:pos x="347" y="247"/>
                </a:cxn>
                <a:cxn ang="0">
                  <a:pos x="359" y="285"/>
                </a:cxn>
                <a:cxn ang="0">
                  <a:pos x="374" y="358"/>
                </a:cxn>
                <a:cxn ang="0">
                  <a:pos x="375" y="428"/>
                </a:cxn>
                <a:cxn ang="0">
                  <a:pos x="363" y="494"/>
                </a:cxn>
                <a:cxn ang="0">
                  <a:pos x="343" y="553"/>
                </a:cxn>
                <a:cxn ang="0">
                  <a:pos x="316" y="607"/>
                </a:cxn>
                <a:cxn ang="0">
                  <a:pos x="286" y="654"/>
                </a:cxn>
                <a:cxn ang="0">
                  <a:pos x="255" y="694"/>
                </a:cxn>
                <a:cxn ang="0">
                  <a:pos x="226" y="727"/>
                </a:cxn>
                <a:cxn ang="0">
                  <a:pos x="187" y="766"/>
                </a:cxn>
                <a:cxn ang="0">
                  <a:pos x="180" y="771"/>
                </a:cxn>
                <a:cxn ang="0">
                  <a:pos x="136" y="736"/>
                </a:cxn>
                <a:cxn ang="0">
                  <a:pos x="99" y="697"/>
                </a:cxn>
                <a:cxn ang="0">
                  <a:pos x="68" y="653"/>
                </a:cxn>
                <a:cxn ang="0">
                  <a:pos x="43" y="609"/>
                </a:cxn>
                <a:cxn ang="0">
                  <a:pos x="24" y="570"/>
                </a:cxn>
                <a:cxn ang="0">
                  <a:pos x="11" y="537"/>
                </a:cxn>
                <a:cxn ang="0">
                  <a:pos x="3" y="515"/>
                </a:cxn>
                <a:cxn ang="0">
                  <a:pos x="0" y="507"/>
                </a:cxn>
                <a:cxn ang="0">
                  <a:pos x="11" y="516"/>
                </a:cxn>
                <a:cxn ang="0">
                  <a:pos x="30" y="520"/>
                </a:cxn>
                <a:cxn ang="0">
                  <a:pos x="54" y="517"/>
                </a:cxn>
                <a:cxn ang="0">
                  <a:pos x="79" y="505"/>
                </a:cxn>
                <a:cxn ang="0">
                  <a:pos x="100" y="482"/>
                </a:cxn>
                <a:cxn ang="0">
                  <a:pos x="112" y="451"/>
                </a:cxn>
                <a:cxn ang="0">
                  <a:pos x="118" y="411"/>
                </a:cxn>
                <a:cxn ang="0">
                  <a:pos x="122" y="364"/>
                </a:cxn>
                <a:cxn ang="0">
                  <a:pos x="130" y="310"/>
                </a:cxn>
                <a:cxn ang="0">
                  <a:pos x="145" y="250"/>
                </a:cxn>
                <a:cxn ang="0">
                  <a:pos x="173" y="187"/>
                </a:cxn>
                <a:cxn ang="0">
                  <a:pos x="218" y="122"/>
                </a:cxn>
                <a:cxn ang="0">
                  <a:pos x="268" y="77"/>
                </a:cxn>
                <a:cxn ang="0">
                  <a:pos x="328" y="42"/>
                </a:cxn>
                <a:cxn ang="0">
                  <a:pos x="396" y="18"/>
                </a:cxn>
                <a:cxn ang="0">
                  <a:pos x="468" y="4"/>
                </a:cxn>
                <a:cxn ang="0">
                  <a:pos x="541" y="0"/>
                </a:cxn>
              </a:cxnLst>
              <a:rect l="0" t="0" r="r" b="b"/>
              <a:pathLst>
                <a:path w="821" h="771">
                  <a:moveTo>
                    <a:pt x="541" y="0"/>
                  </a:moveTo>
                  <a:lnTo>
                    <a:pt x="577" y="1"/>
                  </a:lnTo>
                  <a:lnTo>
                    <a:pt x="611" y="5"/>
                  </a:lnTo>
                  <a:lnTo>
                    <a:pt x="645" y="11"/>
                  </a:lnTo>
                  <a:lnTo>
                    <a:pt x="676" y="20"/>
                  </a:lnTo>
                  <a:lnTo>
                    <a:pt x="707" y="32"/>
                  </a:lnTo>
                  <a:lnTo>
                    <a:pt x="735" y="47"/>
                  </a:lnTo>
                  <a:lnTo>
                    <a:pt x="759" y="65"/>
                  </a:lnTo>
                  <a:lnTo>
                    <a:pt x="779" y="86"/>
                  </a:lnTo>
                  <a:lnTo>
                    <a:pt x="796" y="108"/>
                  </a:lnTo>
                  <a:lnTo>
                    <a:pt x="809" y="133"/>
                  </a:lnTo>
                  <a:lnTo>
                    <a:pt x="817" y="159"/>
                  </a:lnTo>
                  <a:lnTo>
                    <a:pt x="821" y="187"/>
                  </a:lnTo>
                  <a:lnTo>
                    <a:pt x="820" y="216"/>
                  </a:lnTo>
                  <a:lnTo>
                    <a:pt x="813" y="246"/>
                  </a:lnTo>
                  <a:lnTo>
                    <a:pt x="802" y="277"/>
                  </a:lnTo>
                  <a:lnTo>
                    <a:pt x="785" y="308"/>
                  </a:lnTo>
                  <a:lnTo>
                    <a:pt x="763" y="340"/>
                  </a:lnTo>
                  <a:lnTo>
                    <a:pt x="742" y="362"/>
                  </a:lnTo>
                  <a:lnTo>
                    <a:pt x="719" y="381"/>
                  </a:lnTo>
                  <a:lnTo>
                    <a:pt x="696" y="397"/>
                  </a:lnTo>
                  <a:lnTo>
                    <a:pt x="672" y="410"/>
                  </a:lnTo>
                  <a:lnTo>
                    <a:pt x="647" y="420"/>
                  </a:lnTo>
                  <a:lnTo>
                    <a:pt x="622" y="428"/>
                  </a:lnTo>
                  <a:lnTo>
                    <a:pt x="597" y="435"/>
                  </a:lnTo>
                  <a:lnTo>
                    <a:pt x="572" y="439"/>
                  </a:lnTo>
                  <a:lnTo>
                    <a:pt x="548" y="441"/>
                  </a:lnTo>
                  <a:lnTo>
                    <a:pt x="526" y="442"/>
                  </a:lnTo>
                  <a:lnTo>
                    <a:pt x="506" y="443"/>
                  </a:lnTo>
                  <a:lnTo>
                    <a:pt x="488" y="442"/>
                  </a:lnTo>
                  <a:lnTo>
                    <a:pt x="472" y="441"/>
                  </a:lnTo>
                  <a:lnTo>
                    <a:pt x="459" y="439"/>
                  </a:lnTo>
                  <a:lnTo>
                    <a:pt x="449" y="439"/>
                  </a:lnTo>
                  <a:lnTo>
                    <a:pt x="443" y="437"/>
                  </a:lnTo>
                  <a:lnTo>
                    <a:pt x="441" y="437"/>
                  </a:lnTo>
                  <a:lnTo>
                    <a:pt x="453" y="417"/>
                  </a:lnTo>
                  <a:lnTo>
                    <a:pt x="461" y="399"/>
                  </a:lnTo>
                  <a:lnTo>
                    <a:pt x="465" y="381"/>
                  </a:lnTo>
                  <a:lnTo>
                    <a:pt x="466" y="365"/>
                  </a:lnTo>
                  <a:lnTo>
                    <a:pt x="465" y="349"/>
                  </a:lnTo>
                  <a:lnTo>
                    <a:pt x="460" y="335"/>
                  </a:lnTo>
                  <a:lnTo>
                    <a:pt x="453" y="322"/>
                  </a:lnTo>
                  <a:lnTo>
                    <a:pt x="444" y="310"/>
                  </a:lnTo>
                  <a:lnTo>
                    <a:pt x="434" y="298"/>
                  </a:lnTo>
                  <a:lnTo>
                    <a:pt x="422" y="289"/>
                  </a:lnTo>
                  <a:lnTo>
                    <a:pt x="410" y="280"/>
                  </a:lnTo>
                  <a:lnTo>
                    <a:pt x="398" y="272"/>
                  </a:lnTo>
                  <a:lnTo>
                    <a:pt x="387" y="265"/>
                  </a:lnTo>
                  <a:lnTo>
                    <a:pt x="366" y="255"/>
                  </a:lnTo>
                  <a:lnTo>
                    <a:pt x="357" y="251"/>
                  </a:lnTo>
                  <a:lnTo>
                    <a:pt x="351" y="249"/>
                  </a:lnTo>
                  <a:lnTo>
                    <a:pt x="347" y="247"/>
                  </a:lnTo>
                  <a:lnTo>
                    <a:pt x="345" y="247"/>
                  </a:lnTo>
                  <a:lnTo>
                    <a:pt x="359" y="285"/>
                  </a:lnTo>
                  <a:lnTo>
                    <a:pt x="368" y="322"/>
                  </a:lnTo>
                  <a:lnTo>
                    <a:pt x="374" y="358"/>
                  </a:lnTo>
                  <a:lnTo>
                    <a:pt x="376" y="394"/>
                  </a:lnTo>
                  <a:lnTo>
                    <a:pt x="375" y="428"/>
                  </a:lnTo>
                  <a:lnTo>
                    <a:pt x="370" y="462"/>
                  </a:lnTo>
                  <a:lnTo>
                    <a:pt x="363" y="494"/>
                  </a:lnTo>
                  <a:lnTo>
                    <a:pt x="354" y="524"/>
                  </a:lnTo>
                  <a:lnTo>
                    <a:pt x="343" y="553"/>
                  </a:lnTo>
                  <a:lnTo>
                    <a:pt x="330" y="581"/>
                  </a:lnTo>
                  <a:lnTo>
                    <a:pt x="316" y="607"/>
                  </a:lnTo>
                  <a:lnTo>
                    <a:pt x="301" y="631"/>
                  </a:lnTo>
                  <a:lnTo>
                    <a:pt x="286" y="654"/>
                  </a:lnTo>
                  <a:lnTo>
                    <a:pt x="271" y="675"/>
                  </a:lnTo>
                  <a:lnTo>
                    <a:pt x="255" y="694"/>
                  </a:lnTo>
                  <a:lnTo>
                    <a:pt x="241" y="712"/>
                  </a:lnTo>
                  <a:lnTo>
                    <a:pt x="226" y="727"/>
                  </a:lnTo>
                  <a:lnTo>
                    <a:pt x="194" y="760"/>
                  </a:lnTo>
                  <a:lnTo>
                    <a:pt x="187" y="766"/>
                  </a:lnTo>
                  <a:lnTo>
                    <a:pt x="182" y="769"/>
                  </a:lnTo>
                  <a:lnTo>
                    <a:pt x="180" y="771"/>
                  </a:lnTo>
                  <a:lnTo>
                    <a:pt x="158" y="755"/>
                  </a:lnTo>
                  <a:lnTo>
                    <a:pt x="136" y="736"/>
                  </a:lnTo>
                  <a:lnTo>
                    <a:pt x="117" y="717"/>
                  </a:lnTo>
                  <a:lnTo>
                    <a:pt x="99" y="697"/>
                  </a:lnTo>
                  <a:lnTo>
                    <a:pt x="83" y="674"/>
                  </a:lnTo>
                  <a:lnTo>
                    <a:pt x="68" y="653"/>
                  </a:lnTo>
                  <a:lnTo>
                    <a:pt x="55" y="631"/>
                  </a:lnTo>
                  <a:lnTo>
                    <a:pt x="43" y="609"/>
                  </a:lnTo>
                  <a:lnTo>
                    <a:pt x="33" y="589"/>
                  </a:lnTo>
                  <a:lnTo>
                    <a:pt x="24" y="570"/>
                  </a:lnTo>
                  <a:lnTo>
                    <a:pt x="17" y="552"/>
                  </a:lnTo>
                  <a:lnTo>
                    <a:pt x="11" y="537"/>
                  </a:lnTo>
                  <a:lnTo>
                    <a:pt x="6" y="525"/>
                  </a:lnTo>
                  <a:lnTo>
                    <a:pt x="3" y="515"/>
                  </a:lnTo>
                  <a:lnTo>
                    <a:pt x="1" y="509"/>
                  </a:lnTo>
                  <a:lnTo>
                    <a:pt x="0" y="507"/>
                  </a:lnTo>
                  <a:lnTo>
                    <a:pt x="4" y="512"/>
                  </a:lnTo>
                  <a:lnTo>
                    <a:pt x="11" y="516"/>
                  </a:lnTo>
                  <a:lnTo>
                    <a:pt x="19" y="519"/>
                  </a:lnTo>
                  <a:lnTo>
                    <a:pt x="30" y="520"/>
                  </a:lnTo>
                  <a:lnTo>
                    <a:pt x="42" y="520"/>
                  </a:lnTo>
                  <a:lnTo>
                    <a:pt x="54" y="517"/>
                  </a:lnTo>
                  <a:lnTo>
                    <a:pt x="67" y="513"/>
                  </a:lnTo>
                  <a:lnTo>
                    <a:pt x="79" y="505"/>
                  </a:lnTo>
                  <a:lnTo>
                    <a:pt x="90" y="496"/>
                  </a:lnTo>
                  <a:lnTo>
                    <a:pt x="100" y="482"/>
                  </a:lnTo>
                  <a:lnTo>
                    <a:pt x="108" y="466"/>
                  </a:lnTo>
                  <a:lnTo>
                    <a:pt x="112" y="451"/>
                  </a:lnTo>
                  <a:lnTo>
                    <a:pt x="116" y="431"/>
                  </a:lnTo>
                  <a:lnTo>
                    <a:pt x="118" y="411"/>
                  </a:lnTo>
                  <a:lnTo>
                    <a:pt x="120" y="388"/>
                  </a:lnTo>
                  <a:lnTo>
                    <a:pt x="122" y="364"/>
                  </a:lnTo>
                  <a:lnTo>
                    <a:pt x="125" y="337"/>
                  </a:lnTo>
                  <a:lnTo>
                    <a:pt x="130" y="310"/>
                  </a:lnTo>
                  <a:lnTo>
                    <a:pt x="136" y="280"/>
                  </a:lnTo>
                  <a:lnTo>
                    <a:pt x="145" y="250"/>
                  </a:lnTo>
                  <a:lnTo>
                    <a:pt x="158" y="219"/>
                  </a:lnTo>
                  <a:lnTo>
                    <a:pt x="173" y="187"/>
                  </a:lnTo>
                  <a:lnTo>
                    <a:pt x="194" y="154"/>
                  </a:lnTo>
                  <a:lnTo>
                    <a:pt x="218" y="122"/>
                  </a:lnTo>
                  <a:lnTo>
                    <a:pt x="242" y="98"/>
                  </a:lnTo>
                  <a:lnTo>
                    <a:pt x="268" y="77"/>
                  </a:lnTo>
                  <a:lnTo>
                    <a:pt x="297" y="58"/>
                  </a:lnTo>
                  <a:lnTo>
                    <a:pt x="328" y="42"/>
                  </a:lnTo>
                  <a:lnTo>
                    <a:pt x="361" y="29"/>
                  </a:lnTo>
                  <a:lnTo>
                    <a:pt x="396" y="18"/>
                  </a:lnTo>
                  <a:lnTo>
                    <a:pt x="431" y="9"/>
                  </a:lnTo>
                  <a:lnTo>
                    <a:pt x="468" y="4"/>
                  </a:lnTo>
                  <a:lnTo>
                    <a:pt x="504" y="1"/>
                  </a:lnTo>
                  <a:lnTo>
                    <a:pt x="541" y="0"/>
                  </a:lnTo>
                  <a:close/>
                </a:path>
              </a:pathLst>
            </a:custGeom>
            <a:solidFill>
              <a:srgbClr val="E6D86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57" name="Freeform 11"/>
            <p:cNvSpPr>
              <a:spLocks/>
            </p:cNvSpPr>
            <p:nvPr/>
          </p:nvSpPr>
          <p:spPr bwMode="auto">
            <a:xfrm>
              <a:off x="6881715" y="3727451"/>
              <a:ext cx="893576" cy="418109"/>
            </a:xfrm>
            <a:custGeom>
              <a:avLst/>
              <a:gdLst/>
              <a:ahLst/>
              <a:cxnLst>
                <a:cxn ang="0">
                  <a:pos x="431" y="0"/>
                </a:cxn>
                <a:cxn ang="0">
                  <a:pos x="437" y="2"/>
                </a:cxn>
                <a:cxn ang="0">
                  <a:pos x="453" y="4"/>
                </a:cxn>
                <a:cxn ang="0">
                  <a:pos x="474" y="12"/>
                </a:cxn>
                <a:cxn ang="0">
                  <a:pos x="500" y="22"/>
                </a:cxn>
                <a:cxn ang="0">
                  <a:pos x="527" y="33"/>
                </a:cxn>
                <a:cxn ang="0">
                  <a:pos x="553" y="51"/>
                </a:cxn>
                <a:cxn ang="0">
                  <a:pos x="574" y="73"/>
                </a:cxn>
                <a:cxn ang="0">
                  <a:pos x="588" y="98"/>
                </a:cxn>
                <a:cxn ang="0">
                  <a:pos x="592" y="118"/>
                </a:cxn>
                <a:cxn ang="0">
                  <a:pos x="592" y="139"/>
                </a:cxn>
                <a:cxn ang="0">
                  <a:pos x="588" y="161"/>
                </a:cxn>
                <a:cxn ang="0">
                  <a:pos x="580" y="185"/>
                </a:cxn>
                <a:cxn ang="0">
                  <a:pos x="565" y="206"/>
                </a:cxn>
                <a:cxn ang="0">
                  <a:pos x="545" y="226"/>
                </a:cxn>
                <a:cxn ang="0">
                  <a:pos x="517" y="246"/>
                </a:cxn>
                <a:cxn ang="0">
                  <a:pos x="482" y="259"/>
                </a:cxn>
                <a:cxn ang="0">
                  <a:pos x="441" y="271"/>
                </a:cxn>
                <a:cxn ang="0">
                  <a:pos x="390" y="277"/>
                </a:cxn>
                <a:cxn ang="0">
                  <a:pos x="318" y="277"/>
                </a:cxn>
                <a:cxn ang="0">
                  <a:pos x="253" y="273"/>
                </a:cxn>
                <a:cxn ang="0">
                  <a:pos x="194" y="265"/>
                </a:cxn>
                <a:cxn ang="0">
                  <a:pos x="143" y="253"/>
                </a:cxn>
                <a:cxn ang="0">
                  <a:pos x="100" y="240"/>
                </a:cxn>
                <a:cxn ang="0">
                  <a:pos x="65" y="226"/>
                </a:cxn>
                <a:cxn ang="0">
                  <a:pos x="37" y="212"/>
                </a:cxn>
                <a:cxn ang="0">
                  <a:pos x="16" y="200"/>
                </a:cxn>
                <a:cxn ang="0">
                  <a:pos x="4" y="193"/>
                </a:cxn>
                <a:cxn ang="0">
                  <a:pos x="0" y="191"/>
                </a:cxn>
                <a:cxn ang="0">
                  <a:pos x="67" y="198"/>
                </a:cxn>
                <a:cxn ang="0">
                  <a:pos x="125" y="200"/>
                </a:cxn>
                <a:cxn ang="0">
                  <a:pos x="178" y="194"/>
                </a:cxn>
                <a:cxn ang="0">
                  <a:pos x="225" y="183"/>
                </a:cxn>
                <a:cxn ang="0">
                  <a:pos x="267" y="169"/>
                </a:cxn>
                <a:cxn ang="0">
                  <a:pos x="302" y="149"/>
                </a:cxn>
                <a:cxn ang="0">
                  <a:pos x="333" y="130"/>
                </a:cxn>
                <a:cxn ang="0">
                  <a:pos x="359" y="106"/>
                </a:cxn>
                <a:cxn ang="0">
                  <a:pos x="380" y="84"/>
                </a:cxn>
                <a:cxn ang="0">
                  <a:pos x="396" y="63"/>
                </a:cxn>
                <a:cxn ang="0">
                  <a:pos x="410" y="43"/>
                </a:cxn>
                <a:cxn ang="0">
                  <a:pos x="419" y="26"/>
                </a:cxn>
                <a:cxn ang="0">
                  <a:pos x="425" y="12"/>
                </a:cxn>
                <a:cxn ang="0">
                  <a:pos x="431" y="0"/>
                </a:cxn>
              </a:cxnLst>
              <a:rect l="0" t="0" r="r" b="b"/>
              <a:pathLst>
                <a:path w="592" h="277">
                  <a:moveTo>
                    <a:pt x="431" y="0"/>
                  </a:moveTo>
                  <a:lnTo>
                    <a:pt x="437" y="2"/>
                  </a:lnTo>
                  <a:lnTo>
                    <a:pt x="453" y="4"/>
                  </a:lnTo>
                  <a:lnTo>
                    <a:pt x="474" y="12"/>
                  </a:lnTo>
                  <a:lnTo>
                    <a:pt x="500" y="22"/>
                  </a:lnTo>
                  <a:lnTo>
                    <a:pt x="527" y="33"/>
                  </a:lnTo>
                  <a:lnTo>
                    <a:pt x="553" y="51"/>
                  </a:lnTo>
                  <a:lnTo>
                    <a:pt x="574" y="73"/>
                  </a:lnTo>
                  <a:lnTo>
                    <a:pt x="588" y="98"/>
                  </a:lnTo>
                  <a:lnTo>
                    <a:pt x="592" y="118"/>
                  </a:lnTo>
                  <a:lnTo>
                    <a:pt x="592" y="139"/>
                  </a:lnTo>
                  <a:lnTo>
                    <a:pt x="588" y="161"/>
                  </a:lnTo>
                  <a:lnTo>
                    <a:pt x="580" y="185"/>
                  </a:lnTo>
                  <a:lnTo>
                    <a:pt x="565" y="206"/>
                  </a:lnTo>
                  <a:lnTo>
                    <a:pt x="545" y="226"/>
                  </a:lnTo>
                  <a:lnTo>
                    <a:pt x="517" y="246"/>
                  </a:lnTo>
                  <a:lnTo>
                    <a:pt x="482" y="259"/>
                  </a:lnTo>
                  <a:lnTo>
                    <a:pt x="441" y="271"/>
                  </a:lnTo>
                  <a:lnTo>
                    <a:pt x="390" y="277"/>
                  </a:lnTo>
                  <a:lnTo>
                    <a:pt x="318" y="277"/>
                  </a:lnTo>
                  <a:lnTo>
                    <a:pt x="253" y="273"/>
                  </a:lnTo>
                  <a:lnTo>
                    <a:pt x="194" y="265"/>
                  </a:lnTo>
                  <a:lnTo>
                    <a:pt x="143" y="253"/>
                  </a:lnTo>
                  <a:lnTo>
                    <a:pt x="100" y="240"/>
                  </a:lnTo>
                  <a:lnTo>
                    <a:pt x="65" y="226"/>
                  </a:lnTo>
                  <a:lnTo>
                    <a:pt x="37" y="212"/>
                  </a:lnTo>
                  <a:lnTo>
                    <a:pt x="16" y="200"/>
                  </a:lnTo>
                  <a:lnTo>
                    <a:pt x="4" y="193"/>
                  </a:lnTo>
                  <a:lnTo>
                    <a:pt x="0" y="191"/>
                  </a:lnTo>
                  <a:lnTo>
                    <a:pt x="67" y="198"/>
                  </a:lnTo>
                  <a:lnTo>
                    <a:pt x="125" y="200"/>
                  </a:lnTo>
                  <a:lnTo>
                    <a:pt x="178" y="194"/>
                  </a:lnTo>
                  <a:lnTo>
                    <a:pt x="225" y="183"/>
                  </a:lnTo>
                  <a:lnTo>
                    <a:pt x="267" y="169"/>
                  </a:lnTo>
                  <a:lnTo>
                    <a:pt x="302" y="149"/>
                  </a:lnTo>
                  <a:lnTo>
                    <a:pt x="333" y="130"/>
                  </a:lnTo>
                  <a:lnTo>
                    <a:pt x="359" y="106"/>
                  </a:lnTo>
                  <a:lnTo>
                    <a:pt x="380" y="84"/>
                  </a:lnTo>
                  <a:lnTo>
                    <a:pt x="396" y="63"/>
                  </a:lnTo>
                  <a:lnTo>
                    <a:pt x="410" y="43"/>
                  </a:lnTo>
                  <a:lnTo>
                    <a:pt x="419" y="26"/>
                  </a:lnTo>
                  <a:lnTo>
                    <a:pt x="425" y="12"/>
                  </a:lnTo>
                  <a:lnTo>
                    <a:pt x="431" y="0"/>
                  </a:lnTo>
                  <a:close/>
                </a:path>
              </a:pathLst>
            </a:custGeom>
            <a:solidFill>
              <a:srgbClr val="FFFF6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1719049" y="3116220"/>
            <a:ext cx="448553" cy="680438"/>
            <a:chOff x="3941763" y="2605088"/>
            <a:chExt cx="1778000" cy="2697162"/>
          </a:xfrm>
        </p:grpSpPr>
        <p:sp>
          <p:nvSpPr>
            <p:cNvPr id="59" name="Freeform 42"/>
            <p:cNvSpPr>
              <a:spLocks/>
            </p:cNvSpPr>
            <p:nvPr/>
          </p:nvSpPr>
          <p:spPr bwMode="auto">
            <a:xfrm>
              <a:off x="3941763" y="4086225"/>
              <a:ext cx="1778000" cy="1216025"/>
            </a:xfrm>
            <a:custGeom>
              <a:avLst/>
              <a:gdLst/>
              <a:ahLst/>
              <a:cxnLst>
                <a:cxn ang="0">
                  <a:pos x="894" y="3"/>
                </a:cxn>
                <a:cxn ang="0">
                  <a:pos x="911" y="30"/>
                </a:cxn>
                <a:cxn ang="0">
                  <a:pos x="941" y="78"/>
                </a:cxn>
                <a:cxn ang="0">
                  <a:pos x="976" y="145"/>
                </a:cxn>
                <a:cxn ang="0">
                  <a:pos x="1026" y="255"/>
                </a:cxn>
                <a:cxn ang="0">
                  <a:pos x="1077" y="416"/>
                </a:cxn>
                <a:cxn ang="0">
                  <a:pos x="1110" y="581"/>
                </a:cxn>
                <a:cxn ang="0">
                  <a:pos x="1118" y="665"/>
                </a:cxn>
                <a:cxn ang="0">
                  <a:pos x="1094" y="692"/>
                </a:cxn>
                <a:cxn ang="0">
                  <a:pos x="1038" y="718"/>
                </a:cxn>
                <a:cxn ang="0">
                  <a:pos x="950" y="740"/>
                </a:cxn>
                <a:cxn ang="0">
                  <a:pos x="827" y="757"/>
                </a:cxn>
                <a:cxn ang="0">
                  <a:pos x="762" y="761"/>
                </a:cxn>
                <a:cxn ang="0">
                  <a:pos x="634" y="766"/>
                </a:cxn>
                <a:cxn ang="0">
                  <a:pos x="449" y="764"/>
                </a:cxn>
                <a:cxn ang="0">
                  <a:pos x="360" y="761"/>
                </a:cxn>
                <a:cxn ang="0">
                  <a:pos x="252" y="751"/>
                </a:cxn>
                <a:cxn ang="0">
                  <a:pos x="241" y="749"/>
                </a:cxn>
                <a:cxn ang="0">
                  <a:pos x="224" y="747"/>
                </a:cxn>
                <a:cxn ang="0">
                  <a:pos x="164" y="738"/>
                </a:cxn>
                <a:cxn ang="0">
                  <a:pos x="77" y="714"/>
                </a:cxn>
                <a:cxn ang="0">
                  <a:pos x="23" y="686"/>
                </a:cxn>
                <a:cxn ang="0">
                  <a:pos x="4" y="665"/>
                </a:cxn>
                <a:cxn ang="0">
                  <a:pos x="2" y="660"/>
                </a:cxn>
                <a:cxn ang="0">
                  <a:pos x="8" y="574"/>
                </a:cxn>
                <a:cxn ang="0">
                  <a:pos x="45" y="401"/>
                </a:cxn>
                <a:cxn ang="0">
                  <a:pos x="84" y="279"/>
                </a:cxn>
                <a:cxn ang="0">
                  <a:pos x="120" y="194"/>
                </a:cxn>
                <a:cxn ang="0">
                  <a:pos x="148" y="134"/>
                </a:cxn>
                <a:cxn ang="0">
                  <a:pos x="170" y="91"/>
                </a:cxn>
                <a:cxn ang="0">
                  <a:pos x="187" y="52"/>
                </a:cxn>
                <a:cxn ang="0">
                  <a:pos x="198" y="31"/>
                </a:cxn>
                <a:cxn ang="0">
                  <a:pos x="237" y="35"/>
                </a:cxn>
                <a:cxn ang="0">
                  <a:pos x="297" y="39"/>
                </a:cxn>
                <a:cxn ang="0">
                  <a:pos x="354" y="41"/>
                </a:cxn>
                <a:cxn ang="0">
                  <a:pos x="431" y="43"/>
                </a:cxn>
                <a:cxn ang="0">
                  <a:pos x="544" y="39"/>
                </a:cxn>
                <a:cxn ang="0">
                  <a:pos x="747" y="24"/>
                </a:cxn>
              </a:cxnLst>
              <a:rect l="0" t="0" r="r" b="b"/>
              <a:pathLst>
                <a:path w="1120" h="766">
                  <a:moveTo>
                    <a:pt x="892" y="0"/>
                  </a:moveTo>
                  <a:lnTo>
                    <a:pt x="894" y="3"/>
                  </a:lnTo>
                  <a:lnTo>
                    <a:pt x="902" y="13"/>
                  </a:lnTo>
                  <a:lnTo>
                    <a:pt x="911" y="30"/>
                  </a:lnTo>
                  <a:lnTo>
                    <a:pt x="924" y="52"/>
                  </a:lnTo>
                  <a:lnTo>
                    <a:pt x="941" y="78"/>
                  </a:lnTo>
                  <a:lnTo>
                    <a:pt x="958" y="110"/>
                  </a:lnTo>
                  <a:lnTo>
                    <a:pt x="976" y="145"/>
                  </a:lnTo>
                  <a:lnTo>
                    <a:pt x="995" y="182"/>
                  </a:lnTo>
                  <a:lnTo>
                    <a:pt x="1026" y="255"/>
                  </a:lnTo>
                  <a:lnTo>
                    <a:pt x="1054" y="333"/>
                  </a:lnTo>
                  <a:lnTo>
                    <a:pt x="1077" y="416"/>
                  </a:lnTo>
                  <a:lnTo>
                    <a:pt x="1095" y="498"/>
                  </a:lnTo>
                  <a:lnTo>
                    <a:pt x="1110" y="581"/>
                  </a:lnTo>
                  <a:lnTo>
                    <a:pt x="1120" y="660"/>
                  </a:lnTo>
                  <a:lnTo>
                    <a:pt x="1118" y="665"/>
                  </a:lnTo>
                  <a:lnTo>
                    <a:pt x="1110" y="677"/>
                  </a:lnTo>
                  <a:lnTo>
                    <a:pt x="1094" y="692"/>
                  </a:lnTo>
                  <a:lnTo>
                    <a:pt x="1069" y="705"/>
                  </a:lnTo>
                  <a:lnTo>
                    <a:pt x="1038" y="718"/>
                  </a:lnTo>
                  <a:lnTo>
                    <a:pt x="999" y="731"/>
                  </a:lnTo>
                  <a:lnTo>
                    <a:pt x="950" y="740"/>
                  </a:lnTo>
                  <a:lnTo>
                    <a:pt x="894" y="749"/>
                  </a:lnTo>
                  <a:lnTo>
                    <a:pt x="827" y="757"/>
                  </a:lnTo>
                  <a:lnTo>
                    <a:pt x="783" y="761"/>
                  </a:lnTo>
                  <a:lnTo>
                    <a:pt x="762" y="761"/>
                  </a:lnTo>
                  <a:lnTo>
                    <a:pt x="701" y="764"/>
                  </a:lnTo>
                  <a:lnTo>
                    <a:pt x="634" y="766"/>
                  </a:lnTo>
                  <a:lnTo>
                    <a:pt x="496" y="766"/>
                  </a:lnTo>
                  <a:lnTo>
                    <a:pt x="449" y="764"/>
                  </a:lnTo>
                  <a:lnTo>
                    <a:pt x="421" y="764"/>
                  </a:lnTo>
                  <a:lnTo>
                    <a:pt x="360" y="761"/>
                  </a:lnTo>
                  <a:lnTo>
                    <a:pt x="302" y="757"/>
                  </a:lnTo>
                  <a:lnTo>
                    <a:pt x="252" y="751"/>
                  </a:lnTo>
                  <a:lnTo>
                    <a:pt x="241" y="751"/>
                  </a:lnTo>
                  <a:lnTo>
                    <a:pt x="241" y="749"/>
                  </a:lnTo>
                  <a:lnTo>
                    <a:pt x="229" y="749"/>
                  </a:lnTo>
                  <a:lnTo>
                    <a:pt x="224" y="747"/>
                  </a:lnTo>
                  <a:lnTo>
                    <a:pt x="222" y="747"/>
                  </a:lnTo>
                  <a:lnTo>
                    <a:pt x="164" y="738"/>
                  </a:lnTo>
                  <a:lnTo>
                    <a:pt x="116" y="727"/>
                  </a:lnTo>
                  <a:lnTo>
                    <a:pt x="77" y="714"/>
                  </a:lnTo>
                  <a:lnTo>
                    <a:pt x="45" y="701"/>
                  </a:lnTo>
                  <a:lnTo>
                    <a:pt x="23" y="686"/>
                  </a:lnTo>
                  <a:lnTo>
                    <a:pt x="6" y="669"/>
                  </a:lnTo>
                  <a:lnTo>
                    <a:pt x="4" y="665"/>
                  </a:lnTo>
                  <a:lnTo>
                    <a:pt x="2" y="664"/>
                  </a:lnTo>
                  <a:lnTo>
                    <a:pt x="2" y="660"/>
                  </a:lnTo>
                  <a:lnTo>
                    <a:pt x="0" y="658"/>
                  </a:lnTo>
                  <a:lnTo>
                    <a:pt x="8" y="574"/>
                  </a:lnTo>
                  <a:lnTo>
                    <a:pt x="23" y="486"/>
                  </a:lnTo>
                  <a:lnTo>
                    <a:pt x="45" y="401"/>
                  </a:lnTo>
                  <a:lnTo>
                    <a:pt x="66" y="335"/>
                  </a:lnTo>
                  <a:lnTo>
                    <a:pt x="84" y="279"/>
                  </a:lnTo>
                  <a:lnTo>
                    <a:pt x="103" y="233"/>
                  </a:lnTo>
                  <a:lnTo>
                    <a:pt x="120" y="194"/>
                  </a:lnTo>
                  <a:lnTo>
                    <a:pt x="135" y="162"/>
                  </a:lnTo>
                  <a:lnTo>
                    <a:pt x="148" y="134"/>
                  </a:lnTo>
                  <a:lnTo>
                    <a:pt x="159" y="112"/>
                  </a:lnTo>
                  <a:lnTo>
                    <a:pt x="170" y="91"/>
                  </a:lnTo>
                  <a:lnTo>
                    <a:pt x="179" y="72"/>
                  </a:lnTo>
                  <a:lnTo>
                    <a:pt x="187" y="52"/>
                  </a:lnTo>
                  <a:lnTo>
                    <a:pt x="192" y="31"/>
                  </a:lnTo>
                  <a:lnTo>
                    <a:pt x="198" y="31"/>
                  </a:lnTo>
                  <a:lnTo>
                    <a:pt x="215" y="33"/>
                  </a:lnTo>
                  <a:lnTo>
                    <a:pt x="237" y="35"/>
                  </a:lnTo>
                  <a:lnTo>
                    <a:pt x="265" y="37"/>
                  </a:lnTo>
                  <a:lnTo>
                    <a:pt x="297" y="39"/>
                  </a:lnTo>
                  <a:lnTo>
                    <a:pt x="326" y="41"/>
                  </a:lnTo>
                  <a:lnTo>
                    <a:pt x="354" y="41"/>
                  </a:lnTo>
                  <a:lnTo>
                    <a:pt x="354" y="43"/>
                  </a:lnTo>
                  <a:lnTo>
                    <a:pt x="431" y="43"/>
                  </a:lnTo>
                  <a:lnTo>
                    <a:pt x="485" y="41"/>
                  </a:lnTo>
                  <a:lnTo>
                    <a:pt x="544" y="39"/>
                  </a:lnTo>
                  <a:lnTo>
                    <a:pt x="678" y="31"/>
                  </a:lnTo>
                  <a:lnTo>
                    <a:pt x="747" y="24"/>
                  </a:lnTo>
                  <a:lnTo>
                    <a:pt x="892" y="0"/>
                  </a:lnTo>
                  <a:close/>
                </a:path>
              </a:pathLst>
            </a:custGeom>
            <a:solidFill>
              <a:srgbClr val="D9E5F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60" name="Freeform 43"/>
            <p:cNvSpPr>
              <a:spLocks/>
            </p:cNvSpPr>
            <p:nvPr/>
          </p:nvSpPr>
          <p:spPr bwMode="auto">
            <a:xfrm>
              <a:off x="4043363" y="2641600"/>
              <a:ext cx="1385887" cy="1322388"/>
            </a:xfrm>
            <a:custGeom>
              <a:avLst/>
              <a:gdLst/>
              <a:ahLst/>
              <a:cxnLst>
                <a:cxn ang="0">
                  <a:pos x="346" y="0"/>
                </a:cxn>
                <a:cxn ang="0">
                  <a:pos x="400" y="0"/>
                </a:cxn>
                <a:cxn ang="0">
                  <a:pos x="456" y="9"/>
                </a:cxn>
                <a:cxn ang="0">
                  <a:pos x="514" y="24"/>
                </a:cxn>
                <a:cxn ang="0">
                  <a:pos x="571" y="44"/>
                </a:cxn>
                <a:cxn ang="0">
                  <a:pos x="605" y="58"/>
                </a:cxn>
                <a:cxn ang="0">
                  <a:pos x="640" y="69"/>
                </a:cxn>
                <a:cxn ang="0">
                  <a:pos x="672" y="80"/>
                </a:cxn>
                <a:cxn ang="0">
                  <a:pos x="702" y="95"/>
                </a:cxn>
                <a:cxn ang="0">
                  <a:pos x="730" y="113"/>
                </a:cxn>
                <a:cxn ang="0">
                  <a:pos x="754" y="138"/>
                </a:cxn>
                <a:cxn ang="0">
                  <a:pos x="787" y="186"/>
                </a:cxn>
                <a:cxn ang="0">
                  <a:pos x="815" y="237"/>
                </a:cxn>
                <a:cxn ang="0">
                  <a:pos x="838" y="291"/>
                </a:cxn>
                <a:cxn ang="0">
                  <a:pos x="854" y="347"/>
                </a:cxn>
                <a:cxn ang="0">
                  <a:pos x="868" y="401"/>
                </a:cxn>
                <a:cxn ang="0">
                  <a:pos x="873" y="457"/>
                </a:cxn>
                <a:cxn ang="0">
                  <a:pos x="871" y="509"/>
                </a:cxn>
                <a:cxn ang="0">
                  <a:pos x="864" y="559"/>
                </a:cxn>
                <a:cxn ang="0">
                  <a:pos x="851" y="604"/>
                </a:cxn>
                <a:cxn ang="0">
                  <a:pos x="823" y="658"/>
                </a:cxn>
                <a:cxn ang="0">
                  <a:pos x="787" y="705"/>
                </a:cxn>
                <a:cxn ang="0">
                  <a:pos x="746" y="744"/>
                </a:cxn>
                <a:cxn ang="0">
                  <a:pos x="700" y="777"/>
                </a:cxn>
                <a:cxn ang="0">
                  <a:pos x="648" y="802"/>
                </a:cxn>
                <a:cxn ang="0">
                  <a:pos x="592" y="820"/>
                </a:cxn>
                <a:cxn ang="0">
                  <a:pos x="532" y="830"/>
                </a:cxn>
                <a:cxn ang="0">
                  <a:pos x="471" y="833"/>
                </a:cxn>
                <a:cxn ang="0">
                  <a:pos x="408" y="828"/>
                </a:cxn>
                <a:cxn ang="0">
                  <a:pos x="344" y="815"/>
                </a:cxn>
                <a:cxn ang="0">
                  <a:pos x="281" y="792"/>
                </a:cxn>
                <a:cxn ang="0">
                  <a:pos x="233" y="768"/>
                </a:cxn>
                <a:cxn ang="0">
                  <a:pos x="186" y="736"/>
                </a:cxn>
                <a:cxn ang="0">
                  <a:pos x="143" y="703"/>
                </a:cxn>
                <a:cxn ang="0">
                  <a:pos x="106" y="667"/>
                </a:cxn>
                <a:cxn ang="0">
                  <a:pos x="84" y="637"/>
                </a:cxn>
                <a:cxn ang="0">
                  <a:pos x="69" y="606"/>
                </a:cxn>
                <a:cxn ang="0">
                  <a:pos x="57" y="572"/>
                </a:cxn>
                <a:cxn ang="0">
                  <a:pos x="43" y="501"/>
                </a:cxn>
                <a:cxn ang="0">
                  <a:pos x="35" y="468"/>
                </a:cxn>
                <a:cxn ang="0">
                  <a:pos x="22" y="427"/>
                </a:cxn>
                <a:cxn ang="0">
                  <a:pos x="11" y="388"/>
                </a:cxn>
                <a:cxn ang="0">
                  <a:pos x="3" y="348"/>
                </a:cxn>
                <a:cxn ang="0">
                  <a:pos x="0" y="307"/>
                </a:cxn>
                <a:cxn ang="0">
                  <a:pos x="3" y="266"/>
                </a:cxn>
                <a:cxn ang="0">
                  <a:pos x="17" y="223"/>
                </a:cxn>
                <a:cxn ang="0">
                  <a:pos x="43" y="171"/>
                </a:cxn>
                <a:cxn ang="0">
                  <a:pos x="72" y="127"/>
                </a:cxn>
                <a:cxn ang="0">
                  <a:pos x="110" y="89"/>
                </a:cxn>
                <a:cxn ang="0">
                  <a:pos x="149" y="58"/>
                </a:cxn>
                <a:cxn ang="0">
                  <a:pos x="193" y="33"/>
                </a:cxn>
                <a:cxn ang="0">
                  <a:pos x="242" y="15"/>
                </a:cxn>
                <a:cxn ang="0">
                  <a:pos x="292" y="3"/>
                </a:cxn>
                <a:cxn ang="0">
                  <a:pos x="346" y="0"/>
                </a:cxn>
              </a:cxnLst>
              <a:rect l="0" t="0" r="r" b="b"/>
              <a:pathLst>
                <a:path w="873" h="833">
                  <a:moveTo>
                    <a:pt x="346" y="0"/>
                  </a:moveTo>
                  <a:lnTo>
                    <a:pt x="400" y="0"/>
                  </a:lnTo>
                  <a:lnTo>
                    <a:pt x="456" y="9"/>
                  </a:lnTo>
                  <a:lnTo>
                    <a:pt x="514" y="24"/>
                  </a:lnTo>
                  <a:lnTo>
                    <a:pt x="571" y="44"/>
                  </a:lnTo>
                  <a:lnTo>
                    <a:pt x="605" y="58"/>
                  </a:lnTo>
                  <a:lnTo>
                    <a:pt x="640" y="69"/>
                  </a:lnTo>
                  <a:lnTo>
                    <a:pt x="672" y="80"/>
                  </a:lnTo>
                  <a:lnTo>
                    <a:pt x="702" y="95"/>
                  </a:lnTo>
                  <a:lnTo>
                    <a:pt x="730" y="113"/>
                  </a:lnTo>
                  <a:lnTo>
                    <a:pt x="754" y="138"/>
                  </a:lnTo>
                  <a:lnTo>
                    <a:pt x="787" y="186"/>
                  </a:lnTo>
                  <a:lnTo>
                    <a:pt x="815" y="237"/>
                  </a:lnTo>
                  <a:lnTo>
                    <a:pt x="838" y="291"/>
                  </a:lnTo>
                  <a:lnTo>
                    <a:pt x="854" y="347"/>
                  </a:lnTo>
                  <a:lnTo>
                    <a:pt x="868" y="401"/>
                  </a:lnTo>
                  <a:lnTo>
                    <a:pt x="873" y="457"/>
                  </a:lnTo>
                  <a:lnTo>
                    <a:pt x="871" y="509"/>
                  </a:lnTo>
                  <a:lnTo>
                    <a:pt x="864" y="559"/>
                  </a:lnTo>
                  <a:lnTo>
                    <a:pt x="851" y="604"/>
                  </a:lnTo>
                  <a:lnTo>
                    <a:pt x="823" y="658"/>
                  </a:lnTo>
                  <a:lnTo>
                    <a:pt x="787" y="705"/>
                  </a:lnTo>
                  <a:lnTo>
                    <a:pt x="746" y="744"/>
                  </a:lnTo>
                  <a:lnTo>
                    <a:pt x="700" y="777"/>
                  </a:lnTo>
                  <a:lnTo>
                    <a:pt x="648" y="802"/>
                  </a:lnTo>
                  <a:lnTo>
                    <a:pt x="592" y="820"/>
                  </a:lnTo>
                  <a:lnTo>
                    <a:pt x="532" y="830"/>
                  </a:lnTo>
                  <a:lnTo>
                    <a:pt x="471" y="833"/>
                  </a:lnTo>
                  <a:lnTo>
                    <a:pt x="408" y="828"/>
                  </a:lnTo>
                  <a:lnTo>
                    <a:pt x="344" y="815"/>
                  </a:lnTo>
                  <a:lnTo>
                    <a:pt x="281" y="792"/>
                  </a:lnTo>
                  <a:lnTo>
                    <a:pt x="233" y="768"/>
                  </a:lnTo>
                  <a:lnTo>
                    <a:pt x="186" y="736"/>
                  </a:lnTo>
                  <a:lnTo>
                    <a:pt x="143" y="703"/>
                  </a:lnTo>
                  <a:lnTo>
                    <a:pt x="106" y="667"/>
                  </a:lnTo>
                  <a:lnTo>
                    <a:pt x="84" y="637"/>
                  </a:lnTo>
                  <a:lnTo>
                    <a:pt x="69" y="606"/>
                  </a:lnTo>
                  <a:lnTo>
                    <a:pt x="57" y="572"/>
                  </a:lnTo>
                  <a:lnTo>
                    <a:pt x="43" y="501"/>
                  </a:lnTo>
                  <a:lnTo>
                    <a:pt x="35" y="468"/>
                  </a:lnTo>
                  <a:lnTo>
                    <a:pt x="22" y="427"/>
                  </a:lnTo>
                  <a:lnTo>
                    <a:pt x="11" y="388"/>
                  </a:lnTo>
                  <a:lnTo>
                    <a:pt x="3" y="348"/>
                  </a:lnTo>
                  <a:lnTo>
                    <a:pt x="0" y="307"/>
                  </a:lnTo>
                  <a:lnTo>
                    <a:pt x="3" y="266"/>
                  </a:lnTo>
                  <a:lnTo>
                    <a:pt x="17" y="223"/>
                  </a:lnTo>
                  <a:lnTo>
                    <a:pt x="43" y="171"/>
                  </a:lnTo>
                  <a:lnTo>
                    <a:pt x="72" y="127"/>
                  </a:lnTo>
                  <a:lnTo>
                    <a:pt x="110" y="89"/>
                  </a:lnTo>
                  <a:lnTo>
                    <a:pt x="149" y="58"/>
                  </a:lnTo>
                  <a:lnTo>
                    <a:pt x="193" y="33"/>
                  </a:lnTo>
                  <a:lnTo>
                    <a:pt x="242" y="15"/>
                  </a:lnTo>
                  <a:lnTo>
                    <a:pt x="292" y="3"/>
                  </a:lnTo>
                  <a:lnTo>
                    <a:pt x="346" y="0"/>
                  </a:lnTo>
                  <a:close/>
                </a:path>
              </a:pathLst>
            </a:custGeom>
            <a:solidFill>
              <a:srgbClr val="FFC89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61" name="Freeform 44"/>
            <p:cNvSpPr>
              <a:spLocks/>
            </p:cNvSpPr>
            <p:nvPr/>
          </p:nvSpPr>
          <p:spPr bwMode="auto">
            <a:xfrm>
              <a:off x="4152900" y="2676525"/>
              <a:ext cx="1228725" cy="1190625"/>
            </a:xfrm>
            <a:custGeom>
              <a:avLst/>
              <a:gdLst/>
              <a:ahLst/>
              <a:cxnLst>
                <a:cxn ang="0">
                  <a:pos x="363" y="0"/>
                </a:cxn>
                <a:cxn ang="0">
                  <a:pos x="419" y="4"/>
                </a:cxn>
                <a:cxn ang="0">
                  <a:pos x="473" y="15"/>
                </a:cxn>
                <a:cxn ang="0">
                  <a:pos x="529" y="34"/>
                </a:cxn>
                <a:cxn ang="0">
                  <a:pos x="581" y="62"/>
                </a:cxn>
                <a:cxn ang="0">
                  <a:pos x="627" y="97"/>
                </a:cxn>
                <a:cxn ang="0">
                  <a:pos x="668" y="140"/>
                </a:cxn>
                <a:cxn ang="0">
                  <a:pos x="704" y="187"/>
                </a:cxn>
                <a:cxn ang="0">
                  <a:pos x="731" y="239"/>
                </a:cxn>
                <a:cxn ang="0">
                  <a:pos x="752" y="293"/>
                </a:cxn>
                <a:cxn ang="0">
                  <a:pos x="767" y="347"/>
                </a:cxn>
                <a:cxn ang="0">
                  <a:pos x="774" y="401"/>
                </a:cxn>
                <a:cxn ang="0">
                  <a:pos x="774" y="455"/>
                </a:cxn>
                <a:cxn ang="0">
                  <a:pos x="769" y="505"/>
                </a:cxn>
                <a:cxn ang="0">
                  <a:pos x="754" y="552"/>
                </a:cxn>
                <a:cxn ang="0">
                  <a:pos x="730" y="599"/>
                </a:cxn>
                <a:cxn ang="0">
                  <a:pos x="700" y="640"/>
                </a:cxn>
                <a:cxn ang="0">
                  <a:pos x="663" y="673"/>
                </a:cxn>
                <a:cxn ang="0">
                  <a:pos x="622" y="701"/>
                </a:cxn>
                <a:cxn ang="0">
                  <a:pos x="577" y="724"/>
                </a:cxn>
                <a:cxn ang="0">
                  <a:pos x="529" y="739"/>
                </a:cxn>
                <a:cxn ang="0">
                  <a:pos x="476" y="748"/>
                </a:cxn>
                <a:cxn ang="0">
                  <a:pos x="424" y="750"/>
                </a:cxn>
                <a:cxn ang="0">
                  <a:pos x="368" y="746"/>
                </a:cxn>
                <a:cxn ang="0">
                  <a:pos x="314" y="733"/>
                </a:cxn>
                <a:cxn ang="0">
                  <a:pos x="258" y="714"/>
                </a:cxn>
                <a:cxn ang="0">
                  <a:pos x="201" y="684"/>
                </a:cxn>
                <a:cxn ang="0">
                  <a:pos x="149" y="649"/>
                </a:cxn>
                <a:cxn ang="0">
                  <a:pos x="104" y="606"/>
                </a:cxn>
                <a:cxn ang="0">
                  <a:pos x="67" y="560"/>
                </a:cxn>
                <a:cxn ang="0">
                  <a:pos x="35" y="507"/>
                </a:cxn>
                <a:cxn ang="0">
                  <a:pos x="15" y="453"/>
                </a:cxn>
                <a:cxn ang="0">
                  <a:pos x="2" y="395"/>
                </a:cxn>
                <a:cxn ang="0">
                  <a:pos x="0" y="338"/>
                </a:cxn>
                <a:cxn ang="0">
                  <a:pos x="7" y="278"/>
                </a:cxn>
                <a:cxn ang="0">
                  <a:pos x="26" y="220"/>
                </a:cxn>
                <a:cxn ang="0">
                  <a:pos x="52" y="170"/>
                </a:cxn>
                <a:cxn ang="0">
                  <a:pos x="82" y="127"/>
                </a:cxn>
                <a:cxn ang="0">
                  <a:pos x="119" y="90"/>
                </a:cxn>
                <a:cxn ang="0">
                  <a:pos x="162" y="58"/>
                </a:cxn>
                <a:cxn ang="0">
                  <a:pos x="208" y="34"/>
                </a:cxn>
                <a:cxn ang="0">
                  <a:pos x="257" y="15"/>
                </a:cxn>
                <a:cxn ang="0">
                  <a:pos x="309" y="4"/>
                </a:cxn>
                <a:cxn ang="0">
                  <a:pos x="363" y="0"/>
                </a:cxn>
              </a:cxnLst>
              <a:rect l="0" t="0" r="r" b="b"/>
              <a:pathLst>
                <a:path w="774" h="750">
                  <a:moveTo>
                    <a:pt x="363" y="0"/>
                  </a:moveTo>
                  <a:lnTo>
                    <a:pt x="419" y="4"/>
                  </a:lnTo>
                  <a:lnTo>
                    <a:pt x="473" y="15"/>
                  </a:lnTo>
                  <a:lnTo>
                    <a:pt x="529" y="34"/>
                  </a:lnTo>
                  <a:lnTo>
                    <a:pt x="581" y="62"/>
                  </a:lnTo>
                  <a:lnTo>
                    <a:pt x="627" y="97"/>
                  </a:lnTo>
                  <a:lnTo>
                    <a:pt x="668" y="140"/>
                  </a:lnTo>
                  <a:lnTo>
                    <a:pt x="704" y="187"/>
                  </a:lnTo>
                  <a:lnTo>
                    <a:pt x="731" y="239"/>
                  </a:lnTo>
                  <a:lnTo>
                    <a:pt x="752" y="293"/>
                  </a:lnTo>
                  <a:lnTo>
                    <a:pt x="767" y="347"/>
                  </a:lnTo>
                  <a:lnTo>
                    <a:pt x="774" y="401"/>
                  </a:lnTo>
                  <a:lnTo>
                    <a:pt x="774" y="455"/>
                  </a:lnTo>
                  <a:lnTo>
                    <a:pt x="769" y="505"/>
                  </a:lnTo>
                  <a:lnTo>
                    <a:pt x="754" y="552"/>
                  </a:lnTo>
                  <a:lnTo>
                    <a:pt x="730" y="599"/>
                  </a:lnTo>
                  <a:lnTo>
                    <a:pt x="700" y="640"/>
                  </a:lnTo>
                  <a:lnTo>
                    <a:pt x="663" y="673"/>
                  </a:lnTo>
                  <a:lnTo>
                    <a:pt x="622" y="701"/>
                  </a:lnTo>
                  <a:lnTo>
                    <a:pt x="577" y="724"/>
                  </a:lnTo>
                  <a:lnTo>
                    <a:pt x="529" y="739"/>
                  </a:lnTo>
                  <a:lnTo>
                    <a:pt x="476" y="748"/>
                  </a:lnTo>
                  <a:lnTo>
                    <a:pt x="424" y="750"/>
                  </a:lnTo>
                  <a:lnTo>
                    <a:pt x="368" y="746"/>
                  </a:lnTo>
                  <a:lnTo>
                    <a:pt x="314" y="733"/>
                  </a:lnTo>
                  <a:lnTo>
                    <a:pt x="258" y="714"/>
                  </a:lnTo>
                  <a:lnTo>
                    <a:pt x="201" y="684"/>
                  </a:lnTo>
                  <a:lnTo>
                    <a:pt x="149" y="649"/>
                  </a:lnTo>
                  <a:lnTo>
                    <a:pt x="104" y="606"/>
                  </a:lnTo>
                  <a:lnTo>
                    <a:pt x="67" y="560"/>
                  </a:lnTo>
                  <a:lnTo>
                    <a:pt x="35" y="507"/>
                  </a:lnTo>
                  <a:lnTo>
                    <a:pt x="15" y="453"/>
                  </a:lnTo>
                  <a:lnTo>
                    <a:pt x="2" y="395"/>
                  </a:lnTo>
                  <a:lnTo>
                    <a:pt x="0" y="338"/>
                  </a:lnTo>
                  <a:lnTo>
                    <a:pt x="7" y="278"/>
                  </a:lnTo>
                  <a:lnTo>
                    <a:pt x="26" y="220"/>
                  </a:lnTo>
                  <a:lnTo>
                    <a:pt x="52" y="170"/>
                  </a:lnTo>
                  <a:lnTo>
                    <a:pt x="82" y="127"/>
                  </a:lnTo>
                  <a:lnTo>
                    <a:pt x="119" y="90"/>
                  </a:lnTo>
                  <a:lnTo>
                    <a:pt x="162" y="58"/>
                  </a:lnTo>
                  <a:lnTo>
                    <a:pt x="208" y="34"/>
                  </a:lnTo>
                  <a:lnTo>
                    <a:pt x="257" y="15"/>
                  </a:lnTo>
                  <a:lnTo>
                    <a:pt x="309" y="4"/>
                  </a:lnTo>
                  <a:lnTo>
                    <a:pt x="363" y="0"/>
                  </a:lnTo>
                  <a:close/>
                </a:path>
              </a:pathLst>
            </a:custGeom>
            <a:solidFill>
              <a:srgbClr val="FFD7A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62" name="Freeform 45"/>
            <p:cNvSpPr>
              <a:spLocks/>
            </p:cNvSpPr>
            <p:nvPr/>
          </p:nvSpPr>
          <p:spPr bwMode="auto">
            <a:xfrm>
              <a:off x="4022725" y="2628900"/>
              <a:ext cx="1211262" cy="1098550"/>
            </a:xfrm>
            <a:custGeom>
              <a:avLst/>
              <a:gdLst/>
              <a:ahLst/>
              <a:cxnLst>
                <a:cxn ang="0">
                  <a:pos x="411" y="0"/>
                </a:cxn>
                <a:cxn ang="0">
                  <a:pos x="475" y="4"/>
                </a:cxn>
                <a:cxn ang="0">
                  <a:pos x="540" y="17"/>
                </a:cxn>
                <a:cxn ang="0">
                  <a:pos x="603" y="38"/>
                </a:cxn>
                <a:cxn ang="0">
                  <a:pos x="648" y="60"/>
                </a:cxn>
                <a:cxn ang="0">
                  <a:pos x="683" y="82"/>
                </a:cxn>
                <a:cxn ang="0">
                  <a:pos x="713" y="108"/>
                </a:cxn>
                <a:cxn ang="0">
                  <a:pos x="741" y="135"/>
                </a:cxn>
                <a:cxn ang="0">
                  <a:pos x="763" y="164"/>
                </a:cxn>
                <a:cxn ang="0">
                  <a:pos x="759" y="207"/>
                </a:cxn>
                <a:cxn ang="0">
                  <a:pos x="748" y="245"/>
                </a:cxn>
                <a:cxn ang="0">
                  <a:pos x="732" y="274"/>
                </a:cxn>
                <a:cxn ang="0">
                  <a:pos x="709" y="300"/>
                </a:cxn>
                <a:cxn ang="0">
                  <a:pos x="681" y="321"/>
                </a:cxn>
                <a:cxn ang="0">
                  <a:pos x="650" y="336"/>
                </a:cxn>
                <a:cxn ang="0">
                  <a:pos x="614" y="349"/>
                </a:cxn>
                <a:cxn ang="0">
                  <a:pos x="577" y="356"/>
                </a:cxn>
                <a:cxn ang="0">
                  <a:pos x="538" y="362"/>
                </a:cxn>
                <a:cxn ang="0">
                  <a:pos x="497" y="364"/>
                </a:cxn>
                <a:cxn ang="0">
                  <a:pos x="458" y="364"/>
                </a:cxn>
                <a:cxn ang="0">
                  <a:pos x="380" y="360"/>
                </a:cxn>
                <a:cxn ang="0">
                  <a:pos x="344" y="356"/>
                </a:cxn>
                <a:cxn ang="0">
                  <a:pos x="313" y="351"/>
                </a:cxn>
                <a:cxn ang="0">
                  <a:pos x="285" y="345"/>
                </a:cxn>
                <a:cxn ang="0">
                  <a:pos x="262" y="342"/>
                </a:cxn>
                <a:cxn ang="0">
                  <a:pos x="244" y="338"/>
                </a:cxn>
                <a:cxn ang="0">
                  <a:pos x="232" y="336"/>
                </a:cxn>
                <a:cxn ang="0">
                  <a:pos x="229" y="334"/>
                </a:cxn>
                <a:cxn ang="0">
                  <a:pos x="240" y="394"/>
                </a:cxn>
                <a:cxn ang="0">
                  <a:pos x="246" y="448"/>
                </a:cxn>
                <a:cxn ang="0">
                  <a:pos x="244" y="496"/>
                </a:cxn>
                <a:cxn ang="0">
                  <a:pos x="236" y="539"/>
                </a:cxn>
                <a:cxn ang="0">
                  <a:pos x="225" y="578"/>
                </a:cxn>
                <a:cxn ang="0">
                  <a:pos x="210" y="612"/>
                </a:cxn>
                <a:cxn ang="0">
                  <a:pos x="192" y="640"/>
                </a:cxn>
                <a:cxn ang="0">
                  <a:pos x="173" y="662"/>
                </a:cxn>
                <a:cxn ang="0">
                  <a:pos x="152" y="679"/>
                </a:cxn>
                <a:cxn ang="0">
                  <a:pos x="134" y="692"/>
                </a:cxn>
                <a:cxn ang="0">
                  <a:pos x="113" y="666"/>
                </a:cxn>
                <a:cxn ang="0">
                  <a:pos x="98" y="636"/>
                </a:cxn>
                <a:cxn ang="0">
                  <a:pos x="76" y="573"/>
                </a:cxn>
                <a:cxn ang="0">
                  <a:pos x="65" y="543"/>
                </a:cxn>
                <a:cxn ang="0">
                  <a:pos x="28" y="465"/>
                </a:cxn>
                <a:cxn ang="0">
                  <a:pos x="13" y="427"/>
                </a:cxn>
                <a:cxn ang="0">
                  <a:pos x="2" y="388"/>
                </a:cxn>
                <a:cxn ang="0">
                  <a:pos x="0" y="345"/>
                </a:cxn>
                <a:cxn ang="0">
                  <a:pos x="9" y="297"/>
                </a:cxn>
                <a:cxn ang="0">
                  <a:pos x="26" y="250"/>
                </a:cxn>
                <a:cxn ang="0">
                  <a:pos x="54" y="194"/>
                </a:cxn>
                <a:cxn ang="0">
                  <a:pos x="91" y="144"/>
                </a:cxn>
                <a:cxn ang="0">
                  <a:pos x="134" y="101"/>
                </a:cxn>
                <a:cxn ang="0">
                  <a:pos x="180" y="66"/>
                </a:cxn>
                <a:cxn ang="0">
                  <a:pos x="234" y="38"/>
                </a:cxn>
                <a:cxn ang="0">
                  <a:pos x="290" y="17"/>
                </a:cxn>
                <a:cxn ang="0">
                  <a:pos x="350" y="4"/>
                </a:cxn>
                <a:cxn ang="0">
                  <a:pos x="411" y="0"/>
                </a:cxn>
              </a:cxnLst>
              <a:rect l="0" t="0" r="r" b="b"/>
              <a:pathLst>
                <a:path w="763" h="692">
                  <a:moveTo>
                    <a:pt x="411" y="0"/>
                  </a:moveTo>
                  <a:lnTo>
                    <a:pt x="475" y="4"/>
                  </a:lnTo>
                  <a:lnTo>
                    <a:pt x="540" y="17"/>
                  </a:lnTo>
                  <a:lnTo>
                    <a:pt x="603" y="38"/>
                  </a:lnTo>
                  <a:lnTo>
                    <a:pt x="648" y="60"/>
                  </a:lnTo>
                  <a:lnTo>
                    <a:pt x="683" y="82"/>
                  </a:lnTo>
                  <a:lnTo>
                    <a:pt x="713" y="108"/>
                  </a:lnTo>
                  <a:lnTo>
                    <a:pt x="741" y="135"/>
                  </a:lnTo>
                  <a:lnTo>
                    <a:pt x="763" y="164"/>
                  </a:lnTo>
                  <a:lnTo>
                    <a:pt x="759" y="207"/>
                  </a:lnTo>
                  <a:lnTo>
                    <a:pt x="748" y="245"/>
                  </a:lnTo>
                  <a:lnTo>
                    <a:pt x="732" y="274"/>
                  </a:lnTo>
                  <a:lnTo>
                    <a:pt x="709" y="300"/>
                  </a:lnTo>
                  <a:lnTo>
                    <a:pt x="681" y="321"/>
                  </a:lnTo>
                  <a:lnTo>
                    <a:pt x="650" y="336"/>
                  </a:lnTo>
                  <a:lnTo>
                    <a:pt x="614" y="349"/>
                  </a:lnTo>
                  <a:lnTo>
                    <a:pt x="577" y="356"/>
                  </a:lnTo>
                  <a:lnTo>
                    <a:pt x="538" y="362"/>
                  </a:lnTo>
                  <a:lnTo>
                    <a:pt x="497" y="364"/>
                  </a:lnTo>
                  <a:lnTo>
                    <a:pt x="458" y="364"/>
                  </a:lnTo>
                  <a:lnTo>
                    <a:pt x="380" y="360"/>
                  </a:lnTo>
                  <a:lnTo>
                    <a:pt x="344" y="356"/>
                  </a:lnTo>
                  <a:lnTo>
                    <a:pt x="313" y="351"/>
                  </a:lnTo>
                  <a:lnTo>
                    <a:pt x="285" y="345"/>
                  </a:lnTo>
                  <a:lnTo>
                    <a:pt x="262" y="342"/>
                  </a:lnTo>
                  <a:lnTo>
                    <a:pt x="244" y="338"/>
                  </a:lnTo>
                  <a:lnTo>
                    <a:pt x="232" y="336"/>
                  </a:lnTo>
                  <a:lnTo>
                    <a:pt x="229" y="334"/>
                  </a:lnTo>
                  <a:lnTo>
                    <a:pt x="240" y="394"/>
                  </a:lnTo>
                  <a:lnTo>
                    <a:pt x="246" y="448"/>
                  </a:lnTo>
                  <a:lnTo>
                    <a:pt x="244" y="496"/>
                  </a:lnTo>
                  <a:lnTo>
                    <a:pt x="236" y="539"/>
                  </a:lnTo>
                  <a:lnTo>
                    <a:pt x="225" y="578"/>
                  </a:lnTo>
                  <a:lnTo>
                    <a:pt x="210" y="612"/>
                  </a:lnTo>
                  <a:lnTo>
                    <a:pt x="192" y="640"/>
                  </a:lnTo>
                  <a:lnTo>
                    <a:pt x="173" y="662"/>
                  </a:lnTo>
                  <a:lnTo>
                    <a:pt x="152" y="679"/>
                  </a:lnTo>
                  <a:lnTo>
                    <a:pt x="134" y="692"/>
                  </a:lnTo>
                  <a:lnTo>
                    <a:pt x="113" y="666"/>
                  </a:lnTo>
                  <a:lnTo>
                    <a:pt x="98" y="636"/>
                  </a:lnTo>
                  <a:lnTo>
                    <a:pt x="76" y="573"/>
                  </a:lnTo>
                  <a:lnTo>
                    <a:pt x="65" y="543"/>
                  </a:lnTo>
                  <a:lnTo>
                    <a:pt x="28" y="465"/>
                  </a:lnTo>
                  <a:lnTo>
                    <a:pt x="13" y="427"/>
                  </a:lnTo>
                  <a:lnTo>
                    <a:pt x="2" y="388"/>
                  </a:lnTo>
                  <a:lnTo>
                    <a:pt x="0" y="345"/>
                  </a:lnTo>
                  <a:lnTo>
                    <a:pt x="9" y="297"/>
                  </a:lnTo>
                  <a:lnTo>
                    <a:pt x="26" y="250"/>
                  </a:lnTo>
                  <a:lnTo>
                    <a:pt x="54" y="194"/>
                  </a:lnTo>
                  <a:lnTo>
                    <a:pt x="91" y="144"/>
                  </a:lnTo>
                  <a:lnTo>
                    <a:pt x="134" y="101"/>
                  </a:lnTo>
                  <a:lnTo>
                    <a:pt x="180" y="66"/>
                  </a:lnTo>
                  <a:lnTo>
                    <a:pt x="234" y="38"/>
                  </a:lnTo>
                  <a:lnTo>
                    <a:pt x="290" y="17"/>
                  </a:lnTo>
                  <a:lnTo>
                    <a:pt x="350" y="4"/>
                  </a:lnTo>
                  <a:lnTo>
                    <a:pt x="411" y="0"/>
                  </a:lnTo>
                  <a:close/>
                </a:path>
              </a:pathLst>
            </a:custGeom>
            <a:solidFill>
              <a:srgbClr val="E6934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63" name="Freeform 46"/>
            <p:cNvSpPr>
              <a:spLocks/>
            </p:cNvSpPr>
            <p:nvPr/>
          </p:nvSpPr>
          <p:spPr bwMode="auto">
            <a:xfrm>
              <a:off x="4019550" y="2605088"/>
              <a:ext cx="1220787" cy="1101725"/>
            </a:xfrm>
            <a:custGeom>
              <a:avLst/>
              <a:gdLst/>
              <a:ahLst/>
              <a:cxnLst>
                <a:cxn ang="0">
                  <a:pos x="385" y="0"/>
                </a:cxn>
                <a:cxn ang="0">
                  <a:pos x="443" y="2"/>
                </a:cxn>
                <a:cxn ang="0">
                  <a:pos x="501" y="12"/>
                </a:cxn>
                <a:cxn ang="0">
                  <a:pos x="557" y="26"/>
                </a:cxn>
                <a:cxn ang="0">
                  <a:pos x="613" y="47"/>
                </a:cxn>
                <a:cxn ang="0">
                  <a:pos x="657" y="67"/>
                </a:cxn>
                <a:cxn ang="0">
                  <a:pos x="693" y="86"/>
                </a:cxn>
                <a:cxn ang="0">
                  <a:pos x="721" y="109"/>
                </a:cxn>
                <a:cxn ang="0">
                  <a:pos x="747" y="133"/>
                </a:cxn>
                <a:cxn ang="0">
                  <a:pos x="769" y="161"/>
                </a:cxn>
                <a:cxn ang="0">
                  <a:pos x="765" y="204"/>
                </a:cxn>
                <a:cxn ang="0">
                  <a:pos x="754" y="241"/>
                </a:cxn>
                <a:cxn ang="0">
                  <a:pos x="737" y="271"/>
                </a:cxn>
                <a:cxn ang="0">
                  <a:pos x="715" y="297"/>
                </a:cxn>
                <a:cxn ang="0">
                  <a:pos x="687" y="317"/>
                </a:cxn>
                <a:cxn ang="0">
                  <a:pos x="655" y="332"/>
                </a:cxn>
                <a:cxn ang="0">
                  <a:pos x="620" y="345"/>
                </a:cxn>
                <a:cxn ang="0">
                  <a:pos x="581" y="353"/>
                </a:cxn>
                <a:cxn ang="0">
                  <a:pos x="542" y="358"/>
                </a:cxn>
                <a:cxn ang="0">
                  <a:pos x="503" y="360"/>
                </a:cxn>
                <a:cxn ang="0">
                  <a:pos x="462" y="360"/>
                </a:cxn>
                <a:cxn ang="0">
                  <a:pos x="423" y="358"/>
                </a:cxn>
                <a:cxn ang="0">
                  <a:pos x="385" y="357"/>
                </a:cxn>
                <a:cxn ang="0">
                  <a:pos x="350" y="353"/>
                </a:cxn>
                <a:cxn ang="0">
                  <a:pos x="316" y="347"/>
                </a:cxn>
                <a:cxn ang="0">
                  <a:pos x="288" y="342"/>
                </a:cxn>
                <a:cxn ang="0">
                  <a:pos x="266" y="338"/>
                </a:cxn>
                <a:cxn ang="0">
                  <a:pos x="248" y="334"/>
                </a:cxn>
                <a:cxn ang="0">
                  <a:pos x="236" y="332"/>
                </a:cxn>
                <a:cxn ang="0">
                  <a:pos x="233" y="330"/>
                </a:cxn>
                <a:cxn ang="0">
                  <a:pos x="246" y="392"/>
                </a:cxn>
                <a:cxn ang="0">
                  <a:pos x="251" y="448"/>
                </a:cxn>
                <a:cxn ang="0">
                  <a:pos x="249" y="498"/>
                </a:cxn>
                <a:cxn ang="0">
                  <a:pos x="242" y="541"/>
                </a:cxn>
                <a:cxn ang="0">
                  <a:pos x="231" y="580"/>
                </a:cxn>
                <a:cxn ang="0">
                  <a:pos x="216" y="612"/>
                </a:cxn>
                <a:cxn ang="0">
                  <a:pos x="199" y="640"/>
                </a:cxn>
                <a:cxn ang="0">
                  <a:pos x="180" y="660"/>
                </a:cxn>
                <a:cxn ang="0">
                  <a:pos x="160" y="677"/>
                </a:cxn>
                <a:cxn ang="0">
                  <a:pos x="141" y="688"/>
                </a:cxn>
                <a:cxn ang="0">
                  <a:pos x="123" y="694"/>
                </a:cxn>
                <a:cxn ang="0">
                  <a:pos x="78" y="640"/>
                </a:cxn>
                <a:cxn ang="0">
                  <a:pos x="43" y="578"/>
                </a:cxn>
                <a:cxn ang="0">
                  <a:pos x="17" y="513"/>
                </a:cxn>
                <a:cxn ang="0">
                  <a:pos x="4" y="444"/>
                </a:cxn>
                <a:cxn ang="0">
                  <a:pos x="0" y="371"/>
                </a:cxn>
                <a:cxn ang="0">
                  <a:pos x="9" y="299"/>
                </a:cxn>
                <a:cxn ang="0">
                  <a:pos x="32" y="222"/>
                </a:cxn>
                <a:cxn ang="0">
                  <a:pos x="48" y="187"/>
                </a:cxn>
                <a:cxn ang="0">
                  <a:pos x="67" y="159"/>
                </a:cxn>
                <a:cxn ang="0">
                  <a:pos x="84" y="138"/>
                </a:cxn>
                <a:cxn ang="0">
                  <a:pos x="99" y="125"/>
                </a:cxn>
                <a:cxn ang="0">
                  <a:pos x="108" y="116"/>
                </a:cxn>
                <a:cxn ang="0">
                  <a:pos x="112" y="114"/>
                </a:cxn>
                <a:cxn ang="0">
                  <a:pos x="123" y="101"/>
                </a:cxn>
                <a:cxn ang="0">
                  <a:pos x="140" y="84"/>
                </a:cxn>
                <a:cxn ang="0">
                  <a:pos x="158" y="67"/>
                </a:cxn>
                <a:cxn ang="0">
                  <a:pos x="179" y="53"/>
                </a:cxn>
                <a:cxn ang="0">
                  <a:pos x="225" y="30"/>
                </a:cxn>
                <a:cxn ang="0">
                  <a:pos x="275" y="13"/>
                </a:cxn>
                <a:cxn ang="0">
                  <a:pos x="329" y="4"/>
                </a:cxn>
                <a:cxn ang="0">
                  <a:pos x="385" y="0"/>
                </a:cxn>
              </a:cxnLst>
              <a:rect l="0" t="0" r="r" b="b"/>
              <a:pathLst>
                <a:path w="769" h="694">
                  <a:moveTo>
                    <a:pt x="385" y="0"/>
                  </a:moveTo>
                  <a:lnTo>
                    <a:pt x="443" y="2"/>
                  </a:lnTo>
                  <a:lnTo>
                    <a:pt x="501" y="12"/>
                  </a:lnTo>
                  <a:lnTo>
                    <a:pt x="557" y="26"/>
                  </a:lnTo>
                  <a:lnTo>
                    <a:pt x="613" y="47"/>
                  </a:lnTo>
                  <a:lnTo>
                    <a:pt x="657" y="67"/>
                  </a:lnTo>
                  <a:lnTo>
                    <a:pt x="693" y="86"/>
                  </a:lnTo>
                  <a:lnTo>
                    <a:pt x="721" y="109"/>
                  </a:lnTo>
                  <a:lnTo>
                    <a:pt x="747" y="133"/>
                  </a:lnTo>
                  <a:lnTo>
                    <a:pt x="769" y="161"/>
                  </a:lnTo>
                  <a:lnTo>
                    <a:pt x="765" y="204"/>
                  </a:lnTo>
                  <a:lnTo>
                    <a:pt x="754" y="241"/>
                  </a:lnTo>
                  <a:lnTo>
                    <a:pt x="737" y="271"/>
                  </a:lnTo>
                  <a:lnTo>
                    <a:pt x="715" y="297"/>
                  </a:lnTo>
                  <a:lnTo>
                    <a:pt x="687" y="317"/>
                  </a:lnTo>
                  <a:lnTo>
                    <a:pt x="655" y="332"/>
                  </a:lnTo>
                  <a:lnTo>
                    <a:pt x="620" y="345"/>
                  </a:lnTo>
                  <a:lnTo>
                    <a:pt x="581" y="353"/>
                  </a:lnTo>
                  <a:lnTo>
                    <a:pt x="542" y="358"/>
                  </a:lnTo>
                  <a:lnTo>
                    <a:pt x="503" y="360"/>
                  </a:lnTo>
                  <a:lnTo>
                    <a:pt x="462" y="360"/>
                  </a:lnTo>
                  <a:lnTo>
                    <a:pt x="423" y="358"/>
                  </a:lnTo>
                  <a:lnTo>
                    <a:pt x="385" y="357"/>
                  </a:lnTo>
                  <a:lnTo>
                    <a:pt x="350" y="353"/>
                  </a:lnTo>
                  <a:lnTo>
                    <a:pt x="316" y="347"/>
                  </a:lnTo>
                  <a:lnTo>
                    <a:pt x="288" y="342"/>
                  </a:lnTo>
                  <a:lnTo>
                    <a:pt x="266" y="338"/>
                  </a:lnTo>
                  <a:lnTo>
                    <a:pt x="248" y="334"/>
                  </a:lnTo>
                  <a:lnTo>
                    <a:pt x="236" y="332"/>
                  </a:lnTo>
                  <a:lnTo>
                    <a:pt x="233" y="330"/>
                  </a:lnTo>
                  <a:lnTo>
                    <a:pt x="246" y="392"/>
                  </a:lnTo>
                  <a:lnTo>
                    <a:pt x="251" y="448"/>
                  </a:lnTo>
                  <a:lnTo>
                    <a:pt x="249" y="498"/>
                  </a:lnTo>
                  <a:lnTo>
                    <a:pt x="242" y="541"/>
                  </a:lnTo>
                  <a:lnTo>
                    <a:pt x="231" y="580"/>
                  </a:lnTo>
                  <a:lnTo>
                    <a:pt x="216" y="612"/>
                  </a:lnTo>
                  <a:lnTo>
                    <a:pt x="199" y="640"/>
                  </a:lnTo>
                  <a:lnTo>
                    <a:pt x="180" y="660"/>
                  </a:lnTo>
                  <a:lnTo>
                    <a:pt x="160" y="677"/>
                  </a:lnTo>
                  <a:lnTo>
                    <a:pt x="141" y="688"/>
                  </a:lnTo>
                  <a:lnTo>
                    <a:pt x="123" y="694"/>
                  </a:lnTo>
                  <a:lnTo>
                    <a:pt x="78" y="640"/>
                  </a:lnTo>
                  <a:lnTo>
                    <a:pt x="43" y="578"/>
                  </a:lnTo>
                  <a:lnTo>
                    <a:pt x="17" y="513"/>
                  </a:lnTo>
                  <a:lnTo>
                    <a:pt x="4" y="444"/>
                  </a:lnTo>
                  <a:lnTo>
                    <a:pt x="0" y="371"/>
                  </a:lnTo>
                  <a:lnTo>
                    <a:pt x="9" y="299"/>
                  </a:lnTo>
                  <a:lnTo>
                    <a:pt x="32" y="222"/>
                  </a:lnTo>
                  <a:lnTo>
                    <a:pt x="48" y="187"/>
                  </a:lnTo>
                  <a:lnTo>
                    <a:pt x="67" y="159"/>
                  </a:lnTo>
                  <a:lnTo>
                    <a:pt x="84" y="138"/>
                  </a:lnTo>
                  <a:lnTo>
                    <a:pt x="99" y="125"/>
                  </a:lnTo>
                  <a:lnTo>
                    <a:pt x="108" y="116"/>
                  </a:lnTo>
                  <a:lnTo>
                    <a:pt x="112" y="114"/>
                  </a:lnTo>
                  <a:lnTo>
                    <a:pt x="123" y="101"/>
                  </a:lnTo>
                  <a:lnTo>
                    <a:pt x="140" y="84"/>
                  </a:lnTo>
                  <a:lnTo>
                    <a:pt x="158" y="67"/>
                  </a:lnTo>
                  <a:lnTo>
                    <a:pt x="179" y="53"/>
                  </a:lnTo>
                  <a:lnTo>
                    <a:pt x="225" y="30"/>
                  </a:lnTo>
                  <a:lnTo>
                    <a:pt x="275" y="13"/>
                  </a:lnTo>
                  <a:lnTo>
                    <a:pt x="329" y="4"/>
                  </a:lnTo>
                  <a:lnTo>
                    <a:pt x="385" y="0"/>
                  </a:lnTo>
                  <a:close/>
                </a:path>
              </a:pathLst>
            </a:custGeom>
            <a:solidFill>
              <a:srgbClr val="38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64" name="Freeform 47"/>
            <p:cNvSpPr>
              <a:spLocks/>
            </p:cNvSpPr>
            <p:nvPr/>
          </p:nvSpPr>
          <p:spPr bwMode="auto">
            <a:xfrm>
              <a:off x="4699000" y="4138613"/>
              <a:ext cx="277812" cy="169863"/>
            </a:xfrm>
            <a:custGeom>
              <a:avLst/>
              <a:gdLst/>
              <a:ahLst/>
              <a:cxnLst>
                <a:cxn ang="0">
                  <a:pos x="175" y="0"/>
                </a:cxn>
                <a:cxn ang="0">
                  <a:pos x="138" y="105"/>
                </a:cxn>
                <a:cxn ang="0">
                  <a:pos x="91" y="107"/>
                </a:cxn>
                <a:cxn ang="0">
                  <a:pos x="0" y="8"/>
                </a:cxn>
                <a:cxn ang="0">
                  <a:pos x="84" y="4"/>
                </a:cxn>
                <a:cxn ang="0">
                  <a:pos x="175" y="0"/>
                </a:cxn>
              </a:cxnLst>
              <a:rect l="0" t="0" r="r" b="b"/>
              <a:pathLst>
                <a:path w="175" h="107">
                  <a:moveTo>
                    <a:pt x="175" y="0"/>
                  </a:moveTo>
                  <a:lnTo>
                    <a:pt x="138" y="105"/>
                  </a:lnTo>
                  <a:lnTo>
                    <a:pt x="91" y="107"/>
                  </a:lnTo>
                  <a:lnTo>
                    <a:pt x="0" y="8"/>
                  </a:lnTo>
                  <a:lnTo>
                    <a:pt x="84" y="4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DA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65" name="Freeform 48"/>
            <p:cNvSpPr>
              <a:spLocks/>
            </p:cNvSpPr>
            <p:nvPr/>
          </p:nvSpPr>
          <p:spPr bwMode="auto">
            <a:xfrm>
              <a:off x="4832350" y="4278313"/>
              <a:ext cx="250825" cy="96520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65" y="56"/>
                </a:cxn>
                <a:cxn ang="0">
                  <a:pos x="82" y="116"/>
                </a:cxn>
                <a:cxn ang="0">
                  <a:pos x="108" y="231"/>
                </a:cxn>
                <a:cxn ang="0">
                  <a:pos x="119" y="287"/>
                </a:cxn>
                <a:cxn ang="0">
                  <a:pos x="130" y="339"/>
                </a:cxn>
                <a:cxn ang="0">
                  <a:pos x="138" y="386"/>
                </a:cxn>
                <a:cxn ang="0">
                  <a:pos x="145" y="427"/>
                </a:cxn>
                <a:cxn ang="0">
                  <a:pos x="151" y="462"/>
                </a:cxn>
                <a:cxn ang="0">
                  <a:pos x="155" y="488"/>
                </a:cxn>
                <a:cxn ang="0">
                  <a:pos x="158" y="505"/>
                </a:cxn>
                <a:cxn ang="0">
                  <a:pos x="158" y="511"/>
                </a:cxn>
                <a:cxn ang="0">
                  <a:pos x="82" y="608"/>
                </a:cxn>
                <a:cxn ang="0">
                  <a:pos x="0" y="520"/>
                </a:cxn>
                <a:cxn ang="0">
                  <a:pos x="4" y="470"/>
                </a:cxn>
                <a:cxn ang="0">
                  <a:pos x="6" y="416"/>
                </a:cxn>
                <a:cxn ang="0">
                  <a:pos x="7" y="360"/>
                </a:cxn>
                <a:cxn ang="0">
                  <a:pos x="7" y="246"/>
                </a:cxn>
                <a:cxn ang="0">
                  <a:pos x="9" y="192"/>
                </a:cxn>
                <a:cxn ang="0">
                  <a:pos x="9" y="95"/>
                </a:cxn>
                <a:cxn ang="0">
                  <a:pos x="7" y="58"/>
                </a:cxn>
                <a:cxn ang="0">
                  <a:pos x="7" y="4"/>
                </a:cxn>
                <a:cxn ang="0">
                  <a:pos x="48" y="0"/>
                </a:cxn>
              </a:cxnLst>
              <a:rect l="0" t="0" r="r" b="b"/>
              <a:pathLst>
                <a:path w="158" h="608">
                  <a:moveTo>
                    <a:pt x="48" y="0"/>
                  </a:moveTo>
                  <a:lnTo>
                    <a:pt x="65" y="56"/>
                  </a:lnTo>
                  <a:lnTo>
                    <a:pt x="82" y="116"/>
                  </a:lnTo>
                  <a:lnTo>
                    <a:pt x="108" y="231"/>
                  </a:lnTo>
                  <a:lnTo>
                    <a:pt x="119" y="287"/>
                  </a:lnTo>
                  <a:lnTo>
                    <a:pt x="130" y="339"/>
                  </a:lnTo>
                  <a:lnTo>
                    <a:pt x="138" y="386"/>
                  </a:lnTo>
                  <a:lnTo>
                    <a:pt x="145" y="427"/>
                  </a:lnTo>
                  <a:lnTo>
                    <a:pt x="151" y="462"/>
                  </a:lnTo>
                  <a:lnTo>
                    <a:pt x="155" y="488"/>
                  </a:lnTo>
                  <a:lnTo>
                    <a:pt x="158" y="505"/>
                  </a:lnTo>
                  <a:lnTo>
                    <a:pt x="158" y="511"/>
                  </a:lnTo>
                  <a:lnTo>
                    <a:pt x="82" y="608"/>
                  </a:lnTo>
                  <a:lnTo>
                    <a:pt x="0" y="520"/>
                  </a:lnTo>
                  <a:lnTo>
                    <a:pt x="4" y="470"/>
                  </a:lnTo>
                  <a:lnTo>
                    <a:pt x="6" y="416"/>
                  </a:lnTo>
                  <a:lnTo>
                    <a:pt x="7" y="360"/>
                  </a:lnTo>
                  <a:lnTo>
                    <a:pt x="7" y="246"/>
                  </a:lnTo>
                  <a:lnTo>
                    <a:pt x="9" y="192"/>
                  </a:lnTo>
                  <a:lnTo>
                    <a:pt x="9" y="95"/>
                  </a:lnTo>
                  <a:lnTo>
                    <a:pt x="7" y="58"/>
                  </a:lnTo>
                  <a:lnTo>
                    <a:pt x="7" y="4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DA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66" name="Freeform 49"/>
            <p:cNvSpPr>
              <a:spLocks/>
            </p:cNvSpPr>
            <p:nvPr/>
          </p:nvSpPr>
          <p:spPr bwMode="auto">
            <a:xfrm>
              <a:off x="4229100" y="2682875"/>
              <a:ext cx="892175" cy="417513"/>
            </a:xfrm>
            <a:custGeom>
              <a:avLst/>
              <a:gdLst/>
              <a:ahLst/>
              <a:cxnLst>
                <a:cxn ang="0">
                  <a:pos x="410" y="0"/>
                </a:cxn>
                <a:cxn ang="0">
                  <a:pos x="415" y="2"/>
                </a:cxn>
                <a:cxn ang="0">
                  <a:pos x="430" y="5"/>
                </a:cxn>
                <a:cxn ang="0">
                  <a:pos x="451" y="11"/>
                </a:cxn>
                <a:cxn ang="0">
                  <a:pos x="475" y="20"/>
                </a:cxn>
                <a:cxn ang="0">
                  <a:pos x="501" y="33"/>
                </a:cxn>
                <a:cxn ang="0">
                  <a:pos x="525" y="50"/>
                </a:cxn>
                <a:cxn ang="0">
                  <a:pos x="546" y="71"/>
                </a:cxn>
                <a:cxn ang="0">
                  <a:pos x="559" y="95"/>
                </a:cxn>
                <a:cxn ang="0">
                  <a:pos x="562" y="112"/>
                </a:cxn>
                <a:cxn ang="0">
                  <a:pos x="562" y="132"/>
                </a:cxn>
                <a:cxn ang="0">
                  <a:pos x="559" y="153"/>
                </a:cxn>
                <a:cxn ang="0">
                  <a:pos x="551" y="175"/>
                </a:cxn>
                <a:cxn ang="0">
                  <a:pos x="536" y="196"/>
                </a:cxn>
                <a:cxn ang="0">
                  <a:pos x="518" y="216"/>
                </a:cxn>
                <a:cxn ang="0">
                  <a:pos x="492" y="233"/>
                </a:cxn>
                <a:cxn ang="0">
                  <a:pos x="458" y="248"/>
                </a:cxn>
                <a:cxn ang="0">
                  <a:pos x="419" y="257"/>
                </a:cxn>
                <a:cxn ang="0">
                  <a:pos x="371" y="263"/>
                </a:cxn>
                <a:cxn ang="0">
                  <a:pos x="302" y="263"/>
                </a:cxn>
                <a:cxn ang="0">
                  <a:pos x="240" y="259"/>
                </a:cxn>
                <a:cxn ang="0">
                  <a:pos x="184" y="252"/>
                </a:cxn>
                <a:cxn ang="0">
                  <a:pos x="136" y="240"/>
                </a:cxn>
                <a:cxn ang="0">
                  <a:pos x="95" y="227"/>
                </a:cxn>
                <a:cxn ang="0">
                  <a:pos x="62" y="214"/>
                </a:cxn>
                <a:cxn ang="0">
                  <a:pos x="35" y="203"/>
                </a:cxn>
                <a:cxn ang="0">
                  <a:pos x="15" y="192"/>
                </a:cxn>
                <a:cxn ang="0">
                  <a:pos x="4" y="184"/>
                </a:cxn>
                <a:cxn ang="0">
                  <a:pos x="0" y="183"/>
                </a:cxn>
                <a:cxn ang="0">
                  <a:pos x="63" y="190"/>
                </a:cxn>
                <a:cxn ang="0">
                  <a:pos x="119" y="192"/>
                </a:cxn>
                <a:cxn ang="0">
                  <a:pos x="170" y="186"/>
                </a:cxn>
                <a:cxn ang="0">
                  <a:pos x="214" y="175"/>
                </a:cxn>
                <a:cxn ang="0">
                  <a:pos x="253" y="160"/>
                </a:cxn>
                <a:cxn ang="0">
                  <a:pos x="287" y="143"/>
                </a:cxn>
                <a:cxn ang="0">
                  <a:pos x="317" y="123"/>
                </a:cxn>
                <a:cxn ang="0">
                  <a:pos x="341" y="102"/>
                </a:cxn>
                <a:cxn ang="0">
                  <a:pos x="361" y="80"/>
                </a:cxn>
                <a:cxn ang="0">
                  <a:pos x="376" y="60"/>
                </a:cxn>
                <a:cxn ang="0">
                  <a:pos x="389" y="41"/>
                </a:cxn>
                <a:cxn ang="0">
                  <a:pos x="399" y="24"/>
                </a:cxn>
                <a:cxn ang="0">
                  <a:pos x="404" y="11"/>
                </a:cxn>
                <a:cxn ang="0">
                  <a:pos x="410" y="0"/>
                </a:cxn>
              </a:cxnLst>
              <a:rect l="0" t="0" r="r" b="b"/>
              <a:pathLst>
                <a:path w="562" h="263">
                  <a:moveTo>
                    <a:pt x="410" y="0"/>
                  </a:moveTo>
                  <a:lnTo>
                    <a:pt x="415" y="2"/>
                  </a:lnTo>
                  <a:lnTo>
                    <a:pt x="430" y="5"/>
                  </a:lnTo>
                  <a:lnTo>
                    <a:pt x="451" y="11"/>
                  </a:lnTo>
                  <a:lnTo>
                    <a:pt x="475" y="20"/>
                  </a:lnTo>
                  <a:lnTo>
                    <a:pt x="501" y="33"/>
                  </a:lnTo>
                  <a:lnTo>
                    <a:pt x="525" y="50"/>
                  </a:lnTo>
                  <a:lnTo>
                    <a:pt x="546" y="71"/>
                  </a:lnTo>
                  <a:lnTo>
                    <a:pt x="559" y="95"/>
                  </a:lnTo>
                  <a:lnTo>
                    <a:pt x="562" y="112"/>
                  </a:lnTo>
                  <a:lnTo>
                    <a:pt x="562" y="132"/>
                  </a:lnTo>
                  <a:lnTo>
                    <a:pt x="559" y="153"/>
                  </a:lnTo>
                  <a:lnTo>
                    <a:pt x="551" y="175"/>
                  </a:lnTo>
                  <a:lnTo>
                    <a:pt x="536" y="196"/>
                  </a:lnTo>
                  <a:lnTo>
                    <a:pt x="518" y="216"/>
                  </a:lnTo>
                  <a:lnTo>
                    <a:pt x="492" y="233"/>
                  </a:lnTo>
                  <a:lnTo>
                    <a:pt x="458" y="248"/>
                  </a:lnTo>
                  <a:lnTo>
                    <a:pt x="419" y="257"/>
                  </a:lnTo>
                  <a:lnTo>
                    <a:pt x="371" y="263"/>
                  </a:lnTo>
                  <a:lnTo>
                    <a:pt x="302" y="263"/>
                  </a:lnTo>
                  <a:lnTo>
                    <a:pt x="240" y="259"/>
                  </a:lnTo>
                  <a:lnTo>
                    <a:pt x="184" y="252"/>
                  </a:lnTo>
                  <a:lnTo>
                    <a:pt x="136" y="240"/>
                  </a:lnTo>
                  <a:lnTo>
                    <a:pt x="95" y="227"/>
                  </a:lnTo>
                  <a:lnTo>
                    <a:pt x="62" y="214"/>
                  </a:lnTo>
                  <a:lnTo>
                    <a:pt x="35" y="203"/>
                  </a:lnTo>
                  <a:lnTo>
                    <a:pt x="15" y="192"/>
                  </a:lnTo>
                  <a:lnTo>
                    <a:pt x="4" y="184"/>
                  </a:lnTo>
                  <a:lnTo>
                    <a:pt x="0" y="183"/>
                  </a:lnTo>
                  <a:lnTo>
                    <a:pt x="63" y="190"/>
                  </a:lnTo>
                  <a:lnTo>
                    <a:pt x="119" y="192"/>
                  </a:lnTo>
                  <a:lnTo>
                    <a:pt x="170" y="186"/>
                  </a:lnTo>
                  <a:lnTo>
                    <a:pt x="214" y="175"/>
                  </a:lnTo>
                  <a:lnTo>
                    <a:pt x="253" y="160"/>
                  </a:lnTo>
                  <a:lnTo>
                    <a:pt x="287" y="143"/>
                  </a:lnTo>
                  <a:lnTo>
                    <a:pt x="317" y="123"/>
                  </a:lnTo>
                  <a:lnTo>
                    <a:pt x="341" y="102"/>
                  </a:lnTo>
                  <a:lnTo>
                    <a:pt x="361" y="80"/>
                  </a:lnTo>
                  <a:lnTo>
                    <a:pt x="376" y="60"/>
                  </a:lnTo>
                  <a:lnTo>
                    <a:pt x="389" y="41"/>
                  </a:lnTo>
                  <a:lnTo>
                    <a:pt x="399" y="24"/>
                  </a:lnTo>
                  <a:lnTo>
                    <a:pt x="404" y="11"/>
                  </a:lnTo>
                  <a:lnTo>
                    <a:pt x="410" y="0"/>
                  </a:lnTo>
                  <a:close/>
                </a:path>
              </a:pathLst>
            </a:custGeom>
            <a:solidFill>
              <a:srgbClr val="5C01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67" name="Freeform 50"/>
            <p:cNvSpPr>
              <a:spLocks noEditPoints="1"/>
            </p:cNvSpPr>
            <p:nvPr/>
          </p:nvSpPr>
          <p:spPr bwMode="auto">
            <a:xfrm>
              <a:off x="4781550" y="2857500"/>
              <a:ext cx="342900" cy="242888"/>
            </a:xfrm>
            <a:custGeom>
              <a:avLst/>
              <a:gdLst/>
              <a:ahLst/>
              <a:cxnLst>
                <a:cxn ang="0">
                  <a:pos x="6" y="153"/>
                </a:cxn>
                <a:cxn ang="0">
                  <a:pos x="0" y="153"/>
                </a:cxn>
                <a:cxn ang="0">
                  <a:pos x="6" y="153"/>
                </a:cxn>
                <a:cxn ang="0">
                  <a:pos x="214" y="0"/>
                </a:cxn>
                <a:cxn ang="0">
                  <a:pos x="214" y="2"/>
                </a:cxn>
                <a:cxn ang="0">
                  <a:pos x="216" y="9"/>
                </a:cxn>
                <a:cxn ang="0">
                  <a:pos x="216" y="32"/>
                </a:cxn>
                <a:cxn ang="0">
                  <a:pos x="214" y="45"/>
                </a:cxn>
                <a:cxn ang="0">
                  <a:pos x="211" y="61"/>
                </a:cxn>
                <a:cxn ang="0">
                  <a:pos x="203" y="78"/>
                </a:cxn>
                <a:cxn ang="0">
                  <a:pos x="192" y="95"/>
                </a:cxn>
                <a:cxn ang="0">
                  <a:pos x="175" y="110"/>
                </a:cxn>
                <a:cxn ang="0">
                  <a:pos x="155" y="125"/>
                </a:cxn>
                <a:cxn ang="0">
                  <a:pos x="127" y="136"/>
                </a:cxn>
                <a:cxn ang="0">
                  <a:pos x="93" y="145"/>
                </a:cxn>
                <a:cxn ang="0">
                  <a:pos x="51" y="151"/>
                </a:cxn>
                <a:cxn ang="0">
                  <a:pos x="6" y="153"/>
                </a:cxn>
                <a:cxn ang="0">
                  <a:pos x="15" y="151"/>
                </a:cxn>
                <a:cxn ang="0">
                  <a:pos x="30" y="149"/>
                </a:cxn>
                <a:cxn ang="0">
                  <a:pos x="51" y="147"/>
                </a:cxn>
                <a:cxn ang="0">
                  <a:pos x="73" y="142"/>
                </a:cxn>
                <a:cxn ang="0">
                  <a:pos x="97" y="134"/>
                </a:cxn>
                <a:cxn ang="0">
                  <a:pos x="121" y="125"/>
                </a:cxn>
                <a:cxn ang="0">
                  <a:pos x="146" y="114"/>
                </a:cxn>
                <a:cxn ang="0">
                  <a:pos x="168" y="99"/>
                </a:cxn>
                <a:cxn ang="0">
                  <a:pos x="188" y="80"/>
                </a:cxn>
                <a:cxn ang="0">
                  <a:pos x="203" y="58"/>
                </a:cxn>
                <a:cxn ang="0">
                  <a:pos x="213" y="32"/>
                </a:cxn>
                <a:cxn ang="0">
                  <a:pos x="214" y="0"/>
                </a:cxn>
              </a:cxnLst>
              <a:rect l="0" t="0" r="r" b="b"/>
              <a:pathLst>
                <a:path w="216" h="153">
                  <a:moveTo>
                    <a:pt x="6" y="153"/>
                  </a:moveTo>
                  <a:lnTo>
                    <a:pt x="0" y="153"/>
                  </a:lnTo>
                  <a:lnTo>
                    <a:pt x="6" y="153"/>
                  </a:lnTo>
                  <a:close/>
                  <a:moveTo>
                    <a:pt x="214" y="0"/>
                  </a:moveTo>
                  <a:lnTo>
                    <a:pt x="214" y="2"/>
                  </a:lnTo>
                  <a:lnTo>
                    <a:pt x="216" y="9"/>
                  </a:lnTo>
                  <a:lnTo>
                    <a:pt x="216" y="32"/>
                  </a:lnTo>
                  <a:lnTo>
                    <a:pt x="214" y="45"/>
                  </a:lnTo>
                  <a:lnTo>
                    <a:pt x="211" y="61"/>
                  </a:lnTo>
                  <a:lnTo>
                    <a:pt x="203" y="78"/>
                  </a:lnTo>
                  <a:lnTo>
                    <a:pt x="192" y="95"/>
                  </a:lnTo>
                  <a:lnTo>
                    <a:pt x="175" y="110"/>
                  </a:lnTo>
                  <a:lnTo>
                    <a:pt x="155" y="125"/>
                  </a:lnTo>
                  <a:lnTo>
                    <a:pt x="127" y="136"/>
                  </a:lnTo>
                  <a:lnTo>
                    <a:pt x="93" y="145"/>
                  </a:lnTo>
                  <a:lnTo>
                    <a:pt x="51" y="151"/>
                  </a:lnTo>
                  <a:lnTo>
                    <a:pt x="6" y="153"/>
                  </a:lnTo>
                  <a:lnTo>
                    <a:pt x="15" y="151"/>
                  </a:lnTo>
                  <a:lnTo>
                    <a:pt x="30" y="149"/>
                  </a:lnTo>
                  <a:lnTo>
                    <a:pt x="51" y="147"/>
                  </a:lnTo>
                  <a:lnTo>
                    <a:pt x="73" y="142"/>
                  </a:lnTo>
                  <a:lnTo>
                    <a:pt x="97" y="134"/>
                  </a:lnTo>
                  <a:lnTo>
                    <a:pt x="121" y="125"/>
                  </a:lnTo>
                  <a:lnTo>
                    <a:pt x="146" y="114"/>
                  </a:lnTo>
                  <a:lnTo>
                    <a:pt x="168" y="99"/>
                  </a:lnTo>
                  <a:lnTo>
                    <a:pt x="188" y="80"/>
                  </a:lnTo>
                  <a:lnTo>
                    <a:pt x="203" y="58"/>
                  </a:lnTo>
                  <a:lnTo>
                    <a:pt x="213" y="32"/>
                  </a:lnTo>
                  <a:lnTo>
                    <a:pt x="21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68" name="Freeform 51"/>
            <p:cNvSpPr>
              <a:spLocks/>
            </p:cNvSpPr>
            <p:nvPr/>
          </p:nvSpPr>
          <p:spPr bwMode="auto">
            <a:xfrm>
              <a:off x="5291138" y="3011488"/>
              <a:ext cx="90487" cy="4873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4"/>
                </a:cxn>
                <a:cxn ang="0">
                  <a:pos x="9" y="13"/>
                </a:cxn>
                <a:cxn ang="0">
                  <a:pos x="18" y="30"/>
                </a:cxn>
                <a:cxn ang="0">
                  <a:pos x="29" y="52"/>
                </a:cxn>
                <a:cxn ang="0">
                  <a:pos x="39" y="80"/>
                </a:cxn>
                <a:cxn ang="0">
                  <a:pos x="48" y="115"/>
                </a:cxn>
                <a:cxn ang="0">
                  <a:pos x="55" y="155"/>
                </a:cxn>
                <a:cxn ang="0">
                  <a:pos x="57" y="201"/>
                </a:cxn>
                <a:cxn ang="0">
                  <a:pos x="54" y="252"/>
                </a:cxn>
                <a:cxn ang="0">
                  <a:pos x="44" y="307"/>
                </a:cxn>
                <a:cxn ang="0">
                  <a:pos x="44" y="302"/>
                </a:cxn>
                <a:cxn ang="0">
                  <a:pos x="46" y="287"/>
                </a:cxn>
                <a:cxn ang="0">
                  <a:pos x="48" y="261"/>
                </a:cxn>
                <a:cxn ang="0">
                  <a:pos x="50" y="229"/>
                </a:cxn>
                <a:cxn ang="0">
                  <a:pos x="48" y="190"/>
                </a:cxn>
                <a:cxn ang="0">
                  <a:pos x="42" y="147"/>
                </a:cxn>
                <a:cxn ang="0">
                  <a:pos x="33" y="99"/>
                </a:cxn>
                <a:cxn ang="0">
                  <a:pos x="20" y="50"/>
                </a:cxn>
                <a:cxn ang="0">
                  <a:pos x="0" y="0"/>
                </a:cxn>
              </a:cxnLst>
              <a:rect l="0" t="0" r="r" b="b"/>
              <a:pathLst>
                <a:path w="57" h="307">
                  <a:moveTo>
                    <a:pt x="0" y="0"/>
                  </a:moveTo>
                  <a:lnTo>
                    <a:pt x="1" y="4"/>
                  </a:lnTo>
                  <a:lnTo>
                    <a:pt x="9" y="13"/>
                  </a:lnTo>
                  <a:lnTo>
                    <a:pt x="18" y="30"/>
                  </a:lnTo>
                  <a:lnTo>
                    <a:pt x="29" y="52"/>
                  </a:lnTo>
                  <a:lnTo>
                    <a:pt x="39" y="80"/>
                  </a:lnTo>
                  <a:lnTo>
                    <a:pt x="48" y="115"/>
                  </a:lnTo>
                  <a:lnTo>
                    <a:pt x="55" y="155"/>
                  </a:lnTo>
                  <a:lnTo>
                    <a:pt x="57" y="201"/>
                  </a:lnTo>
                  <a:lnTo>
                    <a:pt x="54" y="252"/>
                  </a:lnTo>
                  <a:lnTo>
                    <a:pt x="44" y="307"/>
                  </a:lnTo>
                  <a:lnTo>
                    <a:pt x="44" y="302"/>
                  </a:lnTo>
                  <a:lnTo>
                    <a:pt x="46" y="287"/>
                  </a:lnTo>
                  <a:lnTo>
                    <a:pt x="48" y="261"/>
                  </a:lnTo>
                  <a:lnTo>
                    <a:pt x="50" y="229"/>
                  </a:lnTo>
                  <a:lnTo>
                    <a:pt x="48" y="190"/>
                  </a:lnTo>
                  <a:lnTo>
                    <a:pt x="42" y="147"/>
                  </a:lnTo>
                  <a:lnTo>
                    <a:pt x="33" y="99"/>
                  </a:lnTo>
                  <a:lnTo>
                    <a:pt x="20" y="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69" name="Freeform 52"/>
            <p:cNvSpPr>
              <a:spLocks/>
            </p:cNvSpPr>
            <p:nvPr/>
          </p:nvSpPr>
          <p:spPr bwMode="auto">
            <a:xfrm>
              <a:off x="4311650" y="4719638"/>
              <a:ext cx="58737" cy="561975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30" y="93"/>
                </a:cxn>
                <a:cxn ang="0">
                  <a:pos x="26" y="186"/>
                </a:cxn>
                <a:cxn ang="0">
                  <a:pos x="26" y="354"/>
                </a:cxn>
                <a:cxn ang="0">
                  <a:pos x="17" y="352"/>
                </a:cxn>
                <a:cxn ang="0">
                  <a:pos x="10" y="352"/>
                </a:cxn>
                <a:cxn ang="0">
                  <a:pos x="0" y="350"/>
                </a:cxn>
                <a:cxn ang="0">
                  <a:pos x="2" y="268"/>
                </a:cxn>
                <a:cxn ang="0">
                  <a:pos x="6" y="197"/>
                </a:cxn>
                <a:cxn ang="0">
                  <a:pos x="11" y="138"/>
                </a:cxn>
                <a:cxn ang="0">
                  <a:pos x="19" y="89"/>
                </a:cxn>
                <a:cxn ang="0">
                  <a:pos x="26" y="50"/>
                </a:cxn>
                <a:cxn ang="0">
                  <a:pos x="32" y="22"/>
                </a:cxn>
                <a:cxn ang="0">
                  <a:pos x="36" y="5"/>
                </a:cxn>
                <a:cxn ang="0">
                  <a:pos x="37" y="0"/>
                </a:cxn>
              </a:cxnLst>
              <a:rect l="0" t="0" r="r" b="b"/>
              <a:pathLst>
                <a:path w="37" h="354">
                  <a:moveTo>
                    <a:pt x="37" y="0"/>
                  </a:moveTo>
                  <a:lnTo>
                    <a:pt x="30" y="93"/>
                  </a:lnTo>
                  <a:lnTo>
                    <a:pt x="26" y="186"/>
                  </a:lnTo>
                  <a:lnTo>
                    <a:pt x="26" y="354"/>
                  </a:lnTo>
                  <a:lnTo>
                    <a:pt x="17" y="352"/>
                  </a:lnTo>
                  <a:lnTo>
                    <a:pt x="10" y="352"/>
                  </a:lnTo>
                  <a:lnTo>
                    <a:pt x="0" y="350"/>
                  </a:lnTo>
                  <a:lnTo>
                    <a:pt x="2" y="268"/>
                  </a:lnTo>
                  <a:lnTo>
                    <a:pt x="6" y="197"/>
                  </a:lnTo>
                  <a:lnTo>
                    <a:pt x="11" y="138"/>
                  </a:lnTo>
                  <a:lnTo>
                    <a:pt x="19" y="89"/>
                  </a:lnTo>
                  <a:lnTo>
                    <a:pt x="26" y="50"/>
                  </a:lnTo>
                  <a:lnTo>
                    <a:pt x="32" y="22"/>
                  </a:lnTo>
                  <a:lnTo>
                    <a:pt x="36" y="5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78A7B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70" name="Freeform 53"/>
            <p:cNvSpPr>
              <a:spLocks/>
            </p:cNvSpPr>
            <p:nvPr/>
          </p:nvSpPr>
          <p:spPr bwMode="auto">
            <a:xfrm>
              <a:off x="5364163" y="4648200"/>
              <a:ext cx="136525" cy="6127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8" y="17"/>
                </a:cxn>
                <a:cxn ang="0">
                  <a:pos x="15" y="37"/>
                </a:cxn>
                <a:cxn ang="0">
                  <a:pos x="26" y="69"/>
                </a:cxn>
                <a:cxn ang="0">
                  <a:pos x="37" y="108"/>
                </a:cxn>
                <a:cxn ang="0">
                  <a:pos x="50" y="160"/>
                </a:cxn>
                <a:cxn ang="0">
                  <a:pos x="62" y="222"/>
                </a:cxn>
                <a:cxn ang="0">
                  <a:pos x="75" y="295"/>
                </a:cxn>
                <a:cxn ang="0">
                  <a:pos x="86" y="380"/>
                </a:cxn>
                <a:cxn ang="0">
                  <a:pos x="63" y="386"/>
                </a:cxn>
                <a:cxn ang="0">
                  <a:pos x="58" y="332"/>
                </a:cxn>
                <a:cxn ang="0">
                  <a:pos x="52" y="270"/>
                </a:cxn>
                <a:cxn ang="0">
                  <a:pos x="43" y="205"/>
                </a:cxn>
                <a:cxn ang="0">
                  <a:pos x="32" y="134"/>
                </a:cxn>
                <a:cxn ang="0">
                  <a:pos x="17" y="65"/>
                </a:cxn>
                <a:cxn ang="0">
                  <a:pos x="0" y="0"/>
                </a:cxn>
              </a:cxnLst>
              <a:rect l="0" t="0" r="r" b="b"/>
              <a:pathLst>
                <a:path w="86" h="386">
                  <a:moveTo>
                    <a:pt x="0" y="0"/>
                  </a:moveTo>
                  <a:lnTo>
                    <a:pt x="2" y="4"/>
                  </a:lnTo>
                  <a:lnTo>
                    <a:pt x="8" y="17"/>
                  </a:lnTo>
                  <a:lnTo>
                    <a:pt x="15" y="37"/>
                  </a:lnTo>
                  <a:lnTo>
                    <a:pt x="26" y="69"/>
                  </a:lnTo>
                  <a:lnTo>
                    <a:pt x="37" y="108"/>
                  </a:lnTo>
                  <a:lnTo>
                    <a:pt x="50" y="160"/>
                  </a:lnTo>
                  <a:lnTo>
                    <a:pt x="62" y="222"/>
                  </a:lnTo>
                  <a:lnTo>
                    <a:pt x="75" y="295"/>
                  </a:lnTo>
                  <a:lnTo>
                    <a:pt x="86" y="380"/>
                  </a:lnTo>
                  <a:lnTo>
                    <a:pt x="63" y="386"/>
                  </a:lnTo>
                  <a:lnTo>
                    <a:pt x="58" y="332"/>
                  </a:lnTo>
                  <a:lnTo>
                    <a:pt x="52" y="270"/>
                  </a:lnTo>
                  <a:lnTo>
                    <a:pt x="43" y="205"/>
                  </a:lnTo>
                  <a:lnTo>
                    <a:pt x="32" y="134"/>
                  </a:lnTo>
                  <a:lnTo>
                    <a:pt x="17" y="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8A7B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71" name="Freeform 54"/>
            <p:cNvSpPr>
              <a:spLocks/>
            </p:cNvSpPr>
            <p:nvPr/>
          </p:nvSpPr>
          <p:spPr bwMode="auto">
            <a:xfrm>
              <a:off x="4483100" y="4618038"/>
              <a:ext cx="212725" cy="60325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134" y="2"/>
                </a:cxn>
                <a:cxn ang="0">
                  <a:pos x="132" y="38"/>
                </a:cxn>
                <a:cxn ang="0">
                  <a:pos x="0" y="36"/>
                </a:cxn>
                <a:cxn ang="0">
                  <a:pos x="4" y="0"/>
                </a:cxn>
              </a:cxnLst>
              <a:rect l="0" t="0" r="r" b="b"/>
              <a:pathLst>
                <a:path w="134" h="38">
                  <a:moveTo>
                    <a:pt x="4" y="0"/>
                  </a:moveTo>
                  <a:lnTo>
                    <a:pt x="134" y="2"/>
                  </a:lnTo>
                  <a:lnTo>
                    <a:pt x="132" y="38"/>
                  </a:lnTo>
                  <a:lnTo>
                    <a:pt x="0" y="36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78A7B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72" name="Freeform 55"/>
            <p:cNvSpPr>
              <a:spLocks/>
            </p:cNvSpPr>
            <p:nvPr/>
          </p:nvSpPr>
          <p:spPr bwMode="auto">
            <a:xfrm>
              <a:off x="4557713" y="3330575"/>
              <a:ext cx="357187" cy="204788"/>
            </a:xfrm>
            <a:custGeom>
              <a:avLst/>
              <a:gdLst/>
              <a:ahLst/>
              <a:cxnLst>
                <a:cxn ang="0">
                  <a:pos x="165" y="0"/>
                </a:cxn>
                <a:cxn ang="0">
                  <a:pos x="173" y="0"/>
                </a:cxn>
                <a:cxn ang="0">
                  <a:pos x="193" y="4"/>
                </a:cxn>
                <a:cxn ang="0">
                  <a:pos x="208" y="13"/>
                </a:cxn>
                <a:cxn ang="0">
                  <a:pos x="220" y="30"/>
                </a:cxn>
                <a:cxn ang="0">
                  <a:pos x="225" y="49"/>
                </a:cxn>
                <a:cxn ang="0">
                  <a:pos x="221" y="71"/>
                </a:cxn>
                <a:cxn ang="0">
                  <a:pos x="212" y="90"/>
                </a:cxn>
                <a:cxn ang="0">
                  <a:pos x="195" y="105"/>
                </a:cxn>
                <a:cxn ang="0">
                  <a:pos x="175" y="112"/>
                </a:cxn>
                <a:cxn ang="0">
                  <a:pos x="67" y="129"/>
                </a:cxn>
                <a:cxn ang="0">
                  <a:pos x="57" y="129"/>
                </a:cxn>
                <a:cxn ang="0">
                  <a:pos x="37" y="125"/>
                </a:cxn>
                <a:cxn ang="0">
                  <a:pos x="20" y="116"/>
                </a:cxn>
                <a:cxn ang="0">
                  <a:pos x="7" y="99"/>
                </a:cxn>
                <a:cxn ang="0">
                  <a:pos x="0" y="80"/>
                </a:cxn>
                <a:cxn ang="0">
                  <a:pos x="2" y="58"/>
                </a:cxn>
                <a:cxn ang="0">
                  <a:pos x="13" y="37"/>
                </a:cxn>
                <a:cxn ang="0">
                  <a:pos x="31" y="21"/>
                </a:cxn>
                <a:cxn ang="0">
                  <a:pos x="56" y="13"/>
                </a:cxn>
                <a:cxn ang="0">
                  <a:pos x="165" y="0"/>
                </a:cxn>
              </a:cxnLst>
              <a:rect l="0" t="0" r="r" b="b"/>
              <a:pathLst>
                <a:path w="225" h="129">
                  <a:moveTo>
                    <a:pt x="165" y="0"/>
                  </a:moveTo>
                  <a:lnTo>
                    <a:pt x="173" y="0"/>
                  </a:lnTo>
                  <a:lnTo>
                    <a:pt x="193" y="4"/>
                  </a:lnTo>
                  <a:lnTo>
                    <a:pt x="208" y="13"/>
                  </a:lnTo>
                  <a:lnTo>
                    <a:pt x="220" y="30"/>
                  </a:lnTo>
                  <a:lnTo>
                    <a:pt x="225" y="49"/>
                  </a:lnTo>
                  <a:lnTo>
                    <a:pt x="221" y="71"/>
                  </a:lnTo>
                  <a:lnTo>
                    <a:pt x="212" y="90"/>
                  </a:lnTo>
                  <a:lnTo>
                    <a:pt x="195" y="105"/>
                  </a:lnTo>
                  <a:lnTo>
                    <a:pt x="175" y="112"/>
                  </a:lnTo>
                  <a:lnTo>
                    <a:pt x="67" y="129"/>
                  </a:lnTo>
                  <a:lnTo>
                    <a:pt x="57" y="129"/>
                  </a:lnTo>
                  <a:lnTo>
                    <a:pt x="37" y="125"/>
                  </a:lnTo>
                  <a:lnTo>
                    <a:pt x="20" y="116"/>
                  </a:lnTo>
                  <a:lnTo>
                    <a:pt x="7" y="99"/>
                  </a:lnTo>
                  <a:lnTo>
                    <a:pt x="0" y="80"/>
                  </a:lnTo>
                  <a:lnTo>
                    <a:pt x="2" y="58"/>
                  </a:lnTo>
                  <a:lnTo>
                    <a:pt x="13" y="37"/>
                  </a:lnTo>
                  <a:lnTo>
                    <a:pt x="31" y="21"/>
                  </a:lnTo>
                  <a:lnTo>
                    <a:pt x="56" y="13"/>
                  </a:lnTo>
                  <a:lnTo>
                    <a:pt x="165" y="0"/>
                  </a:lnTo>
                  <a:close/>
                </a:path>
              </a:pathLst>
            </a:custGeom>
            <a:solidFill>
              <a:srgbClr val="E3DC9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73" name="Freeform 56"/>
            <p:cNvSpPr>
              <a:spLocks/>
            </p:cNvSpPr>
            <p:nvPr/>
          </p:nvSpPr>
          <p:spPr bwMode="auto">
            <a:xfrm>
              <a:off x="4551363" y="3322638"/>
              <a:ext cx="373062" cy="168275"/>
            </a:xfrm>
            <a:custGeom>
              <a:avLst/>
              <a:gdLst/>
              <a:ahLst/>
              <a:cxnLst>
                <a:cxn ang="0">
                  <a:pos x="169" y="0"/>
                </a:cxn>
                <a:cxn ang="0">
                  <a:pos x="194" y="1"/>
                </a:cxn>
                <a:cxn ang="0">
                  <a:pos x="214" y="13"/>
                </a:cxn>
                <a:cxn ang="0">
                  <a:pos x="225" y="24"/>
                </a:cxn>
                <a:cxn ang="0">
                  <a:pos x="233" y="37"/>
                </a:cxn>
                <a:cxn ang="0">
                  <a:pos x="235" y="54"/>
                </a:cxn>
                <a:cxn ang="0">
                  <a:pos x="235" y="56"/>
                </a:cxn>
                <a:cxn ang="0">
                  <a:pos x="231" y="59"/>
                </a:cxn>
                <a:cxn ang="0">
                  <a:pos x="227" y="59"/>
                </a:cxn>
                <a:cxn ang="0">
                  <a:pos x="225" y="57"/>
                </a:cxn>
                <a:cxn ang="0">
                  <a:pos x="224" y="54"/>
                </a:cxn>
                <a:cxn ang="0">
                  <a:pos x="220" y="35"/>
                </a:cxn>
                <a:cxn ang="0">
                  <a:pos x="207" y="20"/>
                </a:cxn>
                <a:cxn ang="0">
                  <a:pos x="190" y="13"/>
                </a:cxn>
                <a:cxn ang="0">
                  <a:pos x="169" y="11"/>
                </a:cxn>
                <a:cxn ang="0">
                  <a:pos x="60" y="24"/>
                </a:cxn>
                <a:cxn ang="0">
                  <a:pos x="37" y="31"/>
                </a:cxn>
                <a:cxn ang="0">
                  <a:pos x="21" y="44"/>
                </a:cxn>
                <a:cxn ang="0">
                  <a:pos x="11" y="63"/>
                </a:cxn>
                <a:cxn ang="0">
                  <a:pos x="9" y="85"/>
                </a:cxn>
                <a:cxn ang="0">
                  <a:pos x="11" y="89"/>
                </a:cxn>
                <a:cxn ang="0">
                  <a:pos x="11" y="95"/>
                </a:cxn>
                <a:cxn ang="0">
                  <a:pos x="13" y="98"/>
                </a:cxn>
                <a:cxn ang="0">
                  <a:pos x="13" y="104"/>
                </a:cxn>
                <a:cxn ang="0">
                  <a:pos x="11" y="106"/>
                </a:cxn>
                <a:cxn ang="0">
                  <a:pos x="6" y="106"/>
                </a:cxn>
                <a:cxn ang="0">
                  <a:pos x="4" y="104"/>
                </a:cxn>
                <a:cxn ang="0">
                  <a:pos x="0" y="93"/>
                </a:cxn>
                <a:cxn ang="0">
                  <a:pos x="0" y="85"/>
                </a:cxn>
                <a:cxn ang="0">
                  <a:pos x="2" y="59"/>
                </a:cxn>
                <a:cxn ang="0">
                  <a:pos x="13" y="37"/>
                </a:cxn>
                <a:cxn ang="0">
                  <a:pos x="34" y="22"/>
                </a:cxn>
                <a:cxn ang="0">
                  <a:pos x="58" y="13"/>
                </a:cxn>
                <a:cxn ang="0">
                  <a:pos x="169" y="0"/>
                </a:cxn>
              </a:cxnLst>
              <a:rect l="0" t="0" r="r" b="b"/>
              <a:pathLst>
                <a:path w="235" h="106">
                  <a:moveTo>
                    <a:pt x="169" y="0"/>
                  </a:moveTo>
                  <a:lnTo>
                    <a:pt x="194" y="1"/>
                  </a:lnTo>
                  <a:lnTo>
                    <a:pt x="214" y="13"/>
                  </a:lnTo>
                  <a:lnTo>
                    <a:pt x="225" y="24"/>
                  </a:lnTo>
                  <a:lnTo>
                    <a:pt x="233" y="37"/>
                  </a:lnTo>
                  <a:lnTo>
                    <a:pt x="235" y="54"/>
                  </a:lnTo>
                  <a:lnTo>
                    <a:pt x="235" y="56"/>
                  </a:lnTo>
                  <a:lnTo>
                    <a:pt x="231" y="59"/>
                  </a:lnTo>
                  <a:lnTo>
                    <a:pt x="227" y="59"/>
                  </a:lnTo>
                  <a:lnTo>
                    <a:pt x="225" y="57"/>
                  </a:lnTo>
                  <a:lnTo>
                    <a:pt x="224" y="54"/>
                  </a:lnTo>
                  <a:lnTo>
                    <a:pt x="220" y="35"/>
                  </a:lnTo>
                  <a:lnTo>
                    <a:pt x="207" y="20"/>
                  </a:lnTo>
                  <a:lnTo>
                    <a:pt x="190" y="13"/>
                  </a:lnTo>
                  <a:lnTo>
                    <a:pt x="169" y="11"/>
                  </a:lnTo>
                  <a:lnTo>
                    <a:pt x="60" y="24"/>
                  </a:lnTo>
                  <a:lnTo>
                    <a:pt x="37" y="31"/>
                  </a:lnTo>
                  <a:lnTo>
                    <a:pt x="21" y="44"/>
                  </a:lnTo>
                  <a:lnTo>
                    <a:pt x="11" y="63"/>
                  </a:lnTo>
                  <a:lnTo>
                    <a:pt x="9" y="85"/>
                  </a:lnTo>
                  <a:lnTo>
                    <a:pt x="11" y="89"/>
                  </a:lnTo>
                  <a:lnTo>
                    <a:pt x="11" y="95"/>
                  </a:lnTo>
                  <a:lnTo>
                    <a:pt x="13" y="98"/>
                  </a:lnTo>
                  <a:lnTo>
                    <a:pt x="13" y="104"/>
                  </a:lnTo>
                  <a:lnTo>
                    <a:pt x="11" y="106"/>
                  </a:lnTo>
                  <a:lnTo>
                    <a:pt x="6" y="106"/>
                  </a:lnTo>
                  <a:lnTo>
                    <a:pt x="4" y="104"/>
                  </a:lnTo>
                  <a:lnTo>
                    <a:pt x="0" y="93"/>
                  </a:lnTo>
                  <a:lnTo>
                    <a:pt x="0" y="85"/>
                  </a:lnTo>
                  <a:lnTo>
                    <a:pt x="2" y="59"/>
                  </a:lnTo>
                  <a:lnTo>
                    <a:pt x="13" y="37"/>
                  </a:lnTo>
                  <a:lnTo>
                    <a:pt x="34" y="22"/>
                  </a:lnTo>
                  <a:lnTo>
                    <a:pt x="58" y="13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19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74" name="Freeform 57"/>
            <p:cNvSpPr>
              <a:spLocks/>
            </p:cNvSpPr>
            <p:nvPr/>
          </p:nvSpPr>
          <p:spPr bwMode="auto">
            <a:xfrm>
              <a:off x="5030788" y="3254375"/>
              <a:ext cx="306387" cy="198438"/>
            </a:xfrm>
            <a:custGeom>
              <a:avLst/>
              <a:gdLst/>
              <a:ahLst/>
              <a:cxnLst>
                <a:cxn ang="0">
                  <a:pos x="141" y="0"/>
                </a:cxn>
                <a:cxn ang="0">
                  <a:pos x="151" y="0"/>
                </a:cxn>
                <a:cxn ang="0">
                  <a:pos x="167" y="3"/>
                </a:cxn>
                <a:cxn ang="0">
                  <a:pos x="180" y="13"/>
                </a:cxn>
                <a:cxn ang="0">
                  <a:pos x="190" y="26"/>
                </a:cxn>
                <a:cxn ang="0">
                  <a:pos x="193" y="43"/>
                </a:cxn>
                <a:cxn ang="0">
                  <a:pos x="192" y="63"/>
                </a:cxn>
                <a:cxn ang="0">
                  <a:pos x="182" y="82"/>
                </a:cxn>
                <a:cxn ang="0">
                  <a:pos x="167" y="97"/>
                </a:cxn>
                <a:cxn ang="0">
                  <a:pos x="149" y="104"/>
                </a:cxn>
                <a:cxn ang="0">
                  <a:pos x="56" y="125"/>
                </a:cxn>
                <a:cxn ang="0">
                  <a:pos x="46" y="125"/>
                </a:cxn>
                <a:cxn ang="0">
                  <a:pos x="30" y="121"/>
                </a:cxn>
                <a:cxn ang="0">
                  <a:pos x="15" y="113"/>
                </a:cxn>
                <a:cxn ang="0">
                  <a:pos x="3" y="99"/>
                </a:cxn>
                <a:cxn ang="0">
                  <a:pos x="0" y="82"/>
                </a:cxn>
                <a:cxn ang="0">
                  <a:pos x="2" y="59"/>
                </a:cxn>
                <a:cxn ang="0">
                  <a:pos x="11" y="41"/>
                </a:cxn>
                <a:cxn ang="0">
                  <a:pos x="26" y="26"/>
                </a:cxn>
                <a:cxn ang="0">
                  <a:pos x="46" y="18"/>
                </a:cxn>
                <a:cxn ang="0">
                  <a:pos x="141" y="0"/>
                </a:cxn>
              </a:cxnLst>
              <a:rect l="0" t="0" r="r" b="b"/>
              <a:pathLst>
                <a:path w="193" h="125">
                  <a:moveTo>
                    <a:pt x="141" y="0"/>
                  </a:moveTo>
                  <a:lnTo>
                    <a:pt x="151" y="0"/>
                  </a:lnTo>
                  <a:lnTo>
                    <a:pt x="167" y="3"/>
                  </a:lnTo>
                  <a:lnTo>
                    <a:pt x="180" y="13"/>
                  </a:lnTo>
                  <a:lnTo>
                    <a:pt x="190" y="26"/>
                  </a:lnTo>
                  <a:lnTo>
                    <a:pt x="193" y="43"/>
                  </a:lnTo>
                  <a:lnTo>
                    <a:pt x="192" y="63"/>
                  </a:lnTo>
                  <a:lnTo>
                    <a:pt x="182" y="82"/>
                  </a:lnTo>
                  <a:lnTo>
                    <a:pt x="167" y="97"/>
                  </a:lnTo>
                  <a:lnTo>
                    <a:pt x="149" y="104"/>
                  </a:lnTo>
                  <a:lnTo>
                    <a:pt x="56" y="125"/>
                  </a:lnTo>
                  <a:lnTo>
                    <a:pt x="46" y="125"/>
                  </a:lnTo>
                  <a:lnTo>
                    <a:pt x="30" y="121"/>
                  </a:lnTo>
                  <a:lnTo>
                    <a:pt x="15" y="113"/>
                  </a:lnTo>
                  <a:lnTo>
                    <a:pt x="3" y="99"/>
                  </a:lnTo>
                  <a:lnTo>
                    <a:pt x="0" y="82"/>
                  </a:lnTo>
                  <a:lnTo>
                    <a:pt x="2" y="59"/>
                  </a:lnTo>
                  <a:lnTo>
                    <a:pt x="11" y="41"/>
                  </a:lnTo>
                  <a:lnTo>
                    <a:pt x="26" y="26"/>
                  </a:lnTo>
                  <a:lnTo>
                    <a:pt x="46" y="18"/>
                  </a:lnTo>
                  <a:lnTo>
                    <a:pt x="141" y="0"/>
                  </a:lnTo>
                  <a:close/>
                </a:path>
              </a:pathLst>
            </a:custGeom>
            <a:solidFill>
              <a:srgbClr val="E3DC9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75" name="Freeform 58"/>
            <p:cNvSpPr>
              <a:spLocks/>
            </p:cNvSpPr>
            <p:nvPr/>
          </p:nvSpPr>
          <p:spPr bwMode="auto">
            <a:xfrm>
              <a:off x="5021263" y="3244850"/>
              <a:ext cx="325437" cy="160338"/>
            </a:xfrm>
            <a:custGeom>
              <a:avLst/>
              <a:gdLst/>
              <a:ahLst/>
              <a:cxnLst>
                <a:cxn ang="0">
                  <a:pos x="147" y="0"/>
                </a:cxn>
                <a:cxn ang="0">
                  <a:pos x="168" y="2"/>
                </a:cxn>
                <a:cxn ang="0">
                  <a:pos x="186" y="9"/>
                </a:cxn>
                <a:cxn ang="0">
                  <a:pos x="199" y="26"/>
                </a:cxn>
                <a:cxn ang="0">
                  <a:pos x="205" y="49"/>
                </a:cxn>
                <a:cxn ang="0">
                  <a:pos x="205" y="56"/>
                </a:cxn>
                <a:cxn ang="0">
                  <a:pos x="203" y="65"/>
                </a:cxn>
                <a:cxn ang="0">
                  <a:pos x="203" y="67"/>
                </a:cxn>
                <a:cxn ang="0">
                  <a:pos x="201" y="69"/>
                </a:cxn>
                <a:cxn ang="0">
                  <a:pos x="196" y="69"/>
                </a:cxn>
                <a:cxn ang="0">
                  <a:pos x="194" y="67"/>
                </a:cxn>
                <a:cxn ang="0">
                  <a:pos x="194" y="50"/>
                </a:cxn>
                <a:cxn ang="0">
                  <a:pos x="190" y="32"/>
                </a:cxn>
                <a:cxn ang="0">
                  <a:pos x="179" y="19"/>
                </a:cxn>
                <a:cxn ang="0">
                  <a:pos x="164" y="11"/>
                </a:cxn>
                <a:cxn ang="0">
                  <a:pos x="149" y="11"/>
                </a:cxn>
                <a:cxn ang="0">
                  <a:pos x="54" y="30"/>
                </a:cxn>
                <a:cxn ang="0">
                  <a:pos x="36" y="37"/>
                </a:cxn>
                <a:cxn ang="0">
                  <a:pos x="21" y="50"/>
                </a:cxn>
                <a:cxn ang="0">
                  <a:pos x="13" y="67"/>
                </a:cxn>
                <a:cxn ang="0">
                  <a:pos x="11" y="88"/>
                </a:cxn>
                <a:cxn ang="0">
                  <a:pos x="11" y="97"/>
                </a:cxn>
                <a:cxn ang="0">
                  <a:pos x="8" y="101"/>
                </a:cxn>
                <a:cxn ang="0">
                  <a:pos x="4" y="101"/>
                </a:cxn>
                <a:cxn ang="0">
                  <a:pos x="2" y="99"/>
                </a:cxn>
                <a:cxn ang="0">
                  <a:pos x="2" y="95"/>
                </a:cxn>
                <a:cxn ang="0">
                  <a:pos x="0" y="91"/>
                </a:cxn>
                <a:cxn ang="0">
                  <a:pos x="0" y="90"/>
                </a:cxn>
                <a:cxn ang="0">
                  <a:pos x="2" y="65"/>
                </a:cxn>
                <a:cxn ang="0">
                  <a:pos x="13" y="43"/>
                </a:cxn>
                <a:cxn ang="0">
                  <a:pos x="30" y="28"/>
                </a:cxn>
                <a:cxn ang="0">
                  <a:pos x="52" y="19"/>
                </a:cxn>
                <a:cxn ang="0">
                  <a:pos x="147" y="0"/>
                </a:cxn>
              </a:cxnLst>
              <a:rect l="0" t="0" r="r" b="b"/>
              <a:pathLst>
                <a:path w="205" h="101">
                  <a:moveTo>
                    <a:pt x="147" y="0"/>
                  </a:moveTo>
                  <a:lnTo>
                    <a:pt x="168" y="2"/>
                  </a:lnTo>
                  <a:lnTo>
                    <a:pt x="186" y="9"/>
                  </a:lnTo>
                  <a:lnTo>
                    <a:pt x="199" y="26"/>
                  </a:lnTo>
                  <a:lnTo>
                    <a:pt x="205" y="49"/>
                  </a:lnTo>
                  <a:lnTo>
                    <a:pt x="205" y="56"/>
                  </a:lnTo>
                  <a:lnTo>
                    <a:pt x="203" y="65"/>
                  </a:lnTo>
                  <a:lnTo>
                    <a:pt x="203" y="67"/>
                  </a:lnTo>
                  <a:lnTo>
                    <a:pt x="201" y="69"/>
                  </a:lnTo>
                  <a:lnTo>
                    <a:pt x="196" y="69"/>
                  </a:lnTo>
                  <a:lnTo>
                    <a:pt x="194" y="67"/>
                  </a:lnTo>
                  <a:lnTo>
                    <a:pt x="194" y="50"/>
                  </a:lnTo>
                  <a:lnTo>
                    <a:pt x="190" y="32"/>
                  </a:lnTo>
                  <a:lnTo>
                    <a:pt x="179" y="19"/>
                  </a:lnTo>
                  <a:lnTo>
                    <a:pt x="164" y="11"/>
                  </a:lnTo>
                  <a:lnTo>
                    <a:pt x="149" y="11"/>
                  </a:lnTo>
                  <a:lnTo>
                    <a:pt x="54" y="30"/>
                  </a:lnTo>
                  <a:lnTo>
                    <a:pt x="36" y="37"/>
                  </a:lnTo>
                  <a:lnTo>
                    <a:pt x="21" y="50"/>
                  </a:lnTo>
                  <a:lnTo>
                    <a:pt x="13" y="67"/>
                  </a:lnTo>
                  <a:lnTo>
                    <a:pt x="11" y="88"/>
                  </a:lnTo>
                  <a:lnTo>
                    <a:pt x="11" y="97"/>
                  </a:lnTo>
                  <a:lnTo>
                    <a:pt x="8" y="101"/>
                  </a:lnTo>
                  <a:lnTo>
                    <a:pt x="4" y="101"/>
                  </a:lnTo>
                  <a:lnTo>
                    <a:pt x="2" y="99"/>
                  </a:lnTo>
                  <a:lnTo>
                    <a:pt x="2" y="95"/>
                  </a:lnTo>
                  <a:lnTo>
                    <a:pt x="0" y="91"/>
                  </a:lnTo>
                  <a:lnTo>
                    <a:pt x="0" y="90"/>
                  </a:lnTo>
                  <a:lnTo>
                    <a:pt x="2" y="65"/>
                  </a:lnTo>
                  <a:lnTo>
                    <a:pt x="13" y="43"/>
                  </a:lnTo>
                  <a:lnTo>
                    <a:pt x="30" y="28"/>
                  </a:lnTo>
                  <a:lnTo>
                    <a:pt x="52" y="19"/>
                  </a:lnTo>
                  <a:lnTo>
                    <a:pt x="147" y="0"/>
                  </a:lnTo>
                  <a:close/>
                </a:path>
              </a:pathLst>
            </a:custGeom>
            <a:solidFill>
              <a:srgbClr val="19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76" name="Freeform 59"/>
            <p:cNvSpPr>
              <a:spLocks/>
            </p:cNvSpPr>
            <p:nvPr/>
          </p:nvSpPr>
          <p:spPr bwMode="auto">
            <a:xfrm>
              <a:off x="4906963" y="3346450"/>
              <a:ext cx="127000" cy="52388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59" y="3"/>
                </a:cxn>
                <a:cxn ang="0">
                  <a:pos x="80" y="14"/>
                </a:cxn>
                <a:cxn ang="0">
                  <a:pos x="72" y="24"/>
                </a:cxn>
                <a:cxn ang="0">
                  <a:pos x="57" y="14"/>
                </a:cxn>
                <a:cxn ang="0">
                  <a:pos x="42" y="11"/>
                </a:cxn>
                <a:cxn ang="0">
                  <a:pos x="29" y="14"/>
                </a:cxn>
                <a:cxn ang="0">
                  <a:pos x="18" y="22"/>
                </a:cxn>
                <a:cxn ang="0">
                  <a:pos x="7" y="33"/>
                </a:cxn>
                <a:cxn ang="0">
                  <a:pos x="0" y="27"/>
                </a:cxn>
                <a:cxn ang="0">
                  <a:pos x="3" y="24"/>
                </a:cxn>
                <a:cxn ang="0">
                  <a:pos x="11" y="14"/>
                </a:cxn>
                <a:cxn ang="0">
                  <a:pos x="24" y="5"/>
                </a:cxn>
                <a:cxn ang="0">
                  <a:pos x="40" y="0"/>
                </a:cxn>
              </a:cxnLst>
              <a:rect l="0" t="0" r="r" b="b"/>
              <a:pathLst>
                <a:path w="80" h="33">
                  <a:moveTo>
                    <a:pt x="40" y="0"/>
                  </a:moveTo>
                  <a:lnTo>
                    <a:pt x="59" y="3"/>
                  </a:lnTo>
                  <a:lnTo>
                    <a:pt x="80" y="14"/>
                  </a:lnTo>
                  <a:lnTo>
                    <a:pt x="72" y="24"/>
                  </a:lnTo>
                  <a:lnTo>
                    <a:pt x="57" y="14"/>
                  </a:lnTo>
                  <a:lnTo>
                    <a:pt x="42" y="11"/>
                  </a:lnTo>
                  <a:lnTo>
                    <a:pt x="29" y="14"/>
                  </a:lnTo>
                  <a:lnTo>
                    <a:pt x="18" y="22"/>
                  </a:lnTo>
                  <a:lnTo>
                    <a:pt x="7" y="33"/>
                  </a:lnTo>
                  <a:lnTo>
                    <a:pt x="0" y="27"/>
                  </a:lnTo>
                  <a:lnTo>
                    <a:pt x="3" y="24"/>
                  </a:lnTo>
                  <a:lnTo>
                    <a:pt x="11" y="14"/>
                  </a:lnTo>
                  <a:lnTo>
                    <a:pt x="24" y="5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19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77" name="Freeform 60"/>
            <p:cNvSpPr>
              <a:spLocks noEditPoints="1"/>
            </p:cNvSpPr>
            <p:nvPr/>
          </p:nvSpPr>
          <p:spPr bwMode="auto">
            <a:xfrm>
              <a:off x="4678363" y="3336925"/>
              <a:ext cx="225425" cy="50800"/>
            </a:xfrm>
            <a:custGeom>
              <a:avLst/>
              <a:gdLst/>
              <a:ahLst/>
              <a:cxnLst>
                <a:cxn ang="0">
                  <a:pos x="13" y="11"/>
                </a:cxn>
                <a:cxn ang="0">
                  <a:pos x="2" y="13"/>
                </a:cxn>
                <a:cxn ang="0">
                  <a:pos x="0" y="13"/>
                </a:cxn>
                <a:cxn ang="0">
                  <a:pos x="13" y="11"/>
                </a:cxn>
                <a:cxn ang="0">
                  <a:pos x="93" y="0"/>
                </a:cxn>
                <a:cxn ang="0">
                  <a:pos x="108" y="2"/>
                </a:cxn>
                <a:cxn ang="0">
                  <a:pos x="123" y="7"/>
                </a:cxn>
                <a:cxn ang="0">
                  <a:pos x="134" y="19"/>
                </a:cxn>
                <a:cxn ang="0">
                  <a:pos x="138" y="26"/>
                </a:cxn>
                <a:cxn ang="0">
                  <a:pos x="142" y="32"/>
                </a:cxn>
                <a:cxn ang="0">
                  <a:pos x="134" y="26"/>
                </a:cxn>
                <a:cxn ang="0">
                  <a:pos x="119" y="17"/>
                </a:cxn>
                <a:cxn ang="0">
                  <a:pos x="99" y="11"/>
                </a:cxn>
                <a:cxn ang="0">
                  <a:pos x="88" y="9"/>
                </a:cxn>
                <a:cxn ang="0">
                  <a:pos x="50" y="9"/>
                </a:cxn>
                <a:cxn ang="0">
                  <a:pos x="30" y="11"/>
                </a:cxn>
                <a:cxn ang="0">
                  <a:pos x="13" y="11"/>
                </a:cxn>
                <a:cxn ang="0">
                  <a:pos x="28" y="9"/>
                </a:cxn>
                <a:cxn ang="0">
                  <a:pos x="47" y="6"/>
                </a:cxn>
                <a:cxn ang="0">
                  <a:pos x="65" y="4"/>
                </a:cxn>
                <a:cxn ang="0">
                  <a:pos x="82" y="2"/>
                </a:cxn>
                <a:cxn ang="0">
                  <a:pos x="93" y="0"/>
                </a:cxn>
              </a:cxnLst>
              <a:rect l="0" t="0" r="r" b="b"/>
              <a:pathLst>
                <a:path w="142" h="32">
                  <a:moveTo>
                    <a:pt x="13" y="11"/>
                  </a:moveTo>
                  <a:lnTo>
                    <a:pt x="2" y="13"/>
                  </a:lnTo>
                  <a:lnTo>
                    <a:pt x="0" y="13"/>
                  </a:lnTo>
                  <a:lnTo>
                    <a:pt x="13" y="11"/>
                  </a:lnTo>
                  <a:close/>
                  <a:moveTo>
                    <a:pt x="93" y="0"/>
                  </a:moveTo>
                  <a:lnTo>
                    <a:pt x="108" y="2"/>
                  </a:lnTo>
                  <a:lnTo>
                    <a:pt x="123" y="7"/>
                  </a:lnTo>
                  <a:lnTo>
                    <a:pt x="134" y="19"/>
                  </a:lnTo>
                  <a:lnTo>
                    <a:pt x="138" y="26"/>
                  </a:lnTo>
                  <a:lnTo>
                    <a:pt x="142" y="32"/>
                  </a:lnTo>
                  <a:lnTo>
                    <a:pt x="134" y="26"/>
                  </a:lnTo>
                  <a:lnTo>
                    <a:pt x="119" y="17"/>
                  </a:lnTo>
                  <a:lnTo>
                    <a:pt x="99" y="11"/>
                  </a:lnTo>
                  <a:lnTo>
                    <a:pt x="88" y="9"/>
                  </a:lnTo>
                  <a:lnTo>
                    <a:pt x="50" y="9"/>
                  </a:lnTo>
                  <a:lnTo>
                    <a:pt x="30" y="11"/>
                  </a:lnTo>
                  <a:lnTo>
                    <a:pt x="13" y="11"/>
                  </a:lnTo>
                  <a:lnTo>
                    <a:pt x="28" y="9"/>
                  </a:lnTo>
                  <a:lnTo>
                    <a:pt x="47" y="6"/>
                  </a:lnTo>
                  <a:lnTo>
                    <a:pt x="65" y="4"/>
                  </a:lnTo>
                  <a:lnTo>
                    <a:pt x="82" y="2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78" name="Freeform 61"/>
            <p:cNvSpPr>
              <a:spLocks/>
            </p:cNvSpPr>
            <p:nvPr/>
          </p:nvSpPr>
          <p:spPr bwMode="auto">
            <a:xfrm>
              <a:off x="5148263" y="3262313"/>
              <a:ext cx="180975" cy="57150"/>
            </a:xfrm>
            <a:custGeom>
              <a:avLst/>
              <a:gdLst/>
              <a:ahLst/>
              <a:cxnLst>
                <a:cxn ang="0">
                  <a:pos x="67" y="0"/>
                </a:cxn>
                <a:cxn ang="0">
                  <a:pos x="88" y="0"/>
                </a:cxn>
                <a:cxn ang="0">
                  <a:pos x="97" y="6"/>
                </a:cxn>
                <a:cxn ang="0">
                  <a:pos x="106" y="17"/>
                </a:cxn>
                <a:cxn ang="0">
                  <a:pos x="114" y="36"/>
                </a:cxn>
                <a:cxn ang="0">
                  <a:pos x="112" y="32"/>
                </a:cxn>
                <a:cxn ang="0">
                  <a:pos x="106" y="23"/>
                </a:cxn>
                <a:cxn ang="0">
                  <a:pos x="95" y="13"/>
                </a:cxn>
                <a:cxn ang="0">
                  <a:pos x="80" y="8"/>
                </a:cxn>
                <a:cxn ang="0">
                  <a:pos x="52" y="8"/>
                </a:cxn>
                <a:cxn ang="0">
                  <a:pos x="34" y="10"/>
                </a:cxn>
                <a:cxn ang="0">
                  <a:pos x="17" y="12"/>
                </a:cxn>
                <a:cxn ang="0">
                  <a:pos x="6" y="13"/>
                </a:cxn>
                <a:cxn ang="0">
                  <a:pos x="0" y="13"/>
                </a:cxn>
                <a:cxn ang="0">
                  <a:pos x="67" y="0"/>
                </a:cxn>
              </a:cxnLst>
              <a:rect l="0" t="0" r="r" b="b"/>
              <a:pathLst>
                <a:path w="114" h="36">
                  <a:moveTo>
                    <a:pt x="67" y="0"/>
                  </a:moveTo>
                  <a:lnTo>
                    <a:pt x="88" y="0"/>
                  </a:lnTo>
                  <a:lnTo>
                    <a:pt x="97" y="6"/>
                  </a:lnTo>
                  <a:lnTo>
                    <a:pt x="106" y="17"/>
                  </a:lnTo>
                  <a:lnTo>
                    <a:pt x="114" y="36"/>
                  </a:lnTo>
                  <a:lnTo>
                    <a:pt x="112" y="32"/>
                  </a:lnTo>
                  <a:lnTo>
                    <a:pt x="106" y="23"/>
                  </a:lnTo>
                  <a:lnTo>
                    <a:pt x="95" y="13"/>
                  </a:lnTo>
                  <a:lnTo>
                    <a:pt x="80" y="8"/>
                  </a:lnTo>
                  <a:lnTo>
                    <a:pt x="52" y="8"/>
                  </a:lnTo>
                  <a:lnTo>
                    <a:pt x="34" y="10"/>
                  </a:lnTo>
                  <a:lnTo>
                    <a:pt x="17" y="12"/>
                  </a:lnTo>
                  <a:lnTo>
                    <a:pt x="6" y="13"/>
                  </a:lnTo>
                  <a:lnTo>
                    <a:pt x="0" y="13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7470478" y="3134242"/>
            <a:ext cx="447352" cy="681640"/>
            <a:chOff x="6700838" y="2600325"/>
            <a:chExt cx="1773237" cy="2701926"/>
          </a:xfrm>
        </p:grpSpPr>
        <p:sp>
          <p:nvSpPr>
            <p:cNvPr id="80" name="Freeform 23"/>
            <p:cNvSpPr>
              <a:spLocks/>
            </p:cNvSpPr>
            <p:nvPr/>
          </p:nvSpPr>
          <p:spPr bwMode="auto">
            <a:xfrm>
              <a:off x="7232650" y="4124325"/>
              <a:ext cx="777875" cy="1177925"/>
            </a:xfrm>
            <a:custGeom>
              <a:avLst/>
              <a:gdLst/>
              <a:ahLst/>
              <a:cxnLst>
                <a:cxn ang="0">
                  <a:pos x="412" y="0"/>
                </a:cxn>
                <a:cxn ang="0">
                  <a:pos x="434" y="11"/>
                </a:cxn>
                <a:cxn ang="0">
                  <a:pos x="447" y="15"/>
                </a:cxn>
                <a:cxn ang="0">
                  <a:pos x="458" y="17"/>
                </a:cxn>
                <a:cxn ang="0">
                  <a:pos x="490" y="733"/>
                </a:cxn>
                <a:cxn ang="0">
                  <a:pos x="413" y="738"/>
                </a:cxn>
                <a:cxn ang="0">
                  <a:pos x="324" y="740"/>
                </a:cxn>
                <a:cxn ang="0">
                  <a:pos x="223" y="742"/>
                </a:cxn>
                <a:cxn ang="0">
                  <a:pos x="151" y="742"/>
                </a:cxn>
                <a:cxn ang="0">
                  <a:pos x="84" y="740"/>
                </a:cxn>
                <a:cxn ang="0">
                  <a:pos x="0" y="34"/>
                </a:cxn>
                <a:cxn ang="0">
                  <a:pos x="17" y="19"/>
                </a:cxn>
                <a:cxn ang="0">
                  <a:pos x="93" y="19"/>
                </a:cxn>
                <a:cxn ang="0">
                  <a:pos x="147" y="17"/>
                </a:cxn>
                <a:cxn ang="0">
                  <a:pos x="209" y="15"/>
                </a:cxn>
                <a:cxn ang="0">
                  <a:pos x="274" y="11"/>
                </a:cxn>
                <a:cxn ang="0">
                  <a:pos x="343" y="7"/>
                </a:cxn>
                <a:cxn ang="0">
                  <a:pos x="412" y="0"/>
                </a:cxn>
              </a:cxnLst>
              <a:rect l="0" t="0" r="r" b="b"/>
              <a:pathLst>
                <a:path w="490" h="742">
                  <a:moveTo>
                    <a:pt x="412" y="0"/>
                  </a:moveTo>
                  <a:lnTo>
                    <a:pt x="434" y="11"/>
                  </a:lnTo>
                  <a:lnTo>
                    <a:pt x="447" y="15"/>
                  </a:lnTo>
                  <a:lnTo>
                    <a:pt x="458" y="17"/>
                  </a:lnTo>
                  <a:lnTo>
                    <a:pt x="490" y="733"/>
                  </a:lnTo>
                  <a:lnTo>
                    <a:pt x="413" y="738"/>
                  </a:lnTo>
                  <a:lnTo>
                    <a:pt x="324" y="740"/>
                  </a:lnTo>
                  <a:lnTo>
                    <a:pt x="223" y="742"/>
                  </a:lnTo>
                  <a:lnTo>
                    <a:pt x="151" y="742"/>
                  </a:lnTo>
                  <a:lnTo>
                    <a:pt x="84" y="740"/>
                  </a:lnTo>
                  <a:lnTo>
                    <a:pt x="0" y="34"/>
                  </a:lnTo>
                  <a:lnTo>
                    <a:pt x="17" y="19"/>
                  </a:lnTo>
                  <a:lnTo>
                    <a:pt x="93" y="19"/>
                  </a:lnTo>
                  <a:lnTo>
                    <a:pt x="147" y="17"/>
                  </a:lnTo>
                  <a:lnTo>
                    <a:pt x="209" y="15"/>
                  </a:lnTo>
                  <a:lnTo>
                    <a:pt x="274" y="11"/>
                  </a:lnTo>
                  <a:lnTo>
                    <a:pt x="343" y="7"/>
                  </a:lnTo>
                  <a:lnTo>
                    <a:pt x="412" y="0"/>
                  </a:lnTo>
                  <a:close/>
                </a:path>
              </a:pathLst>
            </a:custGeom>
            <a:solidFill>
              <a:srgbClr val="E2F9FB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81" name="Freeform 24"/>
            <p:cNvSpPr>
              <a:spLocks/>
            </p:cNvSpPr>
            <p:nvPr/>
          </p:nvSpPr>
          <p:spPr bwMode="auto">
            <a:xfrm>
              <a:off x="7253288" y="4144963"/>
              <a:ext cx="339725" cy="263525"/>
            </a:xfrm>
            <a:custGeom>
              <a:avLst/>
              <a:gdLst/>
              <a:ahLst/>
              <a:cxnLst>
                <a:cxn ang="0">
                  <a:pos x="214" y="0"/>
                </a:cxn>
                <a:cxn ang="0">
                  <a:pos x="132" y="166"/>
                </a:cxn>
                <a:cxn ang="0">
                  <a:pos x="117" y="158"/>
                </a:cxn>
                <a:cxn ang="0">
                  <a:pos x="99" y="147"/>
                </a:cxn>
                <a:cxn ang="0">
                  <a:pos x="78" y="131"/>
                </a:cxn>
                <a:cxn ang="0">
                  <a:pos x="54" y="106"/>
                </a:cxn>
                <a:cxn ang="0">
                  <a:pos x="45" y="93"/>
                </a:cxn>
                <a:cxn ang="0">
                  <a:pos x="34" y="75"/>
                </a:cxn>
                <a:cxn ang="0">
                  <a:pos x="15" y="37"/>
                </a:cxn>
                <a:cxn ang="0">
                  <a:pos x="7" y="21"/>
                </a:cxn>
                <a:cxn ang="0">
                  <a:pos x="2" y="7"/>
                </a:cxn>
                <a:cxn ang="0">
                  <a:pos x="0" y="4"/>
                </a:cxn>
                <a:cxn ang="0">
                  <a:pos x="28" y="11"/>
                </a:cxn>
                <a:cxn ang="0">
                  <a:pos x="63" y="13"/>
                </a:cxn>
                <a:cxn ang="0">
                  <a:pos x="108" y="11"/>
                </a:cxn>
                <a:cxn ang="0">
                  <a:pos x="158" y="7"/>
                </a:cxn>
                <a:cxn ang="0">
                  <a:pos x="214" y="0"/>
                </a:cxn>
              </a:cxnLst>
              <a:rect l="0" t="0" r="r" b="b"/>
              <a:pathLst>
                <a:path w="214" h="166">
                  <a:moveTo>
                    <a:pt x="214" y="0"/>
                  </a:moveTo>
                  <a:lnTo>
                    <a:pt x="132" y="166"/>
                  </a:lnTo>
                  <a:lnTo>
                    <a:pt x="117" y="158"/>
                  </a:lnTo>
                  <a:lnTo>
                    <a:pt x="99" y="147"/>
                  </a:lnTo>
                  <a:lnTo>
                    <a:pt x="78" y="131"/>
                  </a:lnTo>
                  <a:lnTo>
                    <a:pt x="54" y="106"/>
                  </a:lnTo>
                  <a:lnTo>
                    <a:pt x="45" y="93"/>
                  </a:lnTo>
                  <a:lnTo>
                    <a:pt x="34" y="75"/>
                  </a:lnTo>
                  <a:lnTo>
                    <a:pt x="15" y="37"/>
                  </a:lnTo>
                  <a:lnTo>
                    <a:pt x="7" y="21"/>
                  </a:lnTo>
                  <a:lnTo>
                    <a:pt x="2" y="7"/>
                  </a:lnTo>
                  <a:lnTo>
                    <a:pt x="0" y="4"/>
                  </a:lnTo>
                  <a:lnTo>
                    <a:pt x="28" y="11"/>
                  </a:lnTo>
                  <a:lnTo>
                    <a:pt x="63" y="13"/>
                  </a:lnTo>
                  <a:lnTo>
                    <a:pt x="108" y="11"/>
                  </a:lnTo>
                  <a:lnTo>
                    <a:pt x="158" y="7"/>
                  </a:lnTo>
                  <a:lnTo>
                    <a:pt x="214" y="0"/>
                  </a:lnTo>
                  <a:close/>
                </a:path>
              </a:pathLst>
            </a:custGeom>
            <a:solidFill>
              <a:srgbClr val="B6D2D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82" name="Freeform 25"/>
            <p:cNvSpPr>
              <a:spLocks/>
            </p:cNvSpPr>
            <p:nvPr/>
          </p:nvSpPr>
          <p:spPr bwMode="auto">
            <a:xfrm>
              <a:off x="6777038" y="2600325"/>
              <a:ext cx="1409700" cy="1363663"/>
            </a:xfrm>
            <a:custGeom>
              <a:avLst/>
              <a:gdLst/>
              <a:ahLst/>
              <a:cxnLst>
                <a:cxn ang="0">
                  <a:pos x="415" y="0"/>
                </a:cxn>
                <a:cxn ang="0">
                  <a:pos x="479" y="3"/>
                </a:cxn>
                <a:cxn ang="0">
                  <a:pos x="544" y="16"/>
                </a:cxn>
                <a:cxn ang="0">
                  <a:pos x="607" y="37"/>
                </a:cxn>
                <a:cxn ang="0">
                  <a:pos x="663" y="65"/>
                </a:cxn>
                <a:cxn ang="0">
                  <a:pos x="712" y="102"/>
                </a:cxn>
                <a:cxn ang="0">
                  <a:pos x="756" y="145"/>
                </a:cxn>
                <a:cxn ang="0">
                  <a:pos x="793" y="194"/>
                </a:cxn>
                <a:cxn ang="0">
                  <a:pos x="825" y="246"/>
                </a:cxn>
                <a:cxn ang="0">
                  <a:pos x="851" y="302"/>
                </a:cxn>
                <a:cxn ang="0">
                  <a:pos x="870" y="358"/>
                </a:cxn>
                <a:cxn ang="0">
                  <a:pos x="883" y="417"/>
                </a:cxn>
                <a:cxn ang="0">
                  <a:pos x="888" y="473"/>
                </a:cxn>
                <a:cxn ang="0">
                  <a:pos x="888" y="529"/>
                </a:cxn>
                <a:cxn ang="0">
                  <a:pos x="879" y="581"/>
                </a:cxn>
                <a:cxn ang="0">
                  <a:pos x="864" y="630"/>
                </a:cxn>
                <a:cxn ang="0">
                  <a:pos x="836" y="684"/>
                </a:cxn>
                <a:cxn ang="0">
                  <a:pos x="801" y="731"/>
                </a:cxn>
                <a:cxn ang="0">
                  <a:pos x="760" y="770"/>
                </a:cxn>
                <a:cxn ang="0">
                  <a:pos x="713" y="803"/>
                </a:cxn>
                <a:cxn ang="0">
                  <a:pos x="661" y="828"/>
                </a:cxn>
                <a:cxn ang="0">
                  <a:pos x="605" y="846"/>
                </a:cxn>
                <a:cxn ang="0">
                  <a:pos x="548" y="856"/>
                </a:cxn>
                <a:cxn ang="0">
                  <a:pos x="486" y="859"/>
                </a:cxn>
                <a:cxn ang="0">
                  <a:pos x="423" y="854"/>
                </a:cxn>
                <a:cxn ang="0">
                  <a:pos x="360" y="841"/>
                </a:cxn>
                <a:cxn ang="0">
                  <a:pos x="296" y="818"/>
                </a:cxn>
                <a:cxn ang="0">
                  <a:pos x="235" y="788"/>
                </a:cxn>
                <a:cxn ang="0">
                  <a:pos x="181" y="751"/>
                </a:cxn>
                <a:cxn ang="0">
                  <a:pos x="132" y="708"/>
                </a:cxn>
                <a:cxn ang="0">
                  <a:pos x="90" y="660"/>
                </a:cxn>
                <a:cxn ang="0">
                  <a:pos x="56" y="608"/>
                </a:cxn>
                <a:cxn ang="0">
                  <a:pos x="30" y="552"/>
                </a:cxn>
                <a:cxn ang="0">
                  <a:pos x="11" y="494"/>
                </a:cxn>
                <a:cxn ang="0">
                  <a:pos x="2" y="434"/>
                </a:cxn>
                <a:cxn ang="0">
                  <a:pos x="0" y="373"/>
                </a:cxn>
                <a:cxn ang="0">
                  <a:pos x="10" y="311"/>
                </a:cxn>
                <a:cxn ang="0">
                  <a:pos x="30" y="249"/>
                </a:cxn>
                <a:cxn ang="0">
                  <a:pos x="58" y="194"/>
                </a:cxn>
                <a:cxn ang="0">
                  <a:pos x="95" y="143"/>
                </a:cxn>
                <a:cxn ang="0">
                  <a:pos x="138" y="100"/>
                </a:cxn>
                <a:cxn ang="0">
                  <a:pos x="185" y="65"/>
                </a:cxn>
                <a:cxn ang="0">
                  <a:pos x="239" y="37"/>
                </a:cxn>
                <a:cxn ang="0">
                  <a:pos x="294" y="16"/>
                </a:cxn>
                <a:cxn ang="0">
                  <a:pos x="354" y="3"/>
                </a:cxn>
                <a:cxn ang="0">
                  <a:pos x="415" y="0"/>
                </a:cxn>
              </a:cxnLst>
              <a:rect l="0" t="0" r="r" b="b"/>
              <a:pathLst>
                <a:path w="888" h="859">
                  <a:moveTo>
                    <a:pt x="415" y="0"/>
                  </a:moveTo>
                  <a:lnTo>
                    <a:pt x="479" y="3"/>
                  </a:lnTo>
                  <a:lnTo>
                    <a:pt x="544" y="16"/>
                  </a:lnTo>
                  <a:lnTo>
                    <a:pt x="607" y="37"/>
                  </a:lnTo>
                  <a:lnTo>
                    <a:pt x="663" y="65"/>
                  </a:lnTo>
                  <a:lnTo>
                    <a:pt x="712" y="102"/>
                  </a:lnTo>
                  <a:lnTo>
                    <a:pt x="756" y="145"/>
                  </a:lnTo>
                  <a:lnTo>
                    <a:pt x="793" y="194"/>
                  </a:lnTo>
                  <a:lnTo>
                    <a:pt x="825" y="246"/>
                  </a:lnTo>
                  <a:lnTo>
                    <a:pt x="851" y="302"/>
                  </a:lnTo>
                  <a:lnTo>
                    <a:pt x="870" y="358"/>
                  </a:lnTo>
                  <a:lnTo>
                    <a:pt x="883" y="417"/>
                  </a:lnTo>
                  <a:lnTo>
                    <a:pt x="888" y="473"/>
                  </a:lnTo>
                  <a:lnTo>
                    <a:pt x="888" y="529"/>
                  </a:lnTo>
                  <a:lnTo>
                    <a:pt x="879" y="581"/>
                  </a:lnTo>
                  <a:lnTo>
                    <a:pt x="864" y="630"/>
                  </a:lnTo>
                  <a:lnTo>
                    <a:pt x="836" y="684"/>
                  </a:lnTo>
                  <a:lnTo>
                    <a:pt x="801" y="731"/>
                  </a:lnTo>
                  <a:lnTo>
                    <a:pt x="760" y="770"/>
                  </a:lnTo>
                  <a:lnTo>
                    <a:pt x="713" y="803"/>
                  </a:lnTo>
                  <a:lnTo>
                    <a:pt x="661" y="828"/>
                  </a:lnTo>
                  <a:lnTo>
                    <a:pt x="605" y="846"/>
                  </a:lnTo>
                  <a:lnTo>
                    <a:pt x="548" y="856"/>
                  </a:lnTo>
                  <a:lnTo>
                    <a:pt x="486" y="859"/>
                  </a:lnTo>
                  <a:lnTo>
                    <a:pt x="423" y="854"/>
                  </a:lnTo>
                  <a:lnTo>
                    <a:pt x="360" y="841"/>
                  </a:lnTo>
                  <a:lnTo>
                    <a:pt x="296" y="818"/>
                  </a:lnTo>
                  <a:lnTo>
                    <a:pt x="235" y="788"/>
                  </a:lnTo>
                  <a:lnTo>
                    <a:pt x="181" y="751"/>
                  </a:lnTo>
                  <a:lnTo>
                    <a:pt x="132" y="708"/>
                  </a:lnTo>
                  <a:lnTo>
                    <a:pt x="90" y="660"/>
                  </a:lnTo>
                  <a:lnTo>
                    <a:pt x="56" y="608"/>
                  </a:lnTo>
                  <a:lnTo>
                    <a:pt x="30" y="552"/>
                  </a:lnTo>
                  <a:lnTo>
                    <a:pt x="11" y="494"/>
                  </a:lnTo>
                  <a:lnTo>
                    <a:pt x="2" y="434"/>
                  </a:lnTo>
                  <a:lnTo>
                    <a:pt x="0" y="373"/>
                  </a:lnTo>
                  <a:lnTo>
                    <a:pt x="10" y="311"/>
                  </a:lnTo>
                  <a:lnTo>
                    <a:pt x="30" y="249"/>
                  </a:lnTo>
                  <a:lnTo>
                    <a:pt x="58" y="194"/>
                  </a:lnTo>
                  <a:lnTo>
                    <a:pt x="95" y="143"/>
                  </a:lnTo>
                  <a:lnTo>
                    <a:pt x="138" y="100"/>
                  </a:lnTo>
                  <a:lnTo>
                    <a:pt x="185" y="65"/>
                  </a:lnTo>
                  <a:lnTo>
                    <a:pt x="239" y="37"/>
                  </a:lnTo>
                  <a:lnTo>
                    <a:pt x="294" y="16"/>
                  </a:lnTo>
                  <a:lnTo>
                    <a:pt x="354" y="3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FFC89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83" name="Freeform 26"/>
            <p:cNvSpPr>
              <a:spLocks/>
            </p:cNvSpPr>
            <p:nvPr/>
          </p:nvSpPr>
          <p:spPr bwMode="auto">
            <a:xfrm>
              <a:off x="6907213" y="2676525"/>
              <a:ext cx="1230312" cy="1190625"/>
            </a:xfrm>
            <a:custGeom>
              <a:avLst/>
              <a:gdLst/>
              <a:ahLst/>
              <a:cxnLst>
                <a:cxn ang="0">
                  <a:pos x="363" y="0"/>
                </a:cxn>
                <a:cxn ang="0">
                  <a:pos x="419" y="4"/>
                </a:cxn>
                <a:cxn ang="0">
                  <a:pos x="475" y="15"/>
                </a:cxn>
                <a:cxn ang="0">
                  <a:pos x="531" y="34"/>
                </a:cxn>
                <a:cxn ang="0">
                  <a:pos x="583" y="62"/>
                </a:cxn>
                <a:cxn ang="0">
                  <a:pos x="630" y="97"/>
                </a:cxn>
                <a:cxn ang="0">
                  <a:pos x="669" y="140"/>
                </a:cxn>
                <a:cxn ang="0">
                  <a:pos x="704" y="187"/>
                </a:cxn>
                <a:cxn ang="0">
                  <a:pos x="732" y="239"/>
                </a:cxn>
                <a:cxn ang="0">
                  <a:pos x="752" y="293"/>
                </a:cxn>
                <a:cxn ang="0">
                  <a:pos x="767" y="347"/>
                </a:cxn>
                <a:cxn ang="0">
                  <a:pos x="775" y="401"/>
                </a:cxn>
                <a:cxn ang="0">
                  <a:pos x="775" y="455"/>
                </a:cxn>
                <a:cxn ang="0">
                  <a:pos x="769" y="505"/>
                </a:cxn>
                <a:cxn ang="0">
                  <a:pos x="754" y="552"/>
                </a:cxn>
                <a:cxn ang="0">
                  <a:pos x="730" y="599"/>
                </a:cxn>
                <a:cxn ang="0">
                  <a:pos x="700" y="640"/>
                </a:cxn>
                <a:cxn ang="0">
                  <a:pos x="665" y="673"/>
                </a:cxn>
                <a:cxn ang="0">
                  <a:pos x="624" y="701"/>
                </a:cxn>
                <a:cxn ang="0">
                  <a:pos x="577" y="724"/>
                </a:cxn>
                <a:cxn ang="0">
                  <a:pos x="529" y="739"/>
                </a:cxn>
                <a:cxn ang="0">
                  <a:pos x="479" y="748"/>
                </a:cxn>
                <a:cxn ang="0">
                  <a:pos x="425" y="750"/>
                </a:cxn>
                <a:cxn ang="0">
                  <a:pos x="369" y="746"/>
                </a:cxn>
                <a:cxn ang="0">
                  <a:pos x="315" y="733"/>
                </a:cxn>
                <a:cxn ang="0">
                  <a:pos x="259" y="714"/>
                </a:cxn>
                <a:cxn ang="0">
                  <a:pos x="201" y="684"/>
                </a:cxn>
                <a:cxn ang="0">
                  <a:pos x="149" y="649"/>
                </a:cxn>
                <a:cxn ang="0">
                  <a:pos x="104" y="606"/>
                </a:cxn>
                <a:cxn ang="0">
                  <a:pos x="67" y="560"/>
                </a:cxn>
                <a:cxn ang="0">
                  <a:pos x="37" y="507"/>
                </a:cxn>
                <a:cxn ang="0">
                  <a:pos x="15" y="453"/>
                </a:cxn>
                <a:cxn ang="0">
                  <a:pos x="4" y="395"/>
                </a:cxn>
                <a:cxn ang="0">
                  <a:pos x="0" y="338"/>
                </a:cxn>
                <a:cxn ang="0">
                  <a:pos x="8" y="278"/>
                </a:cxn>
                <a:cxn ang="0">
                  <a:pos x="26" y="220"/>
                </a:cxn>
                <a:cxn ang="0">
                  <a:pos x="52" y="170"/>
                </a:cxn>
                <a:cxn ang="0">
                  <a:pos x="84" y="127"/>
                </a:cxn>
                <a:cxn ang="0">
                  <a:pos x="121" y="90"/>
                </a:cxn>
                <a:cxn ang="0">
                  <a:pos x="162" y="58"/>
                </a:cxn>
                <a:cxn ang="0">
                  <a:pos x="209" y="34"/>
                </a:cxn>
                <a:cxn ang="0">
                  <a:pos x="259" y="15"/>
                </a:cxn>
                <a:cxn ang="0">
                  <a:pos x="311" y="4"/>
                </a:cxn>
                <a:cxn ang="0">
                  <a:pos x="363" y="0"/>
                </a:cxn>
              </a:cxnLst>
              <a:rect l="0" t="0" r="r" b="b"/>
              <a:pathLst>
                <a:path w="775" h="750">
                  <a:moveTo>
                    <a:pt x="363" y="0"/>
                  </a:moveTo>
                  <a:lnTo>
                    <a:pt x="419" y="4"/>
                  </a:lnTo>
                  <a:lnTo>
                    <a:pt x="475" y="15"/>
                  </a:lnTo>
                  <a:lnTo>
                    <a:pt x="531" y="34"/>
                  </a:lnTo>
                  <a:lnTo>
                    <a:pt x="583" y="62"/>
                  </a:lnTo>
                  <a:lnTo>
                    <a:pt x="630" y="97"/>
                  </a:lnTo>
                  <a:lnTo>
                    <a:pt x="669" y="140"/>
                  </a:lnTo>
                  <a:lnTo>
                    <a:pt x="704" y="187"/>
                  </a:lnTo>
                  <a:lnTo>
                    <a:pt x="732" y="239"/>
                  </a:lnTo>
                  <a:lnTo>
                    <a:pt x="752" y="293"/>
                  </a:lnTo>
                  <a:lnTo>
                    <a:pt x="767" y="347"/>
                  </a:lnTo>
                  <a:lnTo>
                    <a:pt x="775" y="401"/>
                  </a:lnTo>
                  <a:lnTo>
                    <a:pt x="775" y="455"/>
                  </a:lnTo>
                  <a:lnTo>
                    <a:pt x="769" y="505"/>
                  </a:lnTo>
                  <a:lnTo>
                    <a:pt x="754" y="552"/>
                  </a:lnTo>
                  <a:lnTo>
                    <a:pt x="730" y="599"/>
                  </a:lnTo>
                  <a:lnTo>
                    <a:pt x="700" y="640"/>
                  </a:lnTo>
                  <a:lnTo>
                    <a:pt x="665" y="673"/>
                  </a:lnTo>
                  <a:lnTo>
                    <a:pt x="624" y="701"/>
                  </a:lnTo>
                  <a:lnTo>
                    <a:pt x="577" y="724"/>
                  </a:lnTo>
                  <a:lnTo>
                    <a:pt x="529" y="739"/>
                  </a:lnTo>
                  <a:lnTo>
                    <a:pt x="479" y="748"/>
                  </a:lnTo>
                  <a:lnTo>
                    <a:pt x="425" y="750"/>
                  </a:lnTo>
                  <a:lnTo>
                    <a:pt x="369" y="746"/>
                  </a:lnTo>
                  <a:lnTo>
                    <a:pt x="315" y="733"/>
                  </a:lnTo>
                  <a:lnTo>
                    <a:pt x="259" y="714"/>
                  </a:lnTo>
                  <a:lnTo>
                    <a:pt x="201" y="684"/>
                  </a:lnTo>
                  <a:lnTo>
                    <a:pt x="149" y="649"/>
                  </a:lnTo>
                  <a:lnTo>
                    <a:pt x="104" y="606"/>
                  </a:lnTo>
                  <a:lnTo>
                    <a:pt x="67" y="560"/>
                  </a:lnTo>
                  <a:lnTo>
                    <a:pt x="37" y="507"/>
                  </a:lnTo>
                  <a:lnTo>
                    <a:pt x="15" y="453"/>
                  </a:lnTo>
                  <a:lnTo>
                    <a:pt x="4" y="395"/>
                  </a:lnTo>
                  <a:lnTo>
                    <a:pt x="0" y="338"/>
                  </a:lnTo>
                  <a:lnTo>
                    <a:pt x="8" y="278"/>
                  </a:lnTo>
                  <a:lnTo>
                    <a:pt x="26" y="220"/>
                  </a:lnTo>
                  <a:lnTo>
                    <a:pt x="52" y="170"/>
                  </a:lnTo>
                  <a:lnTo>
                    <a:pt x="84" y="127"/>
                  </a:lnTo>
                  <a:lnTo>
                    <a:pt x="121" y="90"/>
                  </a:lnTo>
                  <a:lnTo>
                    <a:pt x="162" y="58"/>
                  </a:lnTo>
                  <a:lnTo>
                    <a:pt x="209" y="34"/>
                  </a:lnTo>
                  <a:lnTo>
                    <a:pt x="259" y="15"/>
                  </a:lnTo>
                  <a:lnTo>
                    <a:pt x="311" y="4"/>
                  </a:lnTo>
                  <a:lnTo>
                    <a:pt x="363" y="0"/>
                  </a:lnTo>
                  <a:close/>
                </a:path>
              </a:pathLst>
            </a:custGeom>
            <a:solidFill>
              <a:srgbClr val="FFD7A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84" name="Freeform 27"/>
            <p:cNvSpPr>
              <a:spLocks/>
            </p:cNvSpPr>
            <p:nvPr/>
          </p:nvSpPr>
          <p:spPr bwMode="auto">
            <a:xfrm>
              <a:off x="6777038" y="2628900"/>
              <a:ext cx="1212850" cy="1098550"/>
            </a:xfrm>
            <a:custGeom>
              <a:avLst/>
              <a:gdLst/>
              <a:ahLst/>
              <a:cxnLst>
                <a:cxn ang="0">
                  <a:pos x="414" y="0"/>
                </a:cxn>
                <a:cxn ang="0">
                  <a:pos x="477" y="4"/>
                </a:cxn>
                <a:cxn ang="0">
                  <a:pos x="540" y="17"/>
                </a:cxn>
                <a:cxn ang="0">
                  <a:pos x="604" y="38"/>
                </a:cxn>
                <a:cxn ang="0">
                  <a:pos x="648" y="60"/>
                </a:cxn>
                <a:cxn ang="0">
                  <a:pos x="684" y="82"/>
                </a:cxn>
                <a:cxn ang="0">
                  <a:pos x="713" y="108"/>
                </a:cxn>
                <a:cxn ang="0">
                  <a:pos x="741" y="135"/>
                </a:cxn>
                <a:cxn ang="0">
                  <a:pos x="764" y="164"/>
                </a:cxn>
                <a:cxn ang="0">
                  <a:pos x="760" y="207"/>
                </a:cxn>
                <a:cxn ang="0">
                  <a:pos x="749" y="245"/>
                </a:cxn>
                <a:cxn ang="0">
                  <a:pos x="732" y="274"/>
                </a:cxn>
                <a:cxn ang="0">
                  <a:pos x="710" y="300"/>
                </a:cxn>
                <a:cxn ang="0">
                  <a:pos x="682" y="321"/>
                </a:cxn>
                <a:cxn ang="0">
                  <a:pos x="650" y="336"/>
                </a:cxn>
                <a:cxn ang="0">
                  <a:pos x="615" y="349"/>
                </a:cxn>
                <a:cxn ang="0">
                  <a:pos x="577" y="356"/>
                </a:cxn>
                <a:cxn ang="0">
                  <a:pos x="538" y="362"/>
                </a:cxn>
                <a:cxn ang="0">
                  <a:pos x="497" y="364"/>
                </a:cxn>
                <a:cxn ang="0">
                  <a:pos x="458" y="364"/>
                </a:cxn>
                <a:cxn ang="0">
                  <a:pos x="380" y="360"/>
                </a:cxn>
                <a:cxn ang="0">
                  <a:pos x="345" y="356"/>
                </a:cxn>
                <a:cxn ang="0">
                  <a:pos x="313" y="351"/>
                </a:cxn>
                <a:cxn ang="0">
                  <a:pos x="285" y="345"/>
                </a:cxn>
                <a:cxn ang="0">
                  <a:pos x="263" y="342"/>
                </a:cxn>
                <a:cxn ang="0">
                  <a:pos x="244" y="338"/>
                </a:cxn>
                <a:cxn ang="0">
                  <a:pos x="233" y="336"/>
                </a:cxn>
                <a:cxn ang="0">
                  <a:pos x="229" y="334"/>
                </a:cxn>
                <a:cxn ang="0">
                  <a:pos x="240" y="394"/>
                </a:cxn>
                <a:cxn ang="0">
                  <a:pos x="246" y="448"/>
                </a:cxn>
                <a:cxn ang="0">
                  <a:pos x="244" y="496"/>
                </a:cxn>
                <a:cxn ang="0">
                  <a:pos x="237" y="539"/>
                </a:cxn>
                <a:cxn ang="0">
                  <a:pos x="226" y="578"/>
                </a:cxn>
                <a:cxn ang="0">
                  <a:pos x="211" y="612"/>
                </a:cxn>
                <a:cxn ang="0">
                  <a:pos x="194" y="640"/>
                </a:cxn>
                <a:cxn ang="0">
                  <a:pos x="175" y="662"/>
                </a:cxn>
                <a:cxn ang="0">
                  <a:pos x="155" y="679"/>
                </a:cxn>
                <a:cxn ang="0">
                  <a:pos x="136" y="692"/>
                </a:cxn>
                <a:cxn ang="0">
                  <a:pos x="97" y="651"/>
                </a:cxn>
                <a:cxn ang="0">
                  <a:pos x="65" y="606"/>
                </a:cxn>
                <a:cxn ang="0">
                  <a:pos x="39" y="558"/>
                </a:cxn>
                <a:cxn ang="0">
                  <a:pos x="21" y="507"/>
                </a:cxn>
                <a:cxn ang="0">
                  <a:pos x="8" y="453"/>
                </a:cxn>
                <a:cxn ang="0">
                  <a:pos x="0" y="399"/>
                </a:cxn>
                <a:cxn ang="0">
                  <a:pos x="0" y="345"/>
                </a:cxn>
                <a:cxn ang="0">
                  <a:pos x="10" y="297"/>
                </a:cxn>
                <a:cxn ang="0">
                  <a:pos x="26" y="250"/>
                </a:cxn>
                <a:cxn ang="0">
                  <a:pos x="54" y="194"/>
                </a:cxn>
                <a:cxn ang="0">
                  <a:pos x="91" y="144"/>
                </a:cxn>
                <a:cxn ang="0">
                  <a:pos x="134" y="101"/>
                </a:cxn>
                <a:cxn ang="0">
                  <a:pos x="183" y="66"/>
                </a:cxn>
                <a:cxn ang="0">
                  <a:pos x="235" y="38"/>
                </a:cxn>
                <a:cxn ang="0">
                  <a:pos x="291" y="17"/>
                </a:cxn>
                <a:cxn ang="0">
                  <a:pos x="350" y="4"/>
                </a:cxn>
                <a:cxn ang="0">
                  <a:pos x="414" y="0"/>
                </a:cxn>
              </a:cxnLst>
              <a:rect l="0" t="0" r="r" b="b"/>
              <a:pathLst>
                <a:path w="764" h="692">
                  <a:moveTo>
                    <a:pt x="414" y="0"/>
                  </a:moveTo>
                  <a:lnTo>
                    <a:pt x="477" y="4"/>
                  </a:lnTo>
                  <a:lnTo>
                    <a:pt x="540" y="17"/>
                  </a:lnTo>
                  <a:lnTo>
                    <a:pt x="604" y="38"/>
                  </a:lnTo>
                  <a:lnTo>
                    <a:pt x="648" y="60"/>
                  </a:lnTo>
                  <a:lnTo>
                    <a:pt x="684" y="82"/>
                  </a:lnTo>
                  <a:lnTo>
                    <a:pt x="713" y="108"/>
                  </a:lnTo>
                  <a:lnTo>
                    <a:pt x="741" y="135"/>
                  </a:lnTo>
                  <a:lnTo>
                    <a:pt x="764" y="164"/>
                  </a:lnTo>
                  <a:lnTo>
                    <a:pt x="760" y="207"/>
                  </a:lnTo>
                  <a:lnTo>
                    <a:pt x="749" y="245"/>
                  </a:lnTo>
                  <a:lnTo>
                    <a:pt x="732" y="274"/>
                  </a:lnTo>
                  <a:lnTo>
                    <a:pt x="710" y="300"/>
                  </a:lnTo>
                  <a:lnTo>
                    <a:pt x="682" y="321"/>
                  </a:lnTo>
                  <a:lnTo>
                    <a:pt x="650" y="336"/>
                  </a:lnTo>
                  <a:lnTo>
                    <a:pt x="615" y="349"/>
                  </a:lnTo>
                  <a:lnTo>
                    <a:pt x="577" y="356"/>
                  </a:lnTo>
                  <a:lnTo>
                    <a:pt x="538" y="362"/>
                  </a:lnTo>
                  <a:lnTo>
                    <a:pt x="497" y="364"/>
                  </a:lnTo>
                  <a:lnTo>
                    <a:pt x="458" y="364"/>
                  </a:lnTo>
                  <a:lnTo>
                    <a:pt x="380" y="360"/>
                  </a:lnTo>
                  <a:lnTo>
                    <a:pt x="345" y="356"/>
                  </a:lnTo>
                  <a:lnTo>
                    <a:pt x="313" y="351"/>
                  </a:lnTo>
                  <a:lnTo>
                    <a:pt x="285" y="345"/>
                  </a:lnTo>
                  <a:lnTo>
                    <a:pt x="263" y="342"/>
                  </a:lnTo>
                  <a:lnTo>
                    <a:pt x="244" y="338"/>
                  </a:lnTo>
                  <a:lnTo>
                    <a:pt x="233" y="336"/>
                  </a:lnTo>
                  <a:lnTo>
                    <a:pt x="229" y="334"/>
                  </a:lnTo>
                  <a:lnTo>
                    <a:pt x="240" y="394"/>
                  </a:lnTo>
                  <a:lnTo>
                    <a:pt x="246" y="448"/>
                  </a:lnTo>
                  <a:lnTo>
                    <a:pt x="244" y="496"/>
                  </a:lnTo>
                  <a:lnTo>
                    <a:pt x="237" y="539"/>
                  </a:lnTo>
                  <a:lnTo>
                    <a:pt x="226" y="578"/>
                  </a:lnTo>
                  <a:lnTo>
                    <a:pt x="211" y="612"/>
                  </a:lnTo>
                  <a:lnTo>
                    <a:pt x="194" y="640"/>
                  </a:lnTo>
                  <a:lnTo>
                    <a:pt x="175" y="662"/>
                  </a:lnTo>
                  <a:lnTo>
                    <a:pt x="155" y="679"/>
                  </a:lnTo>
                  <a:lnTo>
                    <a:pt x="136" y="692"/>
                  </a:lnTo>
                  <a:lnTo>
                    <a:pt x="97" y="651"/>
                  </a:lnTo>
                  <a:lnTo>
                    <a:pt x="65" y="606"/>
                  </a:lnTo>
                  <a:lnTo>
                    <a:pt x="39" y="558"/>
                  </a:lnTo>
                  <a:lnTo>
                    <a:pt x="21" y="507"/>
                  </a:lnTo>
                  <a:lnTo>
                    <a:pt x="8" y="453"/>
                  </a:lnTo>
                  <a:lnTo>
                    <a:pt x="0" y="399"/>
                  </a:lnTo>
                  <a:lnTo>
                    <a:pt x="0" y="345"/>
                  </a:lnTo>
                  <a:lnTo>
                    <a:pt x="10" y="297"/>
                  </a:lnTo>
                  <a:lnTo>
                    <a:pt x="26" y="250"/>
                  </a:lnTo>
                  <a:lnTo>
                    <a:pt x="54" y="194"/>
                  </a:lnTo>
                  <a:lnTo>
                    <a:pt x="91" y="144"/>
                  </a:lnTo>
                  <a:lnTo>
                    <a:pt x="134" y="101"/>
                  </a:lnTo>
                  <a:lnTo>
                    <a:pt x="183" y="66"/>
                  </a:lnTo>
                  <a:lnTo>
                    <a:pt x="235" y="38"/>
                  </a:lnTo>
                  <a:lnTo>
                    <a:pt x="291" y="17"/>
                  </a:lnTo>
                  <a:lnTo>
                    <a:pt x="350" y="4"/>
                  </a:lnTo>
                  <a:lnTo>
                    <a:pt x="414" y="0"/>
                  </a:lnTo>
                  <a:close/>
                </a:path>
              </a:pathLst>
            </a:custGeom>
            <a:solidFill>
              <a:srgbClr val="E6934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85" name="Freeform 28"/>
            <p:cNvSpPr>
              <a:spLocks/>
            </p:cNvSpPr>
            <p:nvPr/>
          </p:nvSpPr>
          <p:spPr bwMode="auto">
            <a:xfrm>
              <a:off x="6777038" y="2600325"/>
              <a:ext cx="1217612" cy="1106488"/>
            </a:xfrm>
            <a:custGeom>
              <a:avLst/>
              <a:gdLst/>
              <a:ahLst/>
              <a:cxnLst>
                <a:cxn ang="0">
                  <a:pos x="415" y="0"/>
                </a:cxn>
                <a:cxn ang="0">
                  <a:pos x="479" y="3"/>
                </a:cxn>
                <a:cxn ang="0">
                  <a:pos x="544" y="16"/>
                </a:cxn>
                <a:cxn ang="0">
                  <a:pos x="607" y="37"/>
                </a:cxn>
                <a:cxn ang="0">
                  <a:pos x="652" y="59"/>
                </a:cxn>
                <a:cxn ang="0">
                  <a:pos x="687" y="82"/>
                </a:cxn>
                <a:cxn ang="0">
                  <a:pos x="717" y="108"/>
                </a:cxn>
                <a:cxn ang="0">
                  <a:pos x="745" y="134"/>
                </a:cxn>
                <a:cxn ang="0">
                  <a:pos x="767" y="164"/>
                </a:cxn>
                <a:cxn ang="0">
                  <a:pos x="764" y="207"/>
                </a:cxn>
                <a:cxn ang="0">
                  <a:pos x="753" y="244"/>
                </a:cxn>
                <a:cxn ang="0">
                  <a:pos x="736" y="274"/>
                </a:cxn>
                <a:cxn ang="0">
                  <a:pos x="713" y="300"/>
                </a:cxn>
                <a:cxn ang="0">
                  <a:pos x="685" y="320"/>
                </a:cxn>
                <a:cxn ang="0">
                  <a:pos x="654" y="335"/>
                </a:cxn>
                <a:cxn ang="0">
                  <a:pos x="618" y="348"/>
                </a:cxn>
                <a:cxn ang="0">
                  <a:pos x="581" y="356"/>
                </a:cxn>
                <a:cxn ang="0">
                  <a:pos x="542" y="361"/>
                </a:cxn>
                <a:cxn ang="0">
                  <a:pos x="501" y="363"/>
                </a:cxn>
                <a:cxn ang="0">
                  <a:pos x="462" y="363"/>
                </a:cxn>
                <a:cxn ang="0">
                  <a:pos x="384" y="360"/>
                </a:cxn>
                <a:cxn ang="0">
                  <a:pos x="348" y="356"/>
                </a:cxn>
                <a:cxn ang="0">
                  <a:pos x="317" y="350"/>
                </a:cxn>
                <a:cxn ang="0">
                  <a:pos x="289" y="345"/>
                </a:cxn>
                <a:cxn ang="0">
                  <a:pos x="267" y="341"/>
                </a:cxn>
                <a:cxn ang="0">
                  <a:pos x="248" y="337"/>
                </a:cxn>
                <a:cxn ang="0">
                  <a:pos x="237" y="335"/>
                </a:cxn>
                <a:cxn ang="0">
                  <a:pos x="233" y="333"/>
                </a:cxn>
                <a:cxn ang="0">
                  <a:pos x="246" y="395"/>
                </a:cxn>
                <a:cxn ang="0">
                  <a:pos x="250" y="451"/>
                </a:cxn>
                <a:cxn ang="0">
                  <a:pos x="248" y="501"/>
                </a:cxn>
                <a:cxn ang="0">
                  <a:pos x="242" y="544"/>
                </a:cxn>
                <a:cxn ang="0">
                  <a:pos x="231" y="583"/>
                </a:cxn>
                <a:cxn ang="0">
                  <a:pos x="216" y="615"/>
                </a:cxn>
                <a:cxn ang="0">
                  <a:pos x="198" y="643"/>
                </a:cxn>
                <a:cxn ang="0">
                  <a:pos x="179" y="663"/>
                </a:cxn>
                <a:cxn ang="0">
                  <a:pos x="159" y="680"/>
                </a:cxn>
                <a:cxn ang="0">
                  <a:pos x="140" y="691"/>
                </a:cxn>
                <a:cxn ang="0">
                  <a:pos x="121" y="697"/>
                </a:cxn>
                <a:cxn ang="0">
                  <a:pos x="82" y="649"/>
                </a:cxn>
                <a:cxn ang="0">
                  <a:pos x="50" y="598"/>
                </a:cxn>
                <a:cxn ang="0">
                  <a:pos x="26" y="544"/>
                </a:cxn>
                <a:cxn ang="0">
                  <a:pos x="10" y="486"/>
                </a:cxn>
                <a:cxn ang="0">
                  <a:pos x="0" y="429"/>
                </a:cxn>
                <a:cxn ang="0">
                  <a:pos x="0" y="369"/>
                </a:cxn>
                <a:cxn ang="0">
                  <a:pos x="11" y="309"/>
                </a:cxn>
                <a:cxn ang="0">
                  <a:pos x="30" y="249"/>
                </a:cxn>
                <a:cxn ang="0">
                  <a:pos x="58" y="194"/>
                </a:cxn>
                <a:cxn ang="0">
                  <a:pos x="95" y="143"/>
                </a:cxn>
                <a:cxn ang="0">
                  <a:pos x="138" y="100"/>
                </a:cxn>
                <a:cxn ang="0">
                  <a:pos x="185" y="65"/>
                </a:cxn>
                <a:cxn ang="0">
                  <a:pos x="239" y="37"/>
                </a:cxn>
                <a:cxn ang="0">
                  <a:pos x="294" y="16"/>
                </a:cxn>
                <a:cxn ang="0">
                  <a:pos x="354" y="3"/>
                </a:cxn>
                <a:cxn ang="0">
                  <a:pos x="415" y="0"/>
                </a:cxn>
              </a:cxnLst>
              <a:rect l="0" t="0" r="r" b="b"/>
              <a:pathLst>
                <a:path w="767" h="697">
                  <a:moveTo>
                    <a:pt x="415" y="0"/>
                  </a:moveTo>
                  <a:lnTo>
                    <a:pt x="479" y="3"/>
                  </a:lnTo>
                  <a:lnTo>
                    <a:pt x="544" y="16"/>
                  </a:lnTo>
                  <a:lnTo>
                    <a:pt x="607" y="37"/>
                  </a:lnTo>
                  <a:lnTo>
                    <a:pt x="652" y="59"/>
                  </a:lnTo>
                  <a:lnTo>
                    <a:pt x="687" y="82"/>
                  </a:lnTo>
                  <a:lnTo>
                    <a:pt x="717" y="108"/>
                  </a:lnTo>
                  <a:lnTo>
                    <a:pt x="745" y="134"/>
                  </a:lnTo>
                  <a:lnTo>
                    <a:pt x="767" y="164"/>
                  </a:lnTo>
                  <a:lnTo>
                    <a:pt x="764" y="207"/>
                  </a:lnTo>
                  <a:lnTo>
                    <a:pt x="753" y="244"/>
                  </a:lnTo>
                  <a:lnTo>
                    <a:pt x="736" y="274"/>
                  </a:lnTo>
                  <a:lnTo>
                    <a:pt x="713" y="300"/>
                  </a:lnTo>
                  <a:lnTo>
                    <a:pt x="685" y="320"/>
                  </a:lnTo>
                  <a:lnTo>
                    <a:pt x="654" y="335"/>
                  </a:lnTo>
                  <a:lnTo>
                    <a:pt x="618" y="348"/>
                  </a:lnTo>
                  <a:lnTo>
                    <a:pt x="581" y="356"/>
                  </a:lnTo>
                  <a:lnTo>
                    <a:pt x="542" y="361"/>
                  </a:lnTo>
                  <a:lnTo>
                    <a:pt x="501" y="363"/>
                  </a:lnTo>
                  <a:lnTo>
                    <a:pt x="462" y="363"/>
                  </a:lnTo>
                  <a:lnTo>
                    <a:pt x="384" y="360"/>
                  </a:lnTo>
                  <a:lnTo>
                    <a:pt x="348" y="356"/>
                  </a:lnTo>
                  <a:lnTo>
                    <a:pt x="317" y="350"/>
                  </a:lnTo>
                  <a:lnTo>
                    <a:pt x="289" y="345"/>
                  </a:lnTo>
                  <a:lnTo>
                    <a:pt x="267" y="341"/>
                  </a:lnTo>
                  <a:lnTo>
                    <a:pt x="248" y="337"/>
                  </a:lnTo>
                  <a:lnTo>
                    <a:pt x="237" y="335"/>
                  </a:lnTo>
                  <a:lnTo>
                    <a:pt x="233" y="333"/>
                  </a:lnTo>
                  <a:lnTo>
                    <a:pt x="246" y="395"/>
                  </a:lnTo>
                  <a:lnTo>
                    <a:pt x="250" y="451"/>
                  </a:lnTo>
                  <a:lnTo>
                    <a:pt x="248" y="501"/>
                  </a:lnTo>
                  <a:lnTo>
                    <a:pt x="242" y="544"/>
                  </a:lnTo>
                  <a:lnTo>
                    <a:pt x="231" y="583"/>
                  </a:lnTo>
                  <a:lnTo>
                    <a:pt x="216" y="615"/>
                  </a:lnTo>
                  <a:lnTo>
                    <a:pt x="198" y="643"/>
                  </a:lnTo>
                  <a:lnTo>
                    <a:pt x="179" y="663"/>
                  </a:lnTo>
                  <a:lnTo>
                    <a:pt x="159" y="680"/>
                  </a:lnTo>
                  <a:lnTo>
                    <a:pt x="140" y="691"/>
                  </a:lnTo>
                  <a:lnTo>
                    <a:pt x="121" y="697"/>
                  </a:lnTo>
                  <a:lnTo>
                    <a:pt x="82" y="649"/>
                  </a:lnTo>
                  <a:lnTo>
                    <a:pt x="50" y="598"/>
                  </a:lnTo>
                  <a:lnTo>
                    <a:pt x="26" y="544"/>
                  </a:lnTo>
                  <a:lnTo>
                    <a:pt x="10" y="486"/>
                  </a:lnTo>
                  <a:lnTo>
                    <a:pt x="0" y="429"/>
                  </a:lnTo>
                  <a:lnTo>
                    <a:pt x="0" y="369"/>
                  </a:lnTo>
                  <a:lnTo>
                    <a:pt x="11" y="309"/>
                  </a:lnTo>
                  <a:lnTo>
                    <a:pt x="30" y="249"/>
                  </a:lnTo>
                  <a:lnTo>
                    <a:pt x="58" y="194"/>
                  </a:lnTo>
                  <a:lnTo>
                    <a:pt x="95" y="143"/>
                  </a:lnTo>
                  <a:lnTo>
                    <a:pt x="138" y="100"/>
                  </a:lnTo>
                  <a:lnTo>
                    <a:pt x="185" y="65"/>
                  </a:lnTo>
                  <a:lnTo>
                    <a:pt x="239" y="37"/>
                  </a:lnTo>
                  <a:lnTo>
                    <a:pt x="294" y="16"/>
                  </a:lnTo>
                  <a:lnTo>
                    <a:pt x="354" y="3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86" name="Freeform 29"/>
            <p:cNvSpPr>
              <a:spLocks/>
            </p:cNvSpPr>
            <p:nvPr/>
          </p:nvSpPr>
          <p:spPr bwMode="auto">
            <a:xfrm>
              <a:off x="6985000" y="2682875"/>
              <a:ext cx="892175" cy="417513"/>
            </a:xfrm>
            <a:custGeom>
              <a:avLst/>
              <a:gdLst/>
              <a:ahLst/>
              <a:cxnLst>
                <a:cxn ang="0">
                  <a:pos x="411" y="0"/>
                </a:cxn>
                <a:cxn ang="0">
                  <a:pos x="417" y="2"/>
                </a:cxn>
                <a:cxn ang="0">
                  <a:pos x="432" y="5"/>
                </a:cxn>
                <a:cxn ang="0">
                  <a:pos x="452" y="11"/>
                </a:cxn>
                <a:cxn ang="0">
                  <a:pos x="476" y="20"/>
                </a:cxn>
                <a:cxn ang="0">
                  <a:pos x="502" y="33"/>
                </a:cxn>
                <a:cxn ang="0">
                  <a:pos x="527" y="50"/>
                </a:cxn>
                <a:cxn ang="0">
                  <a:pos x="545" y="71"/>
                </a:cxn>
                <a:cxn ang="0">
                  <a:pos x="558" y="95"/>
                </a:cxn>
                <a:cxn ang="0">
                  <a:pos x="562" y="112"/>
                </a:cxn>
                <a:cxn ang="0">
                  <a:pos x="562" y="132"/>
                </a:cxn>
                <a:cxn ang="0">
                  <a:pos x="558" y="153"/>
                </a:cxn>
                <a:cxn ang="0">
                  <a:pos x="551" y="175"/>
                </a:cxn>
                <a:cxn ang="0">
                  <a:pos x="536" y="196"/>
                </a:cxn>
                <a:cxn ang="0">
                  <a:pos x="517" y="216"/>
                </a:cxn>
                <a:cxn ang="0">
                  <a:pos x="491" y="233"/>
                </a:cxn>
                <a:cxn ang="0">
                  <a:pos x="458" y="248"/>
                </a:cxn>
                <a:cxn ang="0">
                  <a:pos x="419" y="257"/>
                </a:cxn>
                <a:cxn ang="0">
                  <a:pos x="370" y="263"/>
                </a:cxn>
                <a:cxn ang="0">
                  <a:pos x="301" y="263"/>
                </a:cxn>
                <a:cxn ang="0">
                  <a:pos x="240" y="259"/>
                </a:cxn>
                <a:cxn ang="0">
                  <a:pos x="184" y="252"/>
                </a:cxn>
                <a:cxn ang="0">
                  <a:pos x="136" y="240"/>
                </a:cxn>
                <a:cxn ang="0">
                  <a:pos x="95" y="227"/>
                </a:cxn>
                <a:cxn ang="0">
                  <a:pos x="61" y="214"/>
                </a:cxn>
                <a:cxn ang="0">
                  <a:pos x="35" y="203"/>
                </a:cxn>
                <a:cxn ang="0">
                  <a:pos x="14" y="192"/>
                </a:cxn>
                <a:cxn ang="0">
                  <a:pos x="3" y="184"/>
                </a:cxn>
                <a:cxn ang="0">
                  <a:pos x="0" y="183"/>
                </a:cxn>
                <a:cxn ang="0">
                  <a:pos x="63" y="190"/>
                </a:cxn>
                <a:cxn ang="0">
                  <a:pos x="119" y="192"/>
                </a:cxn>
                <a:cxn ang="0">
                  <a:pos x="169" y="186"/>
                </a:cxn>
                <a:cxn ang="0">
                  <a:pos x="214" y="175"/>
                </a:cxn>
                <a:cxn ang="0">
                  <a:pos x="253" y="160"/>
                </a:cxn>
                <a:cxn ang="0">
                  <a:pos x="286" y="143"/>
                </a:cxn>
                <a:cxn ang="0">
                  <a:pos x="316" y="123"/>
                </a:cxn>
                <a:cxn ang="0">
                  <a:pos x="340" y="102"/>
                </a:cxn>
                <a:cxn ang="0">
                  <a:pos x="361" y="80"/>
                </a:cxn>
                <a:cxn ang="0">
                  <a:pos x="378" y="60"/>
                </a:cxn>
                <a:cxn ang="0">
                  <a:pos x="391" y="41"/>
                </a:cxn>
                <a:cxn ang="0">
                  <a:pos x="400" y="24"/>
                </a:cxn>
                <a:cxn ang="0">
                  <a:pos x="406" y="11"/>
                </a:cxn>
                <a:cxn ang="0">
                  <a:pos x="411" y="0"/>
                </a:cxn>
              </a:cxnLst>
              <a:rect l="0" t="0" r="r" b="b"/>
              <a:pathLst>
                <a:path w="562" h="263">
                  <a:moveTo>
                    <a:pt x="411" y="0"/>
                  </a:moveTo>
                  <a:lnTo>
                    <a:pt x="417" y="2"/>
                  </a:lnTo>
                  <a:lnTo>
                    <a:pt x="432" y="5"/>
                  </a:lnTo>
                  <a:lnTo>
                    <a:pt x="452" y="11"/>
                  </a:lnTo>
                  <a:lnTo>
                    <a:pt x="476" y="20"/>
                  </a:lnTo>
                  <a:lnTo>
                    <a:pt x="502" y="33"/>
                  </a:lnTo>
                  <a:lnTo>
                    <a:pt x="527" y="50"/>
                  </a:lnTo>
                  <a:lnTo>
                    <a:pt x="545" y="71"/>
                  </a:lnTo>
                  <a:lnTo>
                    <a:pt x="558" y="95"/>
                  </a:lnTo>
                  <a:lnTo>
                    <a:pt x="562" y="112"/>
                  </a:lnTo>
                  <a:lnTo>
                    <a:pt x="562" y="132"/>
                  </a:lnTo>
                  <a:lnTo>
                    <a:pt x="558" y="153"/>
                  </a:lnTo>
                  <a:lnTo>
                    <a:pt x="551" y="175"/>
                  </a:lnTo>
                  <a:lnTo>
                    <a:pt x="536" y="196"/>
                  </a:lnTo>
                  <a:lnTo>
                    <a:pt x="517" y="216"/>
                  </a:lnTo>
                  <a:lnTo>
                    <a:pt x="491" y="233"/>
                  </a:lnTo>
                  <a:lnTo>
                    <a:pt x="458" y="248"/>
                  </a:lnTo>
                  <a:lnTo>
                    <a:pt x="419" y="257"/>
                  </a:lnTo>
                  <a:lnTo>
                    <a:pt x="370" y="263"/>
                  </a:lnTo>
                  <a:lnTo>
                    <a:pt x="301" y="263"/>
                  </a:lnTo>
                  <a:lnTo>
                    <a:pt x="240" y="259"/>
                  </a:lnTo>
                  <a:lnTo>
                    <a:pt x="184" y="252"/>
                  </a:lnTo>
                  <a:lnTo>
                    <a:pt x="136" y="240"/>
                  </a:lnTo>
                  <a:lnTo>
                    <a:pt x="95" y="227"/>
                  </a:lnTo>
                  <a:lnTo>
                    <a:pt x="61" y="214"/>
                  </a:lnTo>
                  <a:lnTo>
                    <a:pt x="35" y="203"/>
                  </a:lnTo>
                  <a:lnTo>
                    <a:pt x="14" y="192"/>
                  </a:lnTo>
                  <a:lnTo>
                    <a:pt x="3" y="184"/>
                  </a:lnTo>
                  <a:lnTo>
                    <a:pt x="0" y="183"/>
                  </a:lnTo>
                  <a:lnTo>
                    <a:pt x="63" y="190"/>
                  </a:lnTo>
                  <a:lnTo>
                    <a:pt x="119" y="192"/>
                  </a:lnTo>
                  <a:lnTo>
                    <a:pt x="169" y="186"/>
                  </a:lnTo>
                  <a:lnTo>
                    <a:pt x="214" y="175"/>
                  </a:lnTo>
                  <a:lnTo>
                    <a:pt x="253" y="160"/>
                  </a:lnTo>
                  <a:lnTo>
                    <a:pt x="286" y="143"/>
                  </a:lnTo>
                  <a:lnTo>
                    <a:pt x="316" y="123"/>
                  </a:lnTo>
                  <a:lnTo>
                    <a:pt x="340" y="102"/>
                  </a:lnTo>
                  <a:lnTo>
                    <a:pt x="361" y="80"/>
                  </a:lnTo>
                  <a:lnTo>
                    <a:pt x="378" y="60"/>
                  </a:lnTo>
                  <a:lnTo>
                    <a:pt x="391" y="41"/>
                  </a:lnTo>
                  <a:lnTo>
                    <a:pt x="400" y="24"/>
                  </a:lnTo>
                  <a:lnTo>
                    <a:pt x="406" y="11"/>
                  </a:lnTo>
                  <a:lnTo>
                    <a:pt x="41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87" name="Freeform 30"/>
            <p:cNvSpPr>
              <a:spLocks noEditPoints="1"/>
            </p:cNvSpPr>
            <p:nvPr/>
          </p:nvSpPr>
          <p:spPr bwMode="auto">
            <a:xfrm>
              <a:off x="7537450" y="2863850"/>
              <a:ext cx="339725" cy="241300"/>
            </a:xfrm>
            <a:custGeom>
              <a:avLst/>
              <a:gdLst/>
              <a:ahLst/>
              <a:cxnLst>
                <a:cxn ang="0">
                  <a:pos x="5" y="152"/>
                </a:cxn>
                <a:cxn ang="0">
                  <a:pos x="0" y="152"/>
                </a:cxn>
                <a:cxn ang="0">
                  <a:pos x="5" y="152"/>
                </a:cxn>
                <a:cxn ang="0">
                  <a:pos x="212" y="0"/>
                </a:cxn>
                <a:cxn ang="0">
                  <a:pos x="212" y="1"/>
                </a:cxn>
                <a:cxn ang="0">
                  <a:pos x="214" y="9"/>
                </a:cxn>
                <a:cxn ang="0">
                  <a:pos x="214" y="31"/>
                </a:cxn>
                <a:cxn ang="0">
                  <a:pos x="212" y="44"/>
                </a:cxn>
                <a:cxn ang="0">
                  <a:pos x="208" y="61"/>
                </a:cxn>
                <a:cxn ang="0">
                  <a:pos x="201" y="78"/>
                </a:cxn>
                <a:cxn ang="0">
                  <a:pos x="190" y="95"/>
                </a:cxn>
                <a:cxn ang="0">
                  <a:pos x="175" y="110"/>
                </a:cxn>
                <a:cxn ang="0">
                  <a:pos x="154" y="125"/>
                </a:cxn>
                <a:cxn ang="0">
                  <a:pos x="126" y="136"/>
                </a:cxn>
                <a:cxn ang="0">
                  <a:pos x="91" y="145"/>
                </a:cxn>
                <a:cxn ang="0">
                  <a:pos x="50" y="151"/>
                </a:cxn>
                <a:cxn ang="0">
                  <a:pos x="5" y="152"/>
                </a:cxn>
                <a:cxn ang="0">
                  <a:pos x="15" y="151"/>
                </a:cxn>
                <a:cxn ang="0">
                  <a:pos x="30" y="149"/>
                </a:cxn>
                <a:cxn ang="0">
                  <a:pos x="50" y="147"/>
                </a:cxn>
                <a:cxn ang="0">
                  <a:pos x="72" y="141"/>
                </a:cxn>
                <a:cxn ang="0">
                  <a:pos x="97" y="134"/>
                </a:cxn>
                <a:cxn ang="0">
                  <a:pos x="121" y="125"/>
                </a:cxn>
                <a:cxn ang="0">
                  <a:pos x="145" y="113"/>
                </a:cxn>
                <a:cxn ang="0">
                  <a:pos x="167" y="98"/>
                </a:cxn>
                <a:cxn ang="0">
                  <a:pos x="186" y="80"/>
                </a:cxn>
                <a:cxn ang="0">
                  <a:pos x="201" y="57"/>
                </a:cxn>
                <a:cxn ang="0">
                  <a:pos x="210" y="31"/>
                </a:cxn>
                <a:cxn ang="0">
                  <a:pos x="212" y="0"/>
                </a:cxn>
              </a:cxnLst>
              <a:rect l="0" t="0" r="r" b="b"/>
              <a:pathLst>
                <a:path w="214" h="152">
                  <a:moveTo>
                    <a:pt x="5" y="152"/>
                  </a:moveTo>
                  <a:lnTo>
                    <a:pt x="0" y="152"/>
                  </a:lnTo>
                  <a:lnTo>
                    <a:pt x="5" y="152"/>
                  </a:lnTo>
                  <a:close/>
                  <a:moveTo>
                    <a:pt x="212" y="0"/>
                  </a:moveTo>
                  <a:lnTo>
                    <a:pt x="212" y="1"/>
                  </a:lnTo>
                  <a:lnTo>
                    <a:pt x="214" y="9"/>
                  </a:lnTo>
                  <a:lnTo>
                    <a:pt x="214" y="31"/>
                  </a:lnTo>
                  <a:lnTo>
                    <a:pt x="212" y="44"/>
                  </a:lnTo>
                  <a:lnTo>
                    <a:pt x="208" y="61"/>
                  </a:lnTo>
                  <a:lnTo>
                    <a:pt x="201" y="78"/>
                  </a:lnTo>
                  <a:lnTo>
                    <a:pt x="190" y="95"/>
                  </a:lnTo>
                  <a:lnTo>
                    <a:pt x="175" y="110"/>
                  </a:lnTo>
                  <a:lnTo>
                    <a:pt x="154" y="125"/>
                  </a:lnTo>
                  <a:lnTo>
                    <a:pt x="126" y="136"/>
                  </a:lnTo>
                  <a:lnTo>
                    <a:pt x="91" y="145"/>
                  </a:lnTo>
                  <a:lnTo>
                    <a:pt x="50" y="151"/>
                  </a:lnTo>
                  <a:lnTo>
                    <a:pt x="5" y="152"/>
                  </a:lnTo>
                  <a:lnTo>
                    <a:pt x="15" y="151"/>
                  </a:lnTo>
                  <a:lnTo>
                    <a:pt x="30" y="149"/>
                  </a:lnTo>
                  <a:lnTo>
                    <a:pt x="50" y="147"/>
                  </a:lnTo>
                  <a:lnTo>
                    <a:pt x="72" y="141"/>
                  </a:lnTo>
                  <a:lnTo>
                    <a:pt x="97" y="134"/>
                  </a:lnTo>
                  <a:lnTo>
                    <a:pt x="121" y="125"/>
                  </a:lnTo>
                  <a:lnTo>
                    <a:pt x="145" y="113"/>
                  </a:lnTo>
                  <a:lnTo>
                    <a:pt x="167" y="98"/>
                  </a:lnTo>
                  <a:lnTo>
                    <a:pt x="186" y="80"/>
                  </a:lnTo>
                  <a:lnTo>
                    <a:pt x="201" y="57"/>
                  </a:lnTo>
                  <a:lnTo>
                    <a:pt x="210" y="31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rgbClr val="A6B8B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88" name="Freeform 31"/>
            <p:cNvSpPr>
              <a:spLocks/>
            </p:cNvSpPr>
            <p:nvPr/>
          </p:nvSpPr>
          <p:spPr bwMode="auto">
            <a:xfrm>
              <a:off x="8045450" y="3011488"/>
              <a:ext cx="95250" cy="4873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9" y="13"/>
                </a:cxn>
                <a:cxn ang="0">
                  <a:pos x="19" y="30"/>
                </a:cxn>
                <a:cxn ang="0">
                  <a:pos x="30" y="52"/>
                </a:cxn>
                <a:cxn ang="0">
                  <a:pos x="41" y="80"/>
                </a:cxn>
                <a:cxn ang="0">
                  <a:pos x="50" y="115"/>
                </a:cxn>
                <a:cxn ang="0">
                  <a:pos x="56" y="155"/>
                </a:cxn>
                <a:cxn ang="0">
                  <a:pos x="60" y="201"/>
                </a:cxn>
                <a:cxn ang="0">
                  <a:pos x="56" y="252"/>
                </a:cxn>
                <a:cxn ang="0">
                  <a:pos x="47" y="307"/>
                </a:cxn>
                <a:cxn ang="0">
                  <a:pos x="47" y="302"/>
                </a:cxn>
                <a:cxn ang="0">
                  <a:pos x="48" y="287"/>
                </a:cxn>
                <a:cxn ang="0">
                  <a:pos x="50" y="261"/>
                </a:cxn>
                <a:cxn ang="0">
                  <a:pos x="50" y="229"/>
                </a:cxn>
                <a:cxn ang="0">
                  <a:pos x="48" y="190"/>
                </a:cxn>
                <a:cxn ang="0">
                  <a:pos x="43" y="147"/>
                </a:cxn>
                <a:cxn ang="0">
                  <a:pos x="34" y="99"/>
                </a:cxn>
                <a:cxn ang="0">
                  <a:pos x="21" y="50"/>
                </a:cxn>
                <a:cxn ang="0">
                  <a:pos x="0" y="0"/>
                </a:cxn>
              </a:cxnLst>
              <a:rect l="0" t="0" r="r" b="b"/>
              <a:pathLst>
                <a:path w="60" h="307">
                  <a:moveTo>
                    <a:pt x="0" y="0"/>
                  </a:moveTo>
                  <a:lnTo>
                    <a:pt x="2" y="4"/>
                  </a:lnTo>
                  <a:lnTo>
                    <a:pt x="9" y="13"/>
                  </a:lnTo>
                  <a:lnTo>
                    <a:pt x="19" y="30"/>
                  </a:lnTo>
                  <a:lnTo>
                    <a:pt x="30" y="52"/>
                  </a:lnTo>
                  <a:lnTo>
                    <a:pt x="41" y="80"/>
                  </a:lnTo>
                  <a:lnTo>
                    <a:pt x="50" y="115"/>
                  </a:lnTo>
                  <a:lnTo>
                    <a:pt x="56" y="155"/>
                  </a:lnTo>
                  <a:lnTo>
                    <a:pt x="60" y="201"/>
                  </a:lnTo>
                  <a:lnTo>
                    <a:pt x="56" y="252"/>
                  </a:lnTo>
                  <a:lnTo>
                    <a:pt x="47" y="307"/>
                  </a:lnTo>
                  <a:lnTo>
                    <a:pt x="47" y="302"/>
                  </a:lnTo>
                  <a:lnTo>
                    <a:pt x="48" y="287"/>
                  </a:lnTo>
                  <a:lnTo>
                    <a:pt x="50" y="261"/>
                  </a:lnTo>
                  <a:lnTo>
                    <a:pt x="50" y="229"/>
                  </a:lnTo>
                  <a:lnTo>
                    <a:pt x="48" y="190"/>
                  </a:lnTo>
                  <a:lnTo>
                    <a:pt x="43" y="147"/>
                  </a:lnTo>
                  <a:lnTo>
                    <a:pt x="34" y="99"/>
                  </a:lnTo>
                  <a:lnTo>
                    <a:pt x="21" y="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89" name="Freeform 32"/>
            <p:cNvSpPr>
              <a:spLocks/>
            </p:cNvSpPr>
            <p:nvPr/>
          </p:nvSpPr>
          <p:spPr bwMode="auto">
            <a:xfrm>
              <a:off x="7843838" y="4124325"/>
              <a:ext cx="166687" cy="1171575"/>
            </a:xfrm>
            <a:custGeom>
              <a:avLst/>
              <a:gdLst/>
              <a:ahLst/>
              <a:cxnLst>
                <a:cxn ang="0">
                  <a:pos x="27" y="0"/>
                </a:cxn>
                <a:cxn ang="0">
                  <a:pos x="73" y="26"/>
                </a:cxn>
                <a:cxn ang="0">
                  <a:pos x="105" y="733"/>
                </a:cxn>
                <a:cxn ang="0">
                  <a:pos x="66" y="737"/>
                </a:cxn>
                <a:cxn ang="0">
                  <a:pos x="25" y="738"/>
                </a:cxn>
                <a:cxn ang="0">
                  <a:pos x="13" y="641"/>
                </a:cxn>
                <a:cxn ang="0">
                  <a:pos x="4" y="533"/>
                </a:cxn>
                <a:cxn ang="0">
                  <a:pos x="0" y="421"/>
                </a:cxn>
                <a:cxn ang="0">
                  <a:pos x="0" y="336"/>
                </a:cxn>
                <a:cxn ang="0">
                  <a:pos x="2" y="259"/>
                </a:cxn>
                <a:cxn ang="0">
                  <a:pos x="4" y="192"/>
                </a:cxn>
                <a:cxn ang="0">
                  <a:pos x="10" y="134"/>
                </a:cxn>
                <a:cxn ang="0">
                  <a:pos x="13" y="88"/>
                </a:cxn>
                <a:cxn ang="0">
                  <a:pos x="19" y="50"/>
                </a:cxn>
                <a:cxn ang="0">
                  <a:pos x="23" y="22"/>
                </a:cxn>
                <a:cxn ang="0">
                  <a:pos x="25" y="6"/>
                </a:cxn>
                <a:cxn ang="0">
                  <a:pos x="27" y="0"/>
                </a:cxn>
              </a:cxnLst>
              <a:rect l="0" t="0" r="r" b="b"/>
              <a:pathLst>
                <a:path w="105" h="738">
                  <a:moveTo>
                    <a:pt x="27" y="0"/>
                  </a:moveTo>
                  <a:lnTo>
                    <a:pt x="73" y="26"/>
                  </a:lnTo>
                  <a:lnTo>
                    <a:pt x="105" y="733"/>
                  </a:lnTo>
                  <a:lnTo>
                    <a:pt x="66" y="737"/>
                  </a:lnTo>
                  <a:lnTo>
                    <a:pt x="25" y="738"/>
                  </a:lnTo>
                  <a:lnTo>
                    <a:pt x="13" y="641"/>
                  </a:lnTo>
                  <a:lnTo>
                    <a:pt x="4" y="533"/>
                  </a:lnTo>
                  <a:lnTo>
                    <a:pt x="0" y="421"/>
                  </a:lnTo>
                  <a:lnTo>
                    <a:pt x="0" y="336"/>
                  </a:lnTo>
                  <a:lnTo>
                    <a:pt x="2" y="259"/>
                  </a:lnTo>
                  <a:lnTo>
                    <a:pt x="4" y="192"/>
                  </a:lnTo>
                  <a:lnTo>
                    <a:pt x="10" y="134"/>
                  </a:lnTo>
                  <a:lnTo>
                    <a:pt x="13" y="88"/>
                  </a:lnTo>
                  <a:lnTo>
                    <a:pt x="19" y="50"/>
                  </a:lnTo>
                  <a:lnTo>
                    <a:pt x="23" y="22"/>
                  </a:lnTo>
                  <a:lnTo>
                    <a:pt x="25" y="6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8DBCC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90" name="Freeform 33"/>
            <p:cNvSpPr>
              <a:spLocks/>
            </p:cNvSpPr>
            <p:nvPr/>
          </p:nvSpPr>
          <p:spPr bwMode="auto">
            <a:xfrm>
              <a:off x="7862888" y="4086225"/>
              <a:ext cx="611187" cy="1208088"/>
            </a:xfrm>
            <a:custGeom>
              <a:avLst/>
              <a:gdLst/>
              <a:ahLst/>
              <a:cxnLst>
                <a:cxn ang="0">
                  <a:pos x="158" y="0"/>
                </a:cxn>
                <a:cxn ang="0">
                  <a:pos x="160" y="3"/>
                </a:cxn>
                <a:cxn ang="0">
                  <a:pos x="167" y="13"/>
                </a:cxn>
                <a:cxn ang="0">
                  <a:pos x="177" y="30"/>
                </a:cxn>
                <a:cxn ang="0">
                  <a:pos x="191" y="52"/>
                </a:cxn>
                <a:cxn ang="0">
                  <a:pos x="206" y="78"/>
                </a:cxn>
                <a:cxn ang="0">
                  <a:pos x="223" y="110"/>
                </a:cxn>
                <a:cxn ang="0">
                  <a:pos x="244" y="145"/>
                </a:cxn>
                <a:cxn ang="0">
                  <a:pos x="262" y="182"/>
                </a:cxn>
                <a:cxn ang="0">
                  <a:pos x="292" y="255"/>
                </a:cxn>
                <a:cxn ang="0">
                  <a:pos x="320" y="333"/>
                </a:cxn>
                <a:cxn ang="0">
                  <a:pos x="342" y="416"/>
                </a:cxn>
                <a:cxn ang="0">
                  <a:pos x="361" y="498"/>
                </a:cxn>
                <a:cxn ang="0">
                  <a:pos x="376" y="581"/>
                </a:cxn>
                <a:cxn ang="0">
                  <a:pos x="385" y="660"/>
                </a:cxn>
                <a:cxn ang="0">
                  <a:pos x="381" y="671"/>
                </a:cxn>
                <a:cxn ang="0">
                  <a:pos x="378" y="677"/>
                </a:cxn>
                <a:cxn ang="0">
                  <a:pos x="361" y="692"/>
                </a:cxn>
                <a:cxn ang="0">
                  <a:pos x="337" y="705"/>
                </a:cxn>
                <a:cxn ang="0">
                  <a:pos x="305" y="718"/>
                </a:cxn>
                <a:cxn ang="0">
                  <a:pos x="268" y="731"/>
                </a:cxn>
                <a:cxn ang="0">
                  <a:pos x="221" y="740"/>
                </a:cxn>
                <a:cxn ang="0">
                  <a:pos x="165" y="749"/>
                </a:cxn>
                <a:cxn ang="0">
                  <a:pos x="102" y="755"/>
                </a:cxn>
                <a:cxn ang="0">
                  <a:pos x="29" y="761"/>
                </a:cxn>
                <a:cxn ang="0">
                  <a:pos x="20" y="684"/>
                </a:cxn>
                <a:cxn ang="0">
                  <a:pos x="11" y="598"/>
                </a:cxn>
                <a:cxn ang="0">
                  <a:pos x="5" y="505"/>
                </a:cxn>
                <a:cxn ang="0">
                  <a:pos x="1" y="410"/>
                </a:cxn>
                <a:cxn ang="0">
                  <a:pos x="0" y="326"/>
                </a:cxn>
                <a:cxn ang="0">
                  <a:pos x="1" y="253"/>
                </a:cxn>
                <a:cxn ang="0">
                  <a:pos x="1" y="190"/>
                </a:cxn>
                <a:cxn ang="0">
                  <a:pos x="5" y="138"/>
                </a:cxn>
                <a:cxn ang="0">
                  <a:pos x="7" y="97"/>
                </a:cxn>
                <a:cxn ang="0">
                  <a:pos x="11" y="65"/>
                </a:cxn>
                <a:cxn ang="0">
                  <a:pos x="13" y="43"/>
                </a:cxn>
                <a:cxn ang="0">
                  <a:pos x="15" y="28"/>
                </a:cxn>
                <a:cxn ang="0">
                  <a:pos x="15" y="24"/>
                </a:cxn>
                <a:cxn ang="0">
                  <a:pos x="158" y="0"/>
                </a:cxn>
              </a:cxnLst>
              <a:rect l="0" t="0" r="r" b="b"/>
              <a:pathLst>
                <a:path w="385" h="761">
                  <a:moveTo>
                    <a:pt x="158" y="0"/>
                  </a:moveTo>
                  <a:lnTo>
                    <a:pt x="160" y="3"/>
                  </a:lnTo>
                  <a:lnTo>
                    <a:pt x="167" y="13"/>
                  </a:lnTo>
                  <a:lnTo>
                    <a:pt x="177" y="30"/>
                  </a:lnTo>
                  <a:lnTo>
                    <a:pt x="191" y="52"/>
                  </a:lnTo>
                  <a:lnTo>
                    <a:pt x="206" y="78"/>
                  </a:lnTo>
                  <a:lnTo>
                    <a:pt x="223" y="110"/>
                  </a:lnTo>
                  <a:lnTo>
                    <a:pt x="244" y="145"/>
                  </a:lnTo>
                  <a:lnTo>
                    <a:pt x="262" y="182"/>
                  </a:lnTo>
                  <a:lnTo>
                    <a:pt x="292" y="255"/>
                  </a:lnTo>
                  <a:lnTo>
                    <a:pt x="320" y="333"/>
                  </a:lnTo>
                  <a:lnTo>
                    <a:pt x="342" y="416"/>
                  </a:lnTo>
                  <a:lnTo>
                    <a:pt x="361" y="498"/>
                  </a:lnTo>
                  <a:lnTo>
                    <a:pt x="376" y="581"/>
                  </a:lnTo>
                  <a:lnTo>
                    <a:pt x="385" y="660"/>
                  </a:lnTo>
                  <a:lnTo>
                    <a:pt x="381" y="671"/>
                  </a:lnTo>
                  <a:lnTo>
                    <a:pt x="378" y="677"/>
                  </a:lnTo>
                  <a:lnTo>
                    <a:pt x="361" y="692"/>
                  </a:lnTo>
                  <a:lnTo>
                    <a:pt x="337" y="705"/>
                  </a:lnTo>
                  <a:lnTo>
                    <a:pt x="305" y="718"/>
                  </a:lnTo>
                  <a:lnTo>
                    <a:pt x="268" y="731"/>
                  </a:lnTo>
                  <a:lnTo>
                    <a:pt x="221" y="740"/>
                  </a:lnTo>
                  <a:lnTo>
                    <a:pt x="165" y="749"/>
                  </a:lnTo>
                  <a:lnTo>
                    <a:pt x="102" y="755"/>
                  </a:lnTo>
                  <a:lnTo>
                    <a:pt x="29" y="761"/>
                  </a:lnTo>
                  <a:lnTo>
                    <a:pt x="20" y="684"/>
                  </a:lnTo>
                  <a:lnTo>
                    <a:pt x="11" y="598"/>
                  </a:lnTo>
                  <a:lnTo>
                    <a:pt x="5" y="505"/>
                  </a:lnTo>
                  <a:lnTo>
                    <a:pt x="1" y="410"/>
                  </a:lnTo>
                  <a:lnTo>
                    <a:pt x="0" y="326"/>
                  </a:lnTo>
                  <a:lnTo>
                    <a:pt x="1" y="253"/>
                  </a:lnTo>
                  <a:lnTo>
                    <a:pt x="1" y="190"/>
                  </a:lnTo>
                  <a:lnTo>
                    <a:pt x="5" y="138"/>
                  </a:lnTo>
                  <a:lnTo>
                    <a:pt x="7" y="97"/>
                  </a:lnTo>
                  <a:lnTo>
                    <a:pt x="11" y="65"/>
                  </a:lnTo>
                  <a:lnTo>
                    <a:pt x="13" y="43"/>
                  </a:lnTo>
                  <a:lnTo>
                    <a:pt x="15" y="28"/>
                  </a:lnTo>
                  <a:lnTo>
                    <a:pt x="15" y="24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rgbClr val="002D5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91" name="Freeform 34"/>
            <p:cNvSpPr>
              <a:spLocks/>
            </p:cNvSpPr>
            <p:nvPr/>
          </p:nvSpPr>
          <p:spPr bwMode="auto">
            <a:xfrm>
              <a:off x="6700838" y="4135438"/>
              <a:ext cx="415925" cy="1143000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262" y="377"/>
                </a:cxn>
                <a:cxn ang="0">
                  <a:pos x="262" y="383"/>
                </a:cxn>
                <a:cxn ang="0">
                  <a:pos x="261" y="401"/>
                </a:cxn>
                <a:cxn ang="0">
                  <a:pos x="259" y="429"/>
                </a:cxn>
                <a:cxn ang="0">
                  <a:pos x="255" y="467"/>
                </a:cxn>
                <a:cxn ang="0">
                  <a:pos x="253" y="509"/>
                </a:cxn>
                <a:cxn ang="0">
                  <a:pos x="251" y="558"/>
                </a:cxn>
                <a:cxn ang="0">
                  <a:pos x="249" y="610"/>
                </a:cxn>
                <a:cxn ang="0">
                  <a:pos x="249" y="720"/>
                </a:cxn>
                <a:cxn ang="0">
                  <a:pos x="184" y="711"/>
                </a:cxn>
                <a:cxn ang="0">
                  <a:pos x="128" y="700"/>
                </a:cxn>
                <a:cxn ang="0">
                  <a:pos x="84" y="687"/>
                </a:cxn>
                <a:cxn ang="0">
                  <a:pos x="48" y="672"/>
                </a:cxn>
                <a:cxn ang="0">
                  <a:pos x="20" y="655"/>
                </a:cxn>
                <a:cxn ang="0">
                  <a:pos x="4" y="638"/>
                </a:cxn>
                <a:cxn ang="0">
                  <a:pos x="2" y="634"/>
                </a:cxn>
                <a:cxn ang="0">
                  <a:pos x="2" y="633"/>
                </a:cxn>
                <a:cxn ang="0">
                  <a:pos x="0" y="629"/>
                </a:cxn>
                <a:cxn ang="0">
                  <a:pos x="0" y="627"/>
                </a:cxn>
                <a:cxn ang="0">
                  <a:pos x="7" y="543"/>
                </a:cxn>
                <a:cxn ang="0">
                  <a:pos x="20" y="455"/>
                </a:cxn>
                <a:cxn ang="0">
                  <a:pos x="43" y="370"/>
                </a:cxn>
                <a:cxn ang="0">
                  <a:pos x="63" y="304"/>
                </a:cxn>
                <a:cxn ang="0">
                  <a:pos x="82" y="248"/>
                </a:cxn>
                <a:cxn ang="0">
                  <a:pos x="100" y="202"/>
                </a:cxn>
                <a:cxn ang="0">
                  <a:pos x="117" y="163"/>
                </a:cxn>
                <a:cxn ang="0">
                  <a:pos x="132" y="131"/>
                </a:cxn>
                <a:cxn ang="0">
                  <a:pos x="145" y="103"/>
                </a:cxn>
                <a:cxn ang="0">
                  <a:pos x="156" y="81"/>
                </a:cxn>
                <a:cxn ang="0">
                  <a:pos x="167" y="60"/>
                </a:cxn>
                <a:cxn ang="0">
                  <a:pos x="177" y="41"/>
                </a:cxn>
                <a:cxn ang="0">
                  <a:pos x="184" y="21"/>
                </a:cxn>
                <a:cxn ang="0">
                  <a:pos x="190" y="0"/>
                </a:cxn>
              </a:cxnLst>
              <a:rect l="0" t="0" r="r" b="b"/>
              <a:pathLst>
                <a:path w="262" h="720">
                  <a:moveTo>
                    <a:pt x="190" y="0"/>
                  </a:moveTo>
                  <a:lnTo>
                    <a:pt x="262" y="377"/>
                  </a:lnTo>
                  <a:lnTo>
                    <a:pt x="262" y="383"/>
                  </a:lnTo>
                  <a:lnTo>
                    <a:pt x="261" y="401"/>
                  </a:lnTo>
                  <a:lnTo>
                    <a:pt x="259" y="429"/>
                  </a:lnTo>
                  <a:lnTo>
                    <a:pt x="255" y="467"/>
                  </a:lnTo>
                  <a:lnTo>
                    <a:pt x="253" y="509"/>
                  </a:lnTo>
                  <a:lnTo>
                    <a:pt x="251" y="558"/>
                  </a:lnTo>
                  <a:lnTo>
                    <a:pt x="249" y="610"/>
                  </a:lnTo>
                  <a:lnTo>
                    <a:pt x="249" y="720"/>
                  </a:lnTo>
                  <a:lnTo>
                    <a:pt x="184" y="711"/>
                  </a:lnTo>
                  <a:lnTo>
                    <a:pt x="128" y="700"/>
                  </a:lnTo>
                  <a:lnTo>
                    <a:pt x="84" y="687"/>
                  </a:lnTo>
                  <a:lnTo>
                    <a:pt x="48" y="672"/>
                  </a:lnTo>
                  <a:lnTo>
                    <a:pt x="20" y="655"/>
                  </a:lnTo>
                  <a:lnTo>
                    <a:pt x="4" y="638"/>
                  </a:lnTo>
                  <a:lnTo>
                    <a:pt x="2" y="634"/>
                  </a:lnTo>
                  <a:lnTo>
                    <a:pt x="2" y="633"/>
                  </a:lnTo>
                  <a:lnTo>
                    <a:pt x="0" y="629"/>
                  </a:lnTo>
                  <a:lnTo>
                    <a:pt x="0" y="627"/>
                  </a:lnTo>
                  <a:lnTo>
                    <a:pt x="7" y="543"/>
                  </a:lnTo>
                  <a:lnTo>
                    <a:pt x="20" y="455"/>
                  </a:lnTo>
                  <a:lnTo>
                    <a:pt x="43" y="370"/>
                  </a:lnTo>
                  <a:lnTo>
                    <a:pt x="63" y="304"/>
                  </a:lnTo>
                  <a:lnTo>
                    <a:pt x="82" y="248"/>
                  </a:lnTo>
                  <a:lnTo>
                    <a:pt x="100" y="202"/>
                  </a:lnTo>
                  <a:lnTo>
                    <a:pt x="117" y="163"/>
                  </a:lnTo>
                  <a:lnTo>
                    <a:pt x="132" y="131"/>
                  </a:lnTo>
                  <a:lnTo>
                    <a:pt x="145" y="103"/>
                  </a:lnTo>
                  <a:lnTo>
                    <a:pt x="156" y="81"/>
                  </a:lnTo>
                  <a:lnTo>
                    <a:pt x="167" y="60"/>
                  </a:lnTo>
                  <a:lnTo>
                    <a:pt x="177" y="41"/>
                  </a:lnTo>
                  <a:lnTo>
                    <a:pt x="184" y="21"/>
                  </a:lnTo>
                  <a:lnTo>
                    <a:pt x="190" y="0"/>
                  </a:lnTo>
                  <a:close/>
                </a:path>
              </a:pathLst>
            </a:custGeom>
            <a:solidFill>
              <a:srgbClr val="002D5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92" name="Freeform 35"/>
            <p:cNvSpPr>
              <a:spLocks/>
            </p:cNvSpPr>
            <p:nvPr/>
          </p:nvSpPr>
          <p:spPr bwMode="auto">
            <a:xfrm>
              <a:off x="6999288" y="4135438"/>
              <a:ext cx="569912" cy="116681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7" y="0"/>
                </a:cxn>
                <a:cxn ang="0">
                  <a:pos x="24" y="2"/>
                </a:cxn>
                <a:cxn ang="0">
                  <a:pos x="46" y="4"/>
                </a:cxn>
                <a:cxn ang="0">
                  <a:pos x="74" y="6"/>
                </a:cxn>
                <a:cxn ang="0">
                  <a:pos x="106" y="8"/>
                </a:cxn>
                <a:cxn ang="0">
                  <a:pos x="136" y="10"/>
                </a:cxn>
                <a:cxn ang="0">
                  <a:pos x="164" y="10"/>
                </a:cxn>
                <a:cxn ang="0">
                  <a:pos x="166" y="13"/>
                </a:cxn>
                <a:cxn ang="0">
                  <a:pos x="171" y="28"/>
                </a:cxn>
                <a:cxn ang="0">
                  <a:pos x="181" y="49"/>
                </a:cxn>
                <a:cxn ang="0">
                  <a:pos x="207" y="114"/>
                </a:cxn>
                <a:cxn ang="0">
                  <a:pos x="221" y="155"/>
                </a:cxn>
                <a:cxn ang="0">
                  <a:pos x="240" y="204"/>
                </a:cxn>
                <a:cxn ang="0">
                  <a:pos x="257" y="258"/>
                </a:cxn>
                <a:cxn ang="0">
                  <a:pos x="275" y="316"/>
                </a:cxn>
                <a:cxn ang="0">
                  <a:pos x="292" y="379"/>
                </a:cxn>
                <a:cxn ang="0">
                  <a:pos x="309" y="444"/>
                </a:cxn>
                <a:cxn ang="0">
                  <a:pos x="326" y="515"/>
                </a:cxn>
                <a:cxn ang="0">
                  <a:pos x="339" y="586"/>
                </a:cxn>
                <a:cxn ang="0">
                  <a:pos x="350" y="661"/>
                </a:cxn>
                <a:cxn ang="0">
                  <a:pos x="359" y="735"/>
                </a:cxn>
                <a:cxn ang="0">
                  <a:pos x="257" y="733"/>
                </a:cxn>
                <a:cxn ang="0">
                  <a:pos x="166" y="730"/>
                </a:cxn>
                <a:cxn ang="0">
                  <a:pos x="86" y="724"/>
                </a:cxn>
                <a:cxn ang="0">
                  <a:pos x="17" y="715"/>
                </a:cxn>
                <a:cxn ang="0">
                  <a:pos x="11" y="647"/>
                </a:cxn>
                <a:cxn ang="0">
                  <a:pos x="7" y="578"/>
                </a:cxn>
                <a:cxn ang="0">
                  <a:pos x="4" y="511"/>
                </a:cxn>
                <a:cxn ang="0">
                  <a:pos x="0" y="448"/>
                </a:cxn>
                <a:cxn ang="0">
                  <a:pos x="0" y="388"/>
                </a:cxn>
                <a:cxn ang="0">
                  <a:pos x="2" y="336"/>
                </a:cxn>
                <a:cxn ang="0">
                  <a:pos x="5" y="263"/>
                </a:cxn>
                <a:cxn ang="0">
                  <a:pos x="7" y="196"/>
                </a:cxn>
                <a:cxn ang="0">
                  <a:pos x="7" y="92"/>
                </a:cxn>
                <a:cxn ang="0">
                  <a:pos x="5" y="53"/>
                </a:cxn>
                <a:cxn ang="0">
                  <a:pos x="4" y="25"/>
                </a:cxn>
                <a:cxn ang="0">
                  <a:pos x="2" y="6"/>
                </a:cxn>
                <a:cxn ang="0">
                  <a:pos x="2" y="0"/>
                </a:cxn>
              </a:cxnLst>
              <a:rect l="0" t="0" r="r" b="b"/>
              <a:pathLst>
                <a:path w="359" h="735">
                  <a:moveTo>
                    <a:pt x="2" y="0"/>
                  </a:moveTo>
                  <a:lnTo>
                    <a:pt x="7" y="0"/>
                  </a:lnTo>
                  <a:lnTo>
                    <a:pt x="24" y="2"/>
                  </a:lnTo>
                  <a:lnTo>
                    <a:pt x="46" y="4"/>
                  </a:lnTo>
                  <a:lnTo>
                    <a:pt x="74" y="6"/>
                  </a:lnTo>
                  <a:lnTo>
                    <a:pt x="106" y="8"/>
                  </a:lnTo>
                  <a:lnTo>
                    <a:pt x="136" y="10"/>
                  </a:lnTo>
                  <a:lnTo>
                    <a:pt x="164" y="10"/>
                  </a:lnTo>
                  <a:lnTo>
                    <a:pt x="166" y="13"/>
                  </a:lnTo>
                  <a:lnTo>
                    <a:pt x="171" y="28"/>
                  </a:lnTo>
                  <a:lnTo>
                    <a:pt x="181" y="49"/>
                  </a:lnTo>
                  <a:lnTo>
                    <a:pt x="207" y="114"/>
                  </a:lnTo>
                  <a:lnTo>
                    <a:pt x="221" y="155"/>
                  </a:lnTo>
                  <a:lnTo>
                    <a:pt x="240" y="204"/>
                  </a:lnTo>
                  <a:lnTo>
                    <a:pt x="257" y="258"/>
                  </a:lnTo>
                  <a:lnTo>
                    <a:pt x="275" y="316"/>
                  </a:lnTo>
                  <a:lnTo>
                    <a:pt x="292" y="379"/>
                  </a:lnTo>
                  <a:lnTo>
                    <a:pt x="309" y="444"/>
                  </a:lnTo>
                  <a:lnTo>
                    <a:pt x="326" y="515"/>
                  </a:lnTo>
                  <a:lnTo>
                    <a:pt x="339" y="586"/>
                  </a:lnTo>
                  <a:lnTo>
                    <a:pt x="350" y="661"/>
                  </a:lnTo>
                  <a:lnTo>
                    <a:pt x="359" y="735"/>
                  </a:lnTo>
                  <a:lnTo>
                    <a:pt x="257" y="733"/>
                  </a:lnTo>
                  <a:lnTo>
                    <a:pt x="166" y="730"/>
                  </a:lnTo>
                  <a:lnTo>
                    <a:pt x="86" y="724"/>
                  </a:lnTo>
                  <a:lnTo>
                    <a:pt x="17" y="715"/>
                  </a:lnTo>
                  <a:lnTo>
                    <a:pt x="11" y="647"/>
                  </a:lnTo>
                  <a:lnTo>
                    <a:pt x="7" y="578"/>
                  </a:lnTo>
                  <a:lnTo>
                    <a:pt x="4" y="511"/>
                  </a:lnTo>
                  <a:lnTo>
                    <a:pt x="0" y="448"/>
                  </a:lnTo>
                  <a:lnTo>
                    <a:pt x="0" y="388"/>
                  </a:lnTo>
                  <a:lnTo>
                    <a:pt x="2" y="336"/>
                  </a:lnTo>
                  <a:lnTo>
                    <a:pt x="5" y="263"/>
                  </a:lnTo>
                  <a:lnTo>
                    <a:pt x="7" y="196"/>
                  </a:lnTo>
                  <a:lnTo>
                    <a:pt x="7" y="92"/>
                  </a:lnTo>
                  <a:lnTo>
                    <a:pt x="5" y="53"/>
                  </a:lnTo>
                  <a:lnTo>
                    <a:pt x="4" y="25"/>
                  </a:lnTo>
                  <a:lnTo>
                    <a:pt x="2" y="6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2D5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93" name="Freeform 36"/>
            <p:cNvSpPr>
              <a:spLocks/>
            </p:cNvSpPr>
            <p:nvPr/>
          </p:nvSpPr>
          <p:spPr bwMode="auto">
            <a:xfrm>
              <a:off x="7070725" y="4719638"/>
              <a:ext cx="55562" cy="561975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28" y="93"/>
                </a:cxn>
                <a:cxn ang="0">
                  <a:pos x="24" y="186"/>
                </a:cxn>
                <a:cxn ang="0">
                  <a:pos x="24" y="354"/>
                </a:cxn>
                <a:cxn ang="0">
                  <a:pos x="14" y="352"/>
                </a:cxn>
                <a:cxn ang="0">
                  <a:pos x="7" y="352"/>
                </a:cxn>
                <a:cxn ang="0">
                  <a:pos x="0" y="350"/>
                </a:cxn>
                <a:cxn ang="0">
                  <a:pos x="1" y="268"/>
                </a:cxn>
                <a:cxn ang="0">
                  <a:pos x="5" y="197"/>
                </a:cxn>
                <a:cxn ang="0">
                  <a:pos x="11" y="138"/>
                </a:cxn>
                <a:cxn ang="0">
                  <a:pos x="16" y="89"/>
                </a:cxn>
                <a:cxn ang="0">
                  <a:pos x="24" y="50"/>
                </a:cxn>
                <a:cxn ang="0">
                  <a:pos x="29" y="22"/>
                </a:cxn>
                <a:cxn ang="0">
                  <a:pos x="33" y="5"/>
                </a:cxn>
                <a:cxn ang="0">
                  <a:pos x="35" y="0"/>
                </a:cxn>
              </a:cxnLst>
              <a:rect l="0" t="0" r="r" b="b"/>
              <a:pathLst>
                <a:path w="35" h="354">
                  <a:moveTo>
                    <a:pt x="35" y="0"/>
                  </a:moveTo>
                  <a:lnTo>
                    <a:pt x="28" y="93"/>
                  </a:lnTo>
                  <a:lnTo>
                    <a:pt x="24" y="186"/>
                  </a:lnTo>
                  <a:lnTo>
                    <a:pt x="24" y="354"/>
                  </a:lnTo>
                  <a:lnTo>
                    <a:pt x="14" y="352"/>
                  </a:lnTo>
                  <a:lnTo>
                    <a:pt x="7" y="352"/>
                  </a:lnTo>
                  <a:lnTo>
                    <a:pt x="0" y="350"/>
                  </a:lnTo>
                  <a:lnTo>
                    <a:pt x="1" y="268"/>
                  </a:lnTo>
                  <a:lnTo>
                    <a:pt x="5" y="197"/>
                  </a:lnTo>
                  <a:lnTo>
                    <a:pt x="11" y="138"/>
                  </a:lnTo>
                  <a:lnTo>
                    <a:pt x="16" y="89"/>
                  </a:lnTo>
                  <a:lnTo>
                    <a:pt x="24" y="50"/>
                  </a:lnTo>
                  <a:lnTo>
                    <a:pt x="29" y="22"/>
                  </a:lnTo>
                  <a:lnTo>
                    <a:pt x="33" y="5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000C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94" name="Freeform 37"/>
            <p:cNvSpPr>
              <a:spLocks/>
            </p:cNvSpPr>
            <p:nvPr/>
          </p:nvSpPr>
          <p:spPr bwMode="auto">
            <a:xfrm>
              <a:off x="8121650" y="4648200"/>
              <a:ext cx="133350" cy="6127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8" y="17"/>
                </a:cxn>
                <a:cxn ang="0">
                  <a:pos x="15" y="37"/>
                </a:cxn>
                <a:cxn ang="0">
                  <a:pos x="25" y="69"/>
                </a:cxn>
                <a:cxn ang="0">
                  <a:pos x="36" y="108"/>
                </a:cxn>
                <a:cxn ang="0">
                  <a:pos x="49" y="160"/>
                </a:cxn>
                <a:cxn ang="0">
                  <a:pos x="60" y="222"/>
                </a:cxn>
                <a:cxn ang="0">
                  <a:pos x="73" y="295"/>
                </a:cxn>
                <a:cxn ang="0">
                  <a:pos x="84" y="380"/>
                </a:cxn>
                <a:cxn ang="0">
                  <a:pos x="62" y="386"/>
                </a:cxn>
                <a:cxn ang="0">
                  <a:pos x="56" y="332"/>
                </a:cxn>
                <a:cxn ang="0">
                  <a:pos x="51" y="270"/>
                </a:cxn>
                <a:cxn ang="0">
                  <a:pos x="41" y="205"/>
                </a:cxn>
                <a:cxn ang="0">
                  <a:pos x="30" y="134"/>
                </a:cxn>
                <a:cxn ang="0">
                  <a:pos x="17" y="65"/>
                </a:cxn>
                <a:cxn ang="0">
                  <a:pos x="0" y="0"/>
                </a:cxn>
              </a:cxnLst>
              <a:rect l="0" t="0" r="r" b="b"/>
              <a:pathLst>
                <a:path w="84" h="386">
                  <a:moveTo>
                    <a:pt x="0" y="0"/>
                  </a:moveTo>
                  <a:lnTo>
                    <a:pt x="2" y="4"/>
                  </a:lnTo>
                  <a:lnTo>
                    <a:pt x="8" y="17"/>
                  </a:lnTo>
                  <a:lnTo>
                    <a:pt x="15" y="37"/>
                  </a:lnTo>
                  <a:lnTo>
                    <a:pt x="25" y="69"/>
                  </a:lnTo>
                  <a:lnTo>
                    <a:pt x="36" y="108"/>
                  </a:lnTo>
                  <a:lnTo>
                    <a:pt x="49" y="160"/>
                  </a:lnTo>
                  <a:lnTo>
                    <a:pt x="60" y="222"/>
                  </a:lnTo>
                  <a:lnTo>
                    <a:pt x="73" y="295"/>
                  </a:lnTo>
                  <a:lnTo>
                    <a:pt x="84" y="380"/>
                  </a:lnTo>
                  <a:lnTo>
                    <a:pt x="62" y="386"/>
                  </a:lnTo>
                  <a:lnTo>
                    <a:pt x="56" y="332"/>
                  </a:lnTo>
                  <a:lnTo>
                    <a:pt x="51" y="270"/>
                  </a:lnTo>
                  <a:lnTo>
                    <a:pt x="41" y="205"/>
                  </a:lnTo>
                  <a:lnTo>
                    <a:pt x="30" y="134"/>
                  </a:lnTo>
                  <a:lnTo>
                    <a:pt x="17" y="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C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95" name="Freeform 38"/>
            <p:cNvSpPr>
              <a:spLocks/>
            </p:cNvSpPr>
            <p:nvPr/>
          </p:nvSpPr>
          <p:spPr bwMode="auto">
            <a:xfrm>
              <a:off x="7178675" y="4760913"/>
              <a:ext cx="211137" cy="68263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133" y="11"/>
                </a:cxn>
                <a:cxn ang="0">
                  <a:pos x="131" y="43"/>
                </a:cxn>
                <a:cxn ang="0">
                  <a:pos x="0" y="33"/>
                </a:cxn>
                <a:cxn ang="0">
                  <a:pos x="4" y="0"/>
                </a:cxn>
              </a:cxnLst>
              <a:rect l="0" t="0" r="r" b="b"/>
              <a:pathLst>
                <a:path w="133" h="43">
                  <a:moveTo>
                    <a:pt x="4" y="0"/>
                  </a:moveTo>
                  <a:lnTo>
                    <a:pt x="133" y="11"/>
                  </a:lnTo>
                  <a:lnTo>
                    <a:pt x="131" y="43"/>
                  </a:lnTo>
                  <a:lnTo>
                    <a:pt x="0" y="33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C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96" name="Freeform 39"/>
            <p:cNvSpPr>
              <a:spLocks/>
            </p:cNvSpPr>
            <p:nvPr/>
          </p:nvSpPr>
          <p:spPr bwMode="auto">
            <a:xfrm>
              <a:off x="7593013" y="4127500"/>
              <a:ext cx="290512" cy="254000"/>
            </a:xfrm>
            <a:custGeom>
              <a:avLst/>
              <a:gdLst/>
              <a:ahLst/>
              <a:cxnLst>
                <a:cxn ang="0">
                  <a:pos x="183" y="0"/>
                </a:cxn>
                <a:cxn ang="0">
                  <a:pos x="175" y="48"/>
                </a:cxn>
                <a:cxn ang="0">
                  <a:pos x="168" y="87"/>
                </a:cxn>
                <a:cxn ang="0">
                  <a:pos x="158" y="115"/>
                </a:cxn>
                <a:cxn ang="0">
                  <a:pos x="149" y="138"/>
                </a:cxn>
                <a:cxn ang="0">
                  <a:pos x="142" y="151"/>
                </a:cxn>
                <a:cxn ang="0">
                  <a:pos x="136" y="158"/>
                </a:cxn>
                <a:cxn ang="0">
                  <a:pos x="134" y="160"/>
                </a:cxn>
                <a:cxn ang="0">
                  <a:pos x="0" y="11"/>
                </a:cxn>
                <a:cxn ang="0">
                  <a:pos x="4" y="13"/>
                </a:cxn>
                <a:cxn ang="0">
                  <a:pos x="13" y="15"/>
                </a:cxn>
                <a:cxn ang="0">
                  <a:pos x="30" y="18"/>
                </a:cxn>
                <a:cxn ang="0">
                  <a:pos x="52" y="20"/>
                </a:cxn>
                <a:cxn ang="0">
                  <a:pos x="80" y="20"/>
                </a:cxn>
                <a:cxn ang="0">
                  <a:pos x="104" y="18"/>
                </a:cxn>
                <a:cxn ang="0">
                  <a:pos x="129" y="15"/>
                </a:cxn>
                <a:cxn ang="0">
                  <a:pos x="151" y="9"/>
                </a:cxn>
                <a:cxn ang="0">
                  <a:pos x="168" y="5"/>
                </a:cxn>
                <a:cxn ang="0">
                  <a:pos x="179" y="2"/>
                </a:cxn>
                <a:cxn ang="0">
                  <a:pos x="183" y="0"/>
                </a:cxn>
              </a:cxnLst>
              <a:rect l="0" t="0" r="r" b="b"/>
              <a:pathLst>
                <a:path w="183" h="160">
                  <a:moveTo>
                    <a:pt x="183" y="0"/>
                  </a:moveTo>
                  <a:lnTo>
                    <a:pt x="175" y="48"/>
                  </a:lnTo>
                  <a:lnTo>
                    <a:pt x="168" y="87"/>
                  </a:lnTo>
                  <a:lnTo>
                    <a:pt x="158" y="115"/>
                  </a:lnTo>
                  <a:lnTo>
                    <a:pt x="149" y="138"/>
                  </a:lnTo>
                  <a:lnTo>
                    <a:pt x="142" y="151"/>
                  </a:lnTo>
                  <a:lnTo>
                    <a:pt x="136" y="158"/>
                  </a:lnTo>
                  <a:lnTo>
                    <a:pt x="134" y="160"/>
                  </a:lnTo>
                  <a:lnTo>
                    <a:pt x="0" y="11"/>
                  </a:lnTo>
                  <a:lnTo>
                    <a:pt x="4" y="13"/>
                  </a:lnTo>
                  <a:lnTo>
                    <a:pt x="13" y="15"/>
                  </a:lnTo>
                  <a:lnTo>
                    <a:pt x="30" y="18"/>
                  </a:lnTo>
                  <a:lnTo>
                    <a:pt x="52" y="20"/>
                  </a:lnTo>
                  <a:lnTo>
                    <a:pt x="80" y="20"/>
                  </a:lnTo>
                  <a:lnTo>
                    <a:pt x="104" y="18"/>
                  </a:lnTo>
                  <a:lnTo>
                    <a:pt x="129" y="15"/>
                  </a:lnTo>
                  <a:lnTo>
                    <a:pt x="151" y="9"/>
                  </a:lnTo>
                  <a:lnTo>
                    <a:pt x="168" y="5"/>
                  </a:lnTo>
                  <a:lnTo>
                    <a:pt x="179" y="2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B6D2D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97" name="Freeform 40"/>
            <p:cNvSpPr>
              <a:spLocks/>
            </p:cNvSpPr>
            <p:nvPr/>
          </p:nvSpPr>
          <p:spPr bwMode="auto">
            <a:xfrm>
              <a:off x="7264400" y="4144963"/>
              <a:ext cx="328612" cy="228600"/>
            </a:xfrm>
            <a:custGeom>
              <a:avLst/>
              <a:gdLst/>
              <a:ahLst/>
              <a:cxnLst>
                <a:cxn ang="0">
                  <a:pos x="207" y="0"/>
                </a:cxn>
                <a:cxn ang="0">
                  <a:pos x="125" y="144"/>
                </a:cxn>
                <a:cxn ang="0">
                  <a:pos x="122" y="142"/>
                </a:cxn>
                <a:cxn ang="0">
                  <a:pos x="112" y="136"/>
                </a:cxn>
                <a:cxn ang="0">
                  <a:pos x="99" y="129"/>
                </a:cxn>
                <a:cxn ang="0">
                  <a:pos x="84" y="117"/>
                </a:cxn>
                <a:cxn ang="0">
                  <a:pos x="66" y="103"/>
                </a:cxn>
                <a:cxn ang="0">
                  <a:pos x="49" y="84"/>
                </a:cxn>
                <a:cxn ang="0">
                  <a:pos x="38" y="69"/>
                </a:cxn>
                <a:cxn ang="0">
                  <a:pos x="27" y="52"/>
                </a:cxn>
                <a:cxn ang="0">
                  <a:pos x="17" y="35"/>
                </a:cxn>
                <a:cxn ang="0">
                  <a:pos x="8" y="21"/>
                </a:cxn>
                <a:cxn ang="0">
                  <a:pos x="0" y="6"/>
                </a:cxn>
                <a:cxn ang="0">
                  <a:pos x="64" y="6"/>
                </a:cxn>
                <a:cxn ang="0">
                  <a:pos x="107" y="4"/>
                </a:cxn>
                <a:cxn ang="0">
                  <a:pos x="155" y="2"/>
                </a:cxn>
                <a:cxn ang="0">
                  <a:pos x="207" y="0"/>
                </a:cxn>
              </a:cxnLst>
              <a:rect l="0" t="0" r="r" b="b"/>
              <a:pathLst>
                <a:path w="207" h="144">
                  <a:moveTo>
                    <a:pt x="207" y="0"/>
                  </a:moveTo>
                  <a:lnTo>
                    <a:pt x="125" y="144"/>
                  </a:lnTo>
                  <a:lnTo>
                    <a:pt x="122" y="142"/>
                  </a:lnTo>
                  <a:lnTo>
                    <a:pt x="112" y="136"/>
                  </a:lnTo>
                  <a:lnTo>
                    <a:pt x="99" y="129"/>
                  </a:lnTo>
                  <a:lnTo>
                    <a:pt x="84" y="117"/>
                  </a:lnTo>
                  <a:lnTo>
                    <a:pt x="66" y="103"/>
                  </a:lnTo>
                  <a:lnTo>
                    <a:pt x="49" y="84"/>
                  </a:lnTo>
                  <a:lnTo>
                    <a:pt x="38" y="69"/>
                  </a:lnTo>
                  <a:lnTo>
                    <a:pt x="27" y="52"/>
                  </a:lnTo>
                  <a:lnTo>
                    <a:pt x="17" y="35"/>
                  </a:lnTo>
                  <a:lnTo>
                    <a:pt x="8" y="21"/>
                  </a:lnTo>
                  <a:lnTo>
                    <a:pt x="0" y="6"/>
                  </a:lnTo>
                  <a:lnTo>
                    <a:pt x="64" y="6"/>
                  </a:lnTo>
                  <a:lnTo>
                    <a:pt x="107" y="4"/>
                  </a:lnTo>
                  <a:lnTo>
                    <a:pt x="155" y="2"/>
                  </a:lnTo>
                  <a:lnTo>
                    <a:pt x="207" y="0"/>
                  </a:lnTo>
                  <a:close/>
                </a:path>
              </a:pathLst>
            </a:custGeom>
            <a:solidFill>
              <a:srgbClr val="FE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98" name="Freeform 41"/>
            <p:cNvSpPr>
              <a:spLocks/>
            </p:cNvSpPr>
            <p:nvPr/>
          </p:nvSpPr>
          <p:spPr bwMode="auto">
            <a:xfrm>
              <a:off x="7593013" y="4124325"/>
              <a:ext cx="287337" cy="225425"/>
            </a:xfrm>
            <a:custGeom>
              <a:avLst/>
              <a:gdLst/>
              <a:ahLst/>
              <a:cxnLst>
                <a:cxn ang="0">
                  <a:pos x="181" y="0"/>
                </a:cxn>
                <a:cxn ang="0">
                  <a:pos x="181" y="6"/>
                </a:cxn>
                <a:cxn ang="0">
                  <a:pos x="179" y="17"/>
                </a:cxn>
                <a:cxn ang="0">
                  <a:pos x="175" y="34"/>
                </a:cxn>
                <a:cxn ang="0">
                  <a:pos x="171" y="52"/>
                </a:cxn>
                <a:cxn ang="0">
                  <a:pos x="168" y="69"/>
                </a:cxn>
                <a:cxn ang="0">
                  <a:pos x="160" y="93"/>
                </a:cxn>
                <a:cxn ang="0">
                  <a:pos x="153" y="114"/>
                </a:cxn>
                <a:cxn ang="0">
                  <a:pos x="145" y="129"/>
                </a:cxn>
                <a:cxn ang="0">
                  <a:pos x="140" y="138"/>
                </a:cxn>
                <a:cxn ang="0">
                  <a:pos x="138" y="142"/>
                </a:cxn>
                <a:cxn ang="0">
                  <a:pos x="0" y="13"/>
                </a:cxn>
                <a:cxn ang="0">
                  <a:pos x="90" y="9"/>
                </a:cxn>
                <a:cxn ang="0">
                  <a:pos x="181" y="0"/>
                </a:cxn>
              </a:cxnLst>
              <a:rect l="0" t="0" r="r" b="b"/>
              <a:pathLst>
                <a:path w="181" h="142">
                  <a:moveTo>
                    <a:pt x="181" y="0"/>
                  </a:moveTo>
                  <a:lnTo>
                    <a:pt x="181" y="6"/>
                  </a:lnTo>
                  <a:lnTo>
                    <a:pt x="179" y="17"/>
                  </a:lnTo>
                  <a:lnTo>
                    <a:pt x="175" y="34"/>
                  </a:lnTo>
                  <a:lnTo>
                    <a:pt x="171" y="52"/>
                  </a:lnTo>
                  <a:lnTo>
                    <a:pt x="168" y="69"/>
                  </a:lnTo>
                  <a:lnTo>
                    <a:pt x="160" y="93"/>
                  </a:lnTo>
                  <a:lnTo>
                    <a:pt x="153" y="114"/>
                  </a:lnTo>
                  <a:lnTo>
                    <a:pt x="145" y="129"/>
                  </a:lnTo>
                  <a:lnTo>
                    <a:pt x="140" y="138"/>
                  </a:lnTo>
                  <a:lnTo>
                    <a:pt x="138" y="142"/>
                  </a:lnTo>
                  <a:lnTo>
                    <a:pt x="0" y="13"/>
                  </a:lnTo>
                  <a:lnTo>
                    <a:pt x="90" y="9"/>
                  </a:lnTo>
                  <a:lnTo>
                    <a:pt x="181" y="0"/>
                  </a:lnTo>
                  <a:close/>
                </a:path>
              </a:pathLst>
            </a:custGeom>
            <a:solidFill>
              <a:srgbClr val="FE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3141924" y="4502493"/>
            <a:ext cx="426279" cy="649529"/>
            <a:chOff x="1290638" y="2600325"/>
            <a:chExt cx="1773237" cy="2701926"/>
          </a:xfrm>
        </p:grpSpPr>
        <p:sp>
          <p:nvSpPr>
            <p:cNvPr id="100" name="Freeform 6"/>
            <p:cNvSpPr>
              <a:spLocks/>
            </p:cNvSpPr>
            <p:nvPr/>
          </p:nvSpPr>
          <p:spPr bwMode="auto">
            <a:xfrm>
              <a:off x="1822450" y="4124325"/>
              <a:ext cx="781050" cy="1177925"/>
            </a:xfrm>
            <a:custGeom>
              <a:avLst/>
              <a:gdLst/>
              <a:ahLst/>
              <a:cxnLst>
                <a:cxn ang="0">
                  <a:pos x="412" y="0"/>
                </a:cxn>
                <a:cxn ang="0">
                  <a:pos x="434" y="11"/>
                </a:cxn>
                <a:cxn ang="0">
                  <a:pos x="447" y="15"/>
                </a:cxn>
                <a:cxn ang="0">
                  <a:pos x="458" y="17"/>
                </a:cxn>
                <a:cxn ang="0">
                  <a:pos x="492" y="733"/>
                </a:cxn>
                <a:cxn ang="0">
                  <a:pos x="414" y="738"/>
                </a:cxn>
                <a:cxn ang="0">
                  <a:pos x="324" y="740"/>
                </a:cxn>
                <a:cxn ang="0">
                  <a:pos x="224" y="742"/>
                </a:cxn>
                <a:cxn ang="0">
                  <a:pos x="151" y="742"/>
                </a:cxn>
                <a:cxn ang="0">
                  <a:pos x="84" y="740"/>
                </a:cxn>
                <a:cxn ang="0">
                  <a:pos x="0" y="34"/>
                </a:cxn>
                <a:cxn ang="0">
                  <a:pos x="19" y="19"/>
                </a:cxn>
                <a:cxn ang="0">
                  <a:pos x="93" y="19"/>
                </a:cxn>
                <a:cxn ang="0">
                  <a:pos x="147" y="17"/>
                </a:cxn>
                <a:cxn ang="0">
                  <a:pos x="209" y="15"/>
                </a:cxn>
                <a:cxn ang="0">
                  <a:pos x="274" y="11"/>
                </a:cxn>
                <a:cxn ang="0">
                  <a:pos x="343" y="7"/>
                </a:cxn>
                <a:cxn ang="0">
                  <a:pos x="412" y="0"/>
                </a:cxn>
              </a:cxnLst>
              <a:rect l="0" t="0" r="r" b="b"/>
              <a:pathLst>
                <a:path w="492" h="742">
                  <a:moveTo>
                    <a:pt x="412" y="0"/>
                  </a:moveTo>
                  <a:lnTo>
                    <a:pt x="434" y="11"/>
                  </a:lnTo>
                  <a:lnTo>
                    <a:pt x="447" y="15"/>
                  </a:lnTo>
                  <a:lnTo>
                    <a:pt x="458" y="17"/>
                  </a:lnTo>
                  <a:lnTo>
                    <a:pt x="492" y="733"/>
                  </a:lnTo>
                  <a:lnTo>
                    <a:pt x="414" y="738"/>
                  </a:lnTo>
                  <a:lnTo>
                    <a:pt x="324" y="740"/>
                  </a:lnTo>
                  <a:lnTo>
                    <a:pt x="224" y="742"/>
                  </a:lnTo>
                  <a:lnTo>
                    <a:pt x="151" y="742"/>
                  </a:lnTo>
                  <a:lnTo>
                    <a:pt x="84" y="740"/>
                  </a:lnTo>
                  <a:lnTo>
                    <a:pt x="0" y="34"/>
                  </a:lnTo>
                  <a:lnTo>
                    <a:pt x="19" y="19"/>
                  </a:lnTo>
                  <a:lnTo>
                    <a:pt x="93" y="19"/>
                  </a:lnTo>
                  <a:lnTo>
                    <a:pt x="147" y="17"/>
                  </a:lnTo>
                  <a:lnTo>
                    <a:pt x="209" y="15"/>
                  </a:lnTo>
                  <a:lnTo>
                    <a:pt x="274" y="11"/>
                  </a:lnTo>
                  <a:lnTo>
                    <a:pt x="343" y="7"/>
                  </a:lnTo>
                  <a:lnTo>
                    <a:pt x="412" y="0"/>
                  </a:lnTo>
                  <a:close/>
                </a:path>
              </a:pathLst>
            </a:custGeom>
            <a:solidFill>
              <a:srgbClr val="F9FCF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01" name="Freeform 7"/>
            <p:cNvSpPr>
              <a:spLocks/>
            </p:cNvSpPr>
            <p:nvPr/>
          </p:nvSpPr>
          <p:spPr bwMode="auto">
            <a:xfrm>
              <a:off x="1370013" y="2600325"/>
              <a:ext cx="1408112" cy="1363663"/>
            </a:xfrm>
            <a:custGeom>
              <a:avLst/>
              <a:gdLst/>
              <a:ahLst/>
              <a:cxnLst>
                <a:cxn ang="0">
                  <a:pos x="416" y="0"/>
                </a:cxn>
                <a:cxn ang="0">
                  <a:pos x="479" y="3"/>
                </a:cxn>
                <a:cxn ang="0">
                  <a:pos x="542" y="16"/>
                </a:cxn>
                <a:cxn ang="0">
                  <a:pos x="606" y="37"/>
                </a:cxn>
                <a:cxn ang="0">
                  <a:pos x="661" y="65"/>
                </a:cxn>
                <a:cxn ang="0">
                  <a:pos x="710" y="102"/>
                </a:cxn>
                <a:cxn ang="0">
                  <a:pos x="755" y="145"/>
                </a:cxn>
                <a:cxn ang="0">
                  <a:pos x="792" y="194"/>
                </a:cxn>
                <a:cxn ang="0">
                  <a:pos x="823" y="246"/>
                </a:cxn>
                <a:cxn ang="0">
                  <a:pos x="850" y="302"/>
                </a:cxn>
                <a:cxn ang="0">
                  <a:pos x="868" y="358"/>
                </a:cxn>
                <a:cxn ang="0">
                  <a:pos x="881" y="417"/>
                </a:cxn>
                <a:cxn ang="0">
                  <a:pos x="887" y="473"/>
                </a:cxn>
                <a:cxn ang="0">
                  <a:pos x="887" y="529"/>
                </a:cxn>
                <a:cxn ang="0">
                  <a:pos x="877" y="581"/>
                </a:cxn>
                <a:cxn ang="0">
                  <a:pos x="863" y="630"/>
                </a:cxn>
                <a:cxn ang="0">
                  <a:pos x="835" y="684"/>
                </a:cxn>
                <a:cxn ang="0">
                  <a:pos x="801" y="731"/>
                </a:cxn>
                <a:cxn ang="0">
                  <a:pos x="760" y="770"/>
                </a:cxn>
                <a:cxn ang="0">
                  <a:pos x="712" y="803"/>
                </a:cxn>
                <a:cxn ang="0">
                  <a:pos x="660" y="828"/>
                </a:cxn>
                <a:cxn ang="0">
                  <a:pos x="606" y="846"/>
                </a:cxn>
                <a:cxn ang="0">
                  <a:pos x="546" y="856"/>
                </a:cxn>
                <a:cxn ang="0">
                  <a:pos x="485" y="859"/>
                </a:cxn>
                <a:cxn ang="0">
                  <a:pos x="421" y="854"/>
                </a:cxn>
                <a:cxn ang="0">
                  <a:pos x="358" y="841"/>
                </a:cxn>
                <a:cxn ang="0">
                  <a:pos x="295" y="818"/>
                </a:cxn>
                <a:cxn ang="0">
                  <a:pos x="235" y="788"/>
                </a:cxn>
                <a:cxn ang="0">
                  <a:pos x="179" y="751"/>
                </a:cxn>
                <a:cxn ang="0">
                  <a:pos x="131" y="708"/>
                </a:cxn>
                <a:cxn ang="0">
                  <a:pos x="90" y="660"/>
                </a:cxn>
                <a:cxn ang="0">
                  <a:pos x="54" y="608"/>
                </a:cxn>
                <a:cxn ang="0">
                  <a:pos x="28" y="552"/>
                </a:cxn>
                <a:cxn ang="0">
                  <a:pos x="10" y="494"/>
                </a:cxn>
                <a:cxn ang="0">
                  <a:pos x="0" y="434"/>
                </a:cxn>
                <a:cxn ang="0">
                  <a:pos x="0" y="373"/>
                </a:cxn>
                <a:cxn ang="0">
                  <a:pos x="8" y="311"/>
                </a:cxn>
                <a:cxn ang="0">
                  <a:pos x="28" y="249"/>
                </a:cxn>
                <a:cxn ang="0">
                  <a:pos x="56" y="194"/>
                </a:cxn>
                <a:cxn ang="0">
                  <a:pos x="94" y="143"/>
                </a:cxn>
                <a:cxn ang="0">
                  <a:pos x="136" y="100"/>
                </a:cxn>
                <a:cxn ang="0">
                  <a:pos x="185" y="65"/>
                </a:cxn>
                <a:cxn ang="0">
                  <a:pos x="237" y="37"/>
                </a:cxn>
                <a:cxn ang="0">
                  <a:pos x="293" y="16"/>
                </a:cxn>
                <a:cxn ang="0">
                  <a:pos x="352" y="3"/>
                </a:cxn>
                <a:cxn ang="0">
                  <a:pos x="416" y="0"/>
                </a:cxn>
              </a:cxnLst>
              <a:rect l="0" t="0" r="r" b="b"/>
              <a:pathLst>
                <a:path w="887" h="859">
                  <a:moveTo>
                    <a:pt x="416" y="0"/>
                  </a:moveTo>
                  <a:lnTo>
                    <a:pt x="479" y="3"/>
                  </a:lnTo>
                  <a:lnTo>
                    <a:pt x="542" y="16"/>
                  </a:lnTo>
                  <a:lnTo>
                    <a:pt x="606" y="37"/>
                  </a:lnTo>
                  <a:lnTo>
                    <a:pt x="661" y="65"/>
                  </a:lnTo>
                  <a:lnTo>
                    <a:pt x="710" y="102"/>
                  </a:lnTo>
                  <a:lnTo>
                    <a:pt x="755" y="145"/>
                  </a:lnTo>
                  <a:lnTo>
                    <a:pt x="792" y="194"/>
                  </a:lnTo>
                  <a:lnTo>
                    <a:pt x="823" y="246"/>
                  </a:lnTo>
                  <a:lnTo>
                    <a:pt x="850" y="302"/>
                  </a:lnTo>
                  <a:lnTo>
                    <a:pt x="868" y="358"/>
                  </a:lnTo>
                  <a:lnTo>
                    <a:pt x="881" y="417"/>
                  </a:lnTo>
                  <a:lnTo>
                    <a:pt x="887" y="473"/>
                  </a:lnTo>
                  <a:lnTo>
                    <a:pt x="887" y="529"/>
                  </a:lnTo>
                  <a:lnTo>
                    <a:pt x="877" y="581"/>
                  </a:lnTo>
                  <a:lnTo>
                    <a:pt x="863" y="630"/>
                  </a:lnTo>
                  <a:lnTo>
                    <a:pt x="835" y="684"/>
                  </a:lnTo>
                  <a:lnTo>
                    <a:pt x="801" y="731"/>
                  </a:lnTo>
                  <a:lnTo>
                    <a:pt x="760" y="770"/>
                  </a:lnTo>
                  <a:lnTo>
                    <a:pt x="712" y="803"/>
                  </a:lnTo>
                  <a:lnTo>
                    <a:pt x="660" y="828"/>
                  </a:lnTo>
                  <a:lnTo>
                    <a:pt x="606" y="846"/>
                  </a:lnTo>
                  <a:lnTo>
                    <a:pt x="546" y="856"/>
                  </a:lnTo>
                  <a:lnTo>
                    <a:pt x="485" y="859"/>
                  </a:lnTo>
                  <a:lnTo>
                    <a:pt x="421" y="854"/>
                  </a:lnTo>
                  <a:lnTo>
                    <a:pt x="358" y="841"/>
                  </a:lnTo>
                  <a:lnTo>
                    <a:pt x="295" y="818"/>
                  </a:lnTo>
                  <a:lnTo>
                    <a:pt x="235" y="788"/>
                  </a:lnTo>
                  <a:lnTo>
                    <a:pt x="179" y="751"/>
                  </a:lnTo>
                  <a:lnTo>
                    <a:pt x="131" y="708"/>
                  </a:lnTo>
                  <a:lnTo>
                    <a:pt x="90" y="660"/>
                  </a:lnTo>
                  <a:lnTo>
                    <a:pt x="54" y="608"/>
                  </a:lnTo>
                  <a:lnTo>
                    <a:pt x="28" y="552"/>
                  </a:lnTo>
                  <a:lnTo>
                    <a:pt x="10" y="494"/>
                  </a:lnTo>
                  <a:lnTo>
                    <a:pt x="0" y="434"/>
                  </a:lnTo>
                  <a:lnTo>
                    <a:pt x="0" y="373"/>
                  </a:lnTo>
                  <a:lnTo>
                    <a:pt x="8" y="311"/>
                  </a:lnTo>
                  <a:lnTo>
                    <a:pt x="28" y="249"/>
                  </a:lnTo>
                  <a:lnTo>
                    <a:pt x="56" y="194"/>
                  </a:lnTo>
                  <a:lnTo>
                    <a:pt x="94" y="143"/>
                  </a:lnTo>
                  <a:lnTo>
                    <a:pt x="136" y="100"/>
                  </a:lnTo>
                  <a:lnTo>
                    <a:pt x="185" y="65"/>
                  </a:lnTo>
                  <a:lnTo>
                    <a:pt x="237" y="37"/>
                  </a:lnTo>
                  <a:lnTo>
                    <a:pt x="293" y="16"/>
                  </a:lnTo>
                  <a:lnTo>
                    <a:pt x="352" y="3"/>
                  </a:lnTo>
                  <a:lnTo>
                    <a:pt x="416" y="0"/>
                  </a:lnTo>
                  <a:close/>
                </a:path>
              </a:pathLst>
            </a:custGeom>
            <a:solidFill>
              <a:srgbClr val="FFC89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02" name="Freeform 8"/>
            <p:cNvSpPr>
              <a:spLocks/>
            </p:cNvSpPr>
            <p:nvPr/>
          </p:nvSpPr>
          <p:spPr bwMode="auto">
            <a:xfrm>
              <a:off x="1500188" y="2676525"/>
              <a:ext cx="1230312" cy="1190625"/>
            </a:xfrm>
            <a:custGeom>
              <a:avLst/>
              <a:gdLst/>
              <a:ahLst/>
              <a:cxnLst>
                <a:cxn ang="0">
                  <a:pos x="363" y="0"/>
                </a:cxn>
                <a:cxn ang="0">
                  <a:pos x="417" y="4"/>
                </a:cxn>
                <a:cxn ang="0">
                  <a:pos x="473" y="15"/>
                </a:cxn>
                <a:cxn ang="0">
                  <a:pos x="529" y="34"/>
                </a:cxn>
                <a:cxn ang="0">
                  <a:pos x="581" y="62"/>
                </a:cxn>
                <a:cxn ang="0">
                  <a:pos x="628" y="97"/>
                </a:cxn>
                <a:cxn ang="0">
                  <a:pos x="669" y="140"/>
                </a:cxn>
                <a:cxn ang="0">
                  <a:pos x="702" y="187"/>
                </a:cxn>
                <a:cxn ang="0">
                  <a:pos x="730" y="239"/>
                </a:cxn>
                <a:cxn ang="0">
                  <a:pos x="751" y="293"/>
                </a:cxn>
                <a:cxn ang="0">
                  <a:pos x="766" y="347"/>
                </a:cxn>
                <a:cxn ang="0">
                  <a:pos x="775" y="401"/>
                </a:cxn>
                <a:cxn ang="0">
                  <a:pos x="775" y="455"/>
                </a:cxn>
                <a:cxn ang="0">
                  <a:pos x="769" y="505"/>
                </a:cxn>
                <a:cxn ang="0">
                  <a:pos x="754" y="552"/>
                </a:cxn>
                <a:cxn ang="0">
                  <a:pos x="730" y="599"/>
                </a:cxn>
                <a:cxn ang="0">
                  <a:pos x="700" y="640"/>
                </a:cxn>
                <a:cxn ang="0">
                  <a:pos x="663" y="673"/>
                </a:cxn>
                <a:cxn ang="0">
                  <a:pos x="622" y="701"/>
                </a:cxn>
                <a:cxn ang="0">
                  <a:pos x="578" y="724"/>
                </a:cxn>
                <a:cxn ang="0">
                  <a:pos x="529" y="739"/>
                </a:cxn>
                <a:cxn ang="0">
                  <a:pos x="477" y="748"/>
                </a:cxn>
                <a:cxn ang="0">
                  <a:pos x="423" y="750"/>
                </a:cxn>
                <a:cxn ang="0">
                  <a:pos x="369" y="746"/>
                </a:cxn>
                <a:cxn ang="0">
                  <a:pos x="313" y="733"/>
                </a:cxn>
                <a:cxn ang="0">
                  <a:pos x="257" y="714"/>
                </a:cxn>
                <a:cxn ang="0">
                  <a:pos x="200" y="684"/>
                </a:cxn>
                <a:cxn ang="0">
                  <a:pos x="149" y="649"/>
                </a:cxn>
                <a:cxn ang="0">
                  <a:pos x="103" y="606"/>
                </a:cxn>
                <a:cxn ang="0">
                  <a:pos x="66" y="560"/>
                </a:cxn>
                <a:cxn ang="0">
                  <a:pos x="36" y="507"/>
                </a:cxn>
                <a:cxn ang="0">
                  <a:pos x="15" y="453"/>
                </a:cxn>
                <a:cxn ang="0">
                  <a:pos x="2" y="395"/>
                </a:cxn>
                <a:cxn ang="0">
                  <a:pos x="0" y="338"/>
                </a:cxn>
                <a:cxn ang="0">
                  <a:pos x="8" y="278"/>
                </a:cxn>
                <a:cxn ang="0">
                  <a:pos x="26" y="220"/>
                </a:cxn>
                <a:cxn ang="0">
                  <a:pos x="52" y="170"/>
                </a:cxn>
                <a:cxn ang="0">
                  <a:pos x="82" y="127"/>
                </a:cxn>
                <a:cxn ang="0">
                  <a:pos x="120" y="90"/>
                </a:cxn>
                <a:cxn ang="0">
                  <a:pos x="162" y="58"/>
                </a:cxn>
                <a:cxn ang="0">
                  <a:pos x="207" y="34"/>
                </a:cxn>
                <a:cxn ang="0">
                  <a:pos x="257" y="15"/>
                </a:cxn>
                <a:cxn ang="0">
                  <a:pos x="309" y="4"/>
                </a:cxn>
                <a:cxn ang="0">
                  <a:pos x="363" y="0"/>
                </a:cxn>
              </a:cxnLst>
              <a:rect l="0" t="0" r="r" b="b"/>
              <a:pathLst>
                <a:path w="775" h="750">
                  <a:moveTo>
                    <a:pt x="363" y="0"/>
                  </a:moveTo>
                  <a:lnTo>
                    <a:pt x="417" y="4"/>
                  </a:lnTo>
                  <a:lnTo>
                    <a:pt x="473" y="15"/>
                  </a:lnTo>
                  <a:lnTo>
                    <a:pt x="529" y="34"/>
                  </a:lnTo>
                  <a:lnTo>
                    <a:pt x="581" y="62"/>
                  </a:lnTo>
                  <a:lnTo>
                    <a:pt x="628" y="97"/>
                  </a:lnTo>
                  <a:lnTo>
                    <a:pt x="669" y="140"/>
                  </a:lnTo>
                  <a:lnTo>
                    <a:pt x="702" y="187"/>
                  </a:lnTo>
                  <a:lnTo>
                    <a:pt x="730" y="239"/>
                  </a:lnTo>
                  <a:lnTo>
                    <a:pt x="751" y="293"/>
                  </a:lnTo>
                  <a:lnTo>
                    <a:pt x="766" y="347"/>
                  </a:lnTo>
                  <a:lnTo>
                    <a:pt x="775" y="401"/>
                  </a:lnTo>
                  <a:lnTo>
                    <a:pt x="775" y="455"/>
                  </a:lnTo>
                  <a:lnTo>
                    <a:pt x="769" y="505"/>
                  </a:lnTo>
                  <a:lnTo>
                    <a:pt x="754" y="552"/>
                  </a:lnTo>
                  <a:lnTo>
                    <a:pt x="730" y="599"/>
                  </a:lnTo>
                  <a:lnTo>
                    <a:pt x="700" y="640"/>
                  </a:lnTo>
                  <a:lnTo>
                    <a:pt x="663" y="673"/>
                  </a:lnTo>
                  <a:lnTo>
                    <a:pt x="622" y="701"/>
                  </a:lnTo>
                  <a:lnTo>
                    <a:pt x="578" y="724"/>
                  </a:lnTo>
                  <a:lnTo>
                    <a:pt x="529" y="739"/>
                  </a:lnTo>
                  <a:lnTo>
                    <a:pt x="477" y="748"/>
                  </a:lnTo>
                  <a:lnTo>
                    <a:pt x="423" y="750"/>
                  </a:lnTo>
                  <a:lnTo>
                    <a:pt x="369" y="746"/>
                  </a:lnTo>
                  <a:lnTo>
                    <a:pt x="313" y="733"/>
                  </a:lnTo>
                  <a:lnTo>
                    <a:pt x="257" y="714"/>
                  </a:lnTo>
                  <a:lnTo>
                    <a:pt x="200" y="684"/>
                  </a:lnTo>
                  <a:lnTo>
                    <a:pt x="149" y="649"/>
                  </a:lnTo>
                  <a:lnTo>
                    <a:pt x="103" y="606"/>
                  </a:lnTo>
                  <a:lnTo>
                    <a:pt x="66" y="560"/>
                  </a:lnTo>
                  <a:lnTo>
                    <a:pt x="36" y="507"/>
                  </a:lnTo>
                  <a:lnTo>
                    <a:pt x="15" y="453"/>
                  </a:lnTo>
                  <a:lnTo>
                    <a:pt x="2" y="395"/>
                  </a:lnTo>
                  <a:lnTo>
                    <a:pt x="0" y="338"/>
                  </a:lnTo>
                  <a:lnTo>
                    <a:pt x="8" y="278"/>
                  </a:lnTo>
                  <a:lnTo>
                    <a:pt x="26" y="220"/>
                  </a:lnTo>
                  <a:lnTo>
                    <a:pt x="52" y="170"/>
                  </a:lnTo>
                  <a:lnTo>
                    <a:pt x="82" y="127"/>
                  </a:lnTo>
                  <a:lnTo>
                    <a:pt x="120" y="90"/>
                  </a:lnTo>
                  <a:lnTo>
                    <a:pt x="162" y="58"/>
                  </a:lnTo>
                  <a:lnTo>
                    <a:pt x="207" y="34"/>
                  </a:lnTo>
                  <a:lnTo>
                    <a:pt x="257" y="15"/>
                  </a:lnTo>
                  <a:lnTo>
                    <a:pt x="309" y="4"/>
                  </a:lnTo>
                  <a:lnTo>
                    <a:pt x="363" y="0"/>
                  </a:lnTo>
                  <a:close/>
                </a:path>
              </a:pathLst>
            </a:custGeom>
            <a:solidFill>
              <a:srgbClr val="FFD7A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03" name="Freeform 9"/>
            <p:cNvSpPr>
              <a:spLocks/>
            </p:cNvSpPr>
            <p:nvPr/>
          </p:nvSpPr>
          <p:spPr bwMode="auto">
            <a:xfrm>
              <a:off x="1368425" y="2628900"/>
              <a:ext cx="1211262" cy="1098550"/>
            </a:xfrm>
            <a:custGeom>
              <a:avLst/>
              <a:gdLst/>
              <a:ahLst/>
              <a:cxnLst>
                <a:cxn ang="0">
                  <a:pos x="413" y="0"/>
                </a:cxn>
                <a:cxn ang="0">
                  <a:pos x="476" y="4"/>
                </a:cxn>
                <a:cxn ang="0">
                  <a:pos x="540" y="17"/>
                </a:cxn>
                <a:cxn ang="0">
                  <a:pos x="603" y="38"/>
                </a:cxn>
                <a:cxn ang="0">
                  <a:pos x="648" y="60"/>
                </a:cxn>
                <a:cxn ang="0">
                  <a:pos x="685" y="82"/>
                </a:cxn>
                <a:cxn ang="0">
                  <a:pos x="715" y="108"/>
                </a:cxn>
                <a:cxn ang="0">
                  <a:pos x="741" y="135"/>
                </a:cxn>
                <a:cxn ang="0">
                  <a:pos x="763" y="164"/>
                </a:cxn>
                <a:cxn ang="0">
                  <a:pos x="759" y="207"/>
                </a:cxn>
                <a:cxn ang="0">
                  <a:pos x="748" y="245"/>
                </a:cxn>
                <a:cxn ang="0">
                  <a:pos x="731" y="274"/>
                </a:cxn>
                <a:cxn ang="0">
                  <a:pos x="709" y="300"/>
                </a:cxn>
                <a:cxn ang="0">
                  <a:pos x="681" y="321"/>
                </a:cxn>
                <a:cxn ang="0">
                  <a:pos x="649" y="336"/>
                </a:cxn>
                <a:cxn ang="0">
                  <a:pos x="614" y="349"/>
                </a:cxn>
                <a:cxn ang="0">
                  <a:pos x="577" y="356"/>
                </a:cxn>
                <a:cxn ang="0">
                  <a:pos x="538" y="362"/>
                </a:cxn>
                <a:cxn ang="0">
                  <a:pos x="497" y="364"/>
                </a:cxn>
                <a:cxn ang="0">
                  <a:pos x="458" y="364"/>
                </a:cxn>
                <a:cxn ang="0">
                  <a:pos x="379" y="360"/>
                </a:cxn>
                <a:cxn ang="0">
                  <a:pos x="344" y="356"/>
                </a:cxn>
                <a:cxn ang="0">
                  <a:pos x="312" y="351"/>
                </a:cxn>
                <a:cxn ang="0">
                  <a:pos x="284" y="345"/>
                </a:cxn>
                <a:cxn ang="0">
                  <a:pos x="262" y="342"/>
                </a:cxn>
                <a:cxn ang="0">
                  <a:pos x="243" y="338"/>
                </a:cxn>
                <a:cxn ang="0">
                  <a:pos x="232" y="336"/>
                </a:cxn>
                <a:cxn ang="0">
                  <a:pos x="229" y="334"/>
                </a:cxn>
                <a:cxn ang="0">
                  <a:pos x="240" y="394"/>
                </a:cxn>
                <a:cxn ang="0">
                  <a:pos x="245" y="448"/>
                </a:cxn>
                <a:cxn ang="0">
                  <a:pos x="243" y="496"/>
                </a:cxn>
                <a:cxn ang="0">
                  <a:pos x="236" y="539"/>
                </a:cxn>
                <a:cxn ang="0">
                  <a:pos x="225" y="578"/>
                </a:cxn>
                <a:cxn ang="0">
                  <a:pos x="210" y="612"/>
                </a:cxn>
                <a:cxn ang="0">
                  <a:pos x="193" y="640"/>
                </a:cxn>
                <a:cxn ang="0">
                  <a:pos x="175" y="662"/>
                </a:cxn>
                <a:cxn ang="0">
                  <a:pos x="154" y="679"/>
                </a:cxn>
                <a:cxn ang="0">
                  <a:pos x="135" y="692"/>
                </a:cxn>
                <a:cxn ang="0">
                  <a:pos x="96" y="651"/>
                </a:cxn>
                <a:cxn ang="0">
                  <a:pos x="65" y="606"/>
                </a:cxn>
                <a:cxn ang="0">
                  <a:pos x="39" y="558"/>
                </a:cxn>
                <a:cxn ang="0">
                  <a:pos x="20" y="507"/>
                </a:cxn>
                <a:cxn ang="0">
                  <a:pos x="7" y="453"/>
                </a:cxn>
                <a:cxn ang="0">
                  <a:pos x="0" y="399"/>
                </a:cxn>
                <a:cxn ang="0">
                  <a:pos x="0" y="345"/>
                </a:cxn>
                <a:cxn ang="0">
                  <a:pos x="9" y="297"/>
                </a:cxn>
                <a:cxn ang="0">
                  <a:pos x="26" y="250"/>
                </a:cxn>
                <a:cxn ang="0">
                  <a:pos x="55" y="194"/>
                </a:cxn>
                <a:cxn ang="0">
                  <a:pos x="91" y="144"/>
                </a:cxn>
                <a:cxn ang="0">
                  <a:pos x="134" y="101"/>
                </a:cxn>
                <a:cxn ang="0">
                  <a:pos x="182" y="66"/>
                </a:cxn>
                <a:cxn ang="0">
                  <a:pos x="234" y="38"/>
                </a:cxn>
                <a:cxn ang="0">
                  <a:pos x="292" y="17"/>
                </a:cxn>
                <a:cxn ang="0">
                  <a:pos x="351" y="4"/>
                </a:cxn>
                <a:cxn ang="0">
                  <a:pos x="413" y="0"/>
                </a:cxn>
              </a:cxnLst>
              <a:rect l="0" t="0" r="r" b="b"/>
              <a:pathLst>
                <a:path w="763" h="692">
                  <a:moveTo>
                    <a:pt x="413" y="0"/>
                  </a:moveTo>
                  <a:lnTo>
                    <a:pt x="476" y="4"/>
                  </a:lnTo>
                  <a:lnTo>
                    <a:pt x="540" y="17"/>
                  </a:lnTo>
                  <a:lnTo>
                    <a:pt x="603" y="38"/>
                  </a:lnTo>
                  <a:lnTo>
                    <a:pt x="648" y="60"/>
                  </a:lnTo>
                  <a:lnTo>
                    <a:pt x="685" y="82"/>
                  </a:lnTo>
                  <a:lnTo>
                    <a:pt x="715" y="108"/>
                  </a:lnTo>
                  <a:lnTo>
                    <a:pt x="741" y="135"/>
                  </a:lnTo>
                  <a:lnTo>
                    <a:pt x="763" y="164"/>
                  </a:lnTo>
                  <a:lnTo>
                    <a:pt x="759" y="207"/>
                  </a:lnTo>
                  <a:lnTo>
                    <a:pt x="748" y="245"/>
                  </a:lnTo>
                  <a:lnTo>
                    <a:pt x="731" y="274"/>
                  </a:lnTo>
                  <a:lnTo>
                    <a:pt x="709" y="300"/>
                  </a:lnTo>
                  <a:lnTo>
                    <a:pt x="681" y="321"/>
                  </a:lnTo>
                  <a:lnTo>
                    <a:pt x="649" y="336"/>
                  </a:lnTo>
                  <a:lnTo>
                    <a:pt x="614" y="349"/>
                  </a:lnTo>
                  <a:lnTo>
                    <a:pt x="577" y="356"/>
                  </a:lnTo>
                  <a:lnTo>
                    <a:pt x="538" y="362"/>
                  </a:lnTo>
                  <a:lnTo>
                    <a:pt x="497" y="364"/>
                  </a:lnTo>
                  <a:lnTo>
                    <a:pt x="458" y="364"/>
                  </a:lnTo>
                  <a:lnTo>
                    <a:pt x="379" y="360"/>
                  </a:lnTo>
                  <a:lnTo>
                    <a:pt x="344" y="356"/>
                  </a:lnTo>
                  <a:lnTo>
                    <a:pt x="312" y="351"/>
                  </a:lnTo>
                  <a:lnTo>
                    <a:pt x="284" y="345"/>
                  </a:lnTo>
                  <a:lnTo>
                    <a:pt x="262" y="342"/>
                  </a:lnTo>
                  <a:lnTo>
                    <a:pt x="243" y="338"/>
                  </a:lnTo>
                  <a:lnTo>
                    <a:pt x="232" y="336"/>
                  </a:lnTo>
                  <a:lnTo>
                    <a:pt x="229" y="334"/>
                  </a:lnTo>
                  <a:lnTo>
                    <a:pt x="240" y="394"/>
                  </a:lnTo>
                  <a:lnTo>
                    <a:pt x="245" y="448"/>
                  </a:lnTo>
                  <a:lnTo>
                    <a:pt x="243" y="496"/>
                  </a:lnTo>
                  <a:lnTo>
                    <a:pt x="236" y="539"/>
                  </a:lnTo>
                  <a:lnTo>
                    <a:pt x="225" y="578"/>
                  </a:lnTo>
                  <a:lnTo>
                    <a:pt x="210" y="612"/>
                  </a:lnTo>
                  <a:lnTo>
                    <a:pt x="193" y="640"/>
                  </a:lnTo>
                  <a:lnTo>
                    <a:pt x="175" y="662"/>
                  </a:lnTo>
                  <a:lnTo>
                    <a:pt x="154" y="679"/>
                  </a:lnTo>
                  <a:lnTo>
                    <a:pt x="135" y="692"/>
                  </a:lnTo>
                  <a:lnTo>
                    <a:pt x="96" y="651"/>
                  </a:lnTo>
                  <a:lnTo>
                    <a:pt x="65" y="606"/>
                  </a:lnTo>
                  <a:lnTo>
                    <a:pt x="39" y="558"/>
                  </a:lnTo>
                  <a:lnTo>
                    <a:pt x="20" y="507"/>
                  </a:lnTo>
                  <a:lnTo>
                    <a:pt x="7" y="453"/>
                  </a:lnTo>
                  <a:lnTo>
                    <a:pt x="0" y="399"/>
                  </a:lnTo>
                  <a:lnTo>
                    <a:pt x="0" y="345"/>
                  </a:lnTo>
                  <a:lnTo>
                    <a:pt x="9" y="297"/>
                  </a:lnTo>
                  <a:lnTo>
                    <a:pt x="26" y="250"/>
                  </a:lnTo>
                  <a:lnTo>
                    <a:pt x="55" y="194"/>
                  </a:lnTo>
                  <a:lnTo>
                    <a:pt x="91" y="144"/>
                  </a:lnTo>
                  <a:lnTo>
                    <a:pt x="134" y="101"/>
                  </a:lnTo>
                  <a:lnTo>
                    <a:pt x="182" y="66"/>
                  </a:lnTo>
                  <a:lnTo>
                    <a:pt x="234" y="38"/>
                  </a:lnTo>
                  <a:lnTo>
                    <a:pt x="292" y="17"/>
                  </a:lnTo>
                  <a:lnTo>
                    <a:pt x="351" y="4"/>
                  </a:lnTo>
                  <a:lnTo>
                    <a:pt x="413" y="0"/>
                  </a:lnTo>
                  <a:close/>
                </a:path>
              </a:pathLst>
            </a:custGeom>
            <a:solidFill>
              <a:srgbClr val="E6934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04" name="Freeform 10"/>
            <p:cNvSpPr>
              <a:spLocks/>
            </p:cNvSpPr>
            <p:nvPr/>
          </p:nvSpPr>
          <p:spPr bwMode="auto">
            <a:xfrm>
              <a:off x="1368425" y="2600325"/>
              <a:ext cx="1217612" cy="1106488"/>
            </a:xfrm>
            <a:custGeom>
              <a:avLst/>
              <a:gdLst/>
              <a:ahLst/>
              <a:cxnLst>
                <a:cxn ang="0">
                  <a:pos x="417" y="0"/>
                </a:cxn>
                <a:cxn ang="0">
                  <a:pos x="480" y="3"/>
                </a:cxn>
                <a:cxn ang="0">
                  <a:pos x="543" y="16"/>
                </a:cxn>
                <a:cxn ang="0">
                  <a:pos x="607" y="37"/>
                </a:cxn>
                <a:cxn ang="0">
                  <a:pos x="651" y="59"/>
                </a:cxn>
                <a:cxn ang="0">
                  <a:pos x="687" y="82"/>
                </a:cxn>
                <a:cxn ang="0">
                  <a:pos x="716" y="108"/>
                </a:cxn>
                <a:cxn ang="0">
                  <a:pos x="744" y="134"/>
                </a:cxn>
                <a:cxn ang="0">
                  <a:pos x="767" y="164"/>
                </a:cxn>
                <a:cxn ang="0">
                  <a:pos x="763" y="207"/>
                </a:cxn>
                <a:cxn ang="0">
                  <a:pos x="752" y="244"/>
                </a:cxn>
                <a:cxn ang="0">
                  <a:pos x="735" y="274"/>
                </a:cxn>
                <a:cxn ang="0">
                  <a:pos x="713" y="300"/>
                </a:cxn>
                <a:cxn ang="0">
                  <a:pos x="685" y="320"/>
                </a:cxn>
                <a:cxn ang="0">
                  <a:pos x="653" y="335"/>
                </a:cxn>
                <a:cxn ang="0">
                  <a:pos x="618" y="348"/>
                </a:cxn>
                <a:cxn ang="0">
                  <a:pos x="581" y="356"/>
                </a:cxn>
                <a:cxn ang="0">
                  <a:pos x="541" y="361"/>
                </a:cxn>
                <a:cxn ang="0">
                  <a:pos x="500" y="363"/>
                </a:cxn>
                <a:cxn ang="0">
                  <a:pos x="461" y="363"/>
                </a:cxn>
                <a:cxn ang="0">
                  <a:pos x="383" y="360"/>
                </a:cxn>
                <a:cxn ang="0">
                  <a:pos x="348" y="356"/>
                </a:cxn>
                <a:cxn ang="0">
                  <a:pos x="316" y="350"/>
                </a:cxn>
                <a:cxn ang="0">
                  <a:pos x="288" y="345"/>
                </a:cxn>
                <a:cxn ang="0">
                  <a:pos x="266" y="341"/>
                </a:cxn>
                <a:cxn ang="0">
                  <a:pos x="247" y="337"/>
                </a:cxn>
                <a:cxn ang="0">
                  <a:pos x="236" y="335"/>
                </a:cxn>
                <a:cxn ang="0">
                  <a:pos x="232" y="333"/>
                </a:cxn>
                <a:cxn ang="0">
                  <a:pos x="245" y="395"/>
                </a:cxn>
                <a:cxn ang="0">
                  <a:pos x="251" y="451"/>
                </a:cxn>
                <a:cxn ang="0">
                  <a:pos x="249" y="501"/>
                </a:cxn>
                <a:cxn ang="0">
                  <a:pos x="242" y="544"/>
                </a:cxn>
                <a:cxn ang="0">
                  <a:pos x="230" y="583"/>
                </a:cxn>
                <a:cxn ang="0">
                  <a:pos x="216" y="615"/>
                </a:cxn>
                <a:cxn ang="0">
                  <a:pos x="197" y="643"/>
                </a:cxn>
                <a:cxn ang="0">
                  <a:pos x="178" y="663"/>
                </a:cxn>
                <a:cxn ang="0">
                  <a:pos x="158" y="680"/>
                </a:cxn>
                <a:cxn ang="0">
                  <a:pos x="139" y="691"/>
                </a:cxn>
                <a:cxn ang="0">
                  <a:pos x="121" y="697"/>
                </a:cxn>
                <a:cxn ang="0">
                  <a:pos x="81" y="649"/>
                </a:cxn>
                <a:cxn ang="0">
                  <a:pos x="50" y="598"/>
                </a:cxn>
                <a:cxn ang="0">
                  <a:pos x="26" y="544"/>
                </a:cxn>
                <a:cxn ang="0">
                  <a:pos x="9" y="486"/>
                </a:cxn>
                <a:cxn ang="0">
                  <a:pos x="0" y="429"/>
                </a:cxn>
                <a:cxn ang="0">
                  <a:pos x="0" y="369"/>
                </a:cxn>
                <a:cxn ang="0">
                  <a:pos x="11" y="309"/>
                </a:cxn>
                <a:cxn ang="0">
                  <a:pos x="29" y="249"/>
                </a:cxn>
                <a:cxn ang="0">
                  <a:pos x="57" y="194"/>
                </a:cxn>
                <a:cxn ang="0">
                  <a:pos x="95" y="143"/>
                </a:cxn>
                <a:cxn ang="0">
                  <a:pos x="137" y="100"/>
                </a:cxn>
                <a:cxn ang="0">
                  <a:pos x="186" y="65"/>
                </a:cxn>
                <a:cxn ang="0">
                  <a:pos x="238" y="37"/>
                </a:cxn>
                <a:cxn ang="0">
                  <a:pos x="294" y="16"/>
                </a:cxn>
                <a:cxn ang="0">
                  <a:pos x="353" y="3"/>
                </a:cxn>
                <a:cxn ang="0">
                  <a:pos x="417" y="0"/>
                </a:cxn>
              </a:cxnLst>
              <a:rect l="0" t="0" r="r" b="b"/>
              <a:pathLst>
                <a:path w="767" h="697">
                  <a:moveTo>
                    <a:pt x="417" y="0"/>
                  </a:moveTo>
                  <a:lnTo>
                    <a:pt x="480" y="3"/>
                  </a:lnTo>
                  <a:lnTo>
                    <a:pt x="543" y="16"/>
                  </a:lnTo>
                  <a:lnTo>
                    <a:pt x="607" y="37"/>
                  </a:lnTo>
                  <a:lnTo>
                    <a:pt x="651" y="59"/>
                  </a:lnTo>
                  <a:lnTo>
                    <a:pt x="687" y="82"/>
                  </a:lnTo>
                  <a:lnTo>
                    <a:pt x="716" y="108"/>
                  </a:lnTo>
                  <a:lnTo>
                    <a:pt x="744" y="134"/>
                  </a:lnTo>
                  <a:lnTo>
                    <a:pt x="767" y="164"/>
                  </a:lnTo>
                  <a:lnTo>
                    <a:pt x="763" y="207"/>
                  </a:lnTo>
                  <a:lnTo>
                    <a:pt x="752" y="244"/>
                  </a:lnTo>
                  <a:lnTo>
                    <a:pt x="735" y="274"/>
                  </a:lnTo>
                  <a:lnTo>
                    <a:pt x="713" y="300"/>
                  </a:lnTo>
                  <a:lnTo>
                    <a:pt x="685" y="320"/>
                  </a:lnTo>
                  <a:lnTo>
                    <a:pt x="653" y="335"/>
                  </a:lnTo>
                  <a:lnTo>
                    <a:pt x="618" y="348"/>
                  </a:lnTo>
                  <a:lnTo>
                    <a:pt x="581" y="356"/>
                  </a:lnTo>
                  <a:lnTo>
                    <a:pt x="541" y="361"/>
                  </a:lnTo>
                  <a:lnTo>
                    <a:pt x="500" y="363"/>
                  </a:lnTo>
                  <a:lnTo>
                    <a:pt x="461" y="363"/>
                  </a:lnTo>
                  <a:lnTo>
                    <a:pt x="383" y="360"/>
                  </a:lnTo>
                  <a:lnTo>
                    <a:pt x="348" y="356"/>
                  </a:lnTo>
                  <a:lnTo>
                    <a:pt x="316" y="350"/>
                  </a:lnTo>
                  <a:lnTo>
                    <a:pt x="288" y="345"/>
                  </a:lnTo>
                  <a:lnTo>
                    <a:pt x="266" y="341"/>
                  </a:lnTo>
                  <a:lnTo>
                    <a:pt x="247" y="337"/>
                  </a:lnTo>
                  <a:lnTo>
                    <a:pt x="236" y="335"/>
                  </a:lnTo>
                  <a:lnTo>
                    <a:pt x="232" y="333"/>
                  </a:lnTo>
                  <a:lnTo>
                    <a:pt x="245" y="395"/>
                  </a:lnTo>
                  <a:lnTo>
                    <a:pt x="251" y="451"/>
                  </a:lnTo>
                  <a:lnTo>
                    <a:pt x="249" y="501"/>
                  </a:lnTo>
                  <a:lnTo>
                    <a:pt x="242" y="544"/>
                  </a:lnTo>
                  <a:lnTo>
                    <a:pt x="230" y="583"/>
                  </a:lnTo>
                  <a:lnTo>
                    <a:pt x="216" y="615"/>
                  </a:lnTo>
                  <a:lnTo>
                    <a:pt x="197" y="643"/>
                  </a:lnTo>
                  <a:lnTo>
                    <a:pt x="178" y="663"/>
                  </a:lnTo>
                  <a:lnTo>
                    <a:pt x="158" y="680"/>
                  </a:lnTo>
                  <a:lnTo>
                    <a:pt x="139" y="691"/>
                  </a:lnTo>
                  <a:lnTo>
                    <a:pt x="121" y="697"/>
                  </a:lnTo>
                  <a:lnTo>
                    <a:pt x="81" y="649"/>
                  </a:lnTo>
                  <a:lnTo>
                    <a:pt x="50" y="598"/>
                  </a:lnTo>
                  <a:lnTo>
                    <a:pt x="26" y="544"/>
                  </a:lnTo>
                  <a:lnTo>
                    <a:pt x="9" y="486"/>
                  </a:lnTo>
                  <a:lnTo>
                    <a:pt x="0" y="429"/>
                  </a:lnTo>
                  <a:lnTo>
                    <a:pt x="0" y="369"/>
                  </a:lnTo>
                  <a:lnTo>
                    <a:pt x="11" y="309"/>
                  </a:lnTo>
                  <a:lnTo>
                    <a:pt x="29" y="249"/>
                  </a:lnTo>
                  <a:lnTo>
                    <a:pt x="57" y="194"/>
                  </a:lnTo>
                  <a:lnTo>
                    <a:pt x="95" y="143"/>
                  </a:lnTo>
                  <a:lnTo>
                    <a:pt x="137" y="100"/>
                  </a:lnTo>
                  <a:lnTo>
                    <a:pt x="186" y="65"/>
                  </a:lnTo>
                  <a:lnTo>
                    <a:pt x="238" y="37"/>
                  </a:lnTo>
                  <a:lnTo>
                    <a:pt x="294" y="16"/>
                  </a:lnTo>
                  <a:lnTo>
                    <a:pt x="353" y="3"/>
                  </a:lnTo>
                  <a:lnTo>
                    <a:pt x="41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05" name="Freeform 11"/>
            <p:cNvSpPr>
              <a:spLocks/>
            </p:cNvSpPr>
            <p:nvPr/>
          </p:nvSpPr>
          <p:spPr bwMode="auto">
            <a:xfrm>
              <a:off x="2047875" y="4138613"/>
              <a:ext cx="277812" cy="169863"/>
            </a:xfrm>
            <a:custGeom>
              <a:avLst/>
              <a:gdLst/>
              <a:ahLst/>
              <a:cxnLst>
                <a:cxn ang="0">
                  <a:pos x="175" y="0"/>
                </a:cxn>
                <a:cxn ang="0">
                  <a:pos x="138" y="105"/>
                </a:cxn>
                <a:cxn ang="0">
                  <a:pos x="89" y="107"/>
                </a:cxn>
                <a:cxn ang="0">
                  <a:pos x="0" y="8"/>
                </a:cxn>
                <a:cxn ang="0">
                  <a:pos x="54" y="6"/>
                </a:cxn>
                <a:cxn ang="0">
                  <a:pos x="113" y="4"/>
                </a:cxn>
                <a:cxn ang="0">
                  <a:pos x="175" y="0"/>
                </a:cxn>
              </a:cxnLst>
              <a:rect l="0" t="0" r="r" b="b"/>
              <a:pathLst>
                <a:path w="175" h="107">
                  <a:moveTo>
                    <a:pt x="175" y="0"/>
                  </a:moveTo>
                  <a:lnTo>
                    <a:pt x="138" y="105"/>
                  </a:lnTo>
                  <a:lnTo>
                    <a:pt x="89" y="107"/>
                  </a:lnTo>
                  <a:lnTo>
                    <a:pt x="0" y="8"/>
                  </a:lnTo>
                  <a:lnTo>
                    <a:pt x="54" y="6"/>
                  </a:lnTo>
                  <a:lnTo>
                    <a:pt x="113" y="4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DA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06" name="Freeform 12"/>
            <p:cNvSpPr>
              <a:spLocks/>
            </p:cNvSpPr>
            <p:nvPr/>
          </p:nvSpPr>
          <p:spPr bwMode="auto">
            <a:xfrm>
              <a:off x="2178050" y="4278313"/>
              <a:ext cx="250825" cy="965200"/>
            </a:xfrm>
            <a:custGeom>
              <a:avLst/>
              <a:gdLst/>
              <a:ahLst/>
              <a:cxnLst>
                <a:cxn ang="0">
                  <a:pos x="50" y="0"/>
                </a:cxn>
                <a:cxn ang="0">
                  <a:pos x="67" y="56"/>
                </a:cxn>
                <a:cxn ang="0">
                  <a:pos x="82" y="116"/>
                </a:cxn>
                <a:cxn ang="0">
                  <a:pos x="97" y="173"/>
                </a:cxn>
                <a:cxn ang="0">
                  <a:pos x="110" y="231"/>
                </a:cxn>
                <a:cxn ang="0">
                  <a:pos x="121" y="287"/>
                </a:cxn>
                <a:cxn ang="0">
                  <a:pos x="130" y="339"/>
                </a:cxn>
                <a:cxn ang="0">
                  <a:pos x="139" y="386"/>
                </a:cxn>
                <a:cxn ang="0">
                  <a:pos x="145" y="427"/>
                </a:cxn>
                <a:cxn ang="0">
                  <a:pos x="151" y="462"/>
                </a:cxn>
                <a:cxn ang="0">
                  <a:pos x="154" y="488"/>
                </a:cxn>
                <a:cxn ang="0">
                  <a:pos x="158" y="505"/>
                </a:cxn>
                <a:cxn ang="0">
                  <a:pos x="158" y="511"/>
                </a:cxn>
                <a:cxn ang="0">
                  <a:pos x="84" y="608"/>
                </a:cxn>
                <a:cxn ang="0">
                  <a:pos x="0" y="520"/>
                </a:cxn>
                <a:cxn ang="0">
                  <a:pos x="3" y="470"/>
                </a:cxn>
                <a:cxn ang="0">
                  <a:pos x="5" y="416"/>
                </a:cxn>
                <a:cxn ang="0">
                  <a:pos x="7" y="360"/>
                </a:cxn>
                <a:cxn ang="0">
                  <a:pos x="9" y="302"/>
                </a:cxn>
                <a:cxn ang="0">
                  <a:pos x="9" y="95"/>
                </a:cxn>
                <a:cxn ang="0">
                  <a:pos x="7" y="58"/>
                </a:cxn>
                <a:cxn ang="0">
                  <a:pos x="7" y="4"/>
                </a:cxn>
                <a:cxn ang="0">
                  <a:pos x="50" y="0"/>
                </a:cxn>
              </a:cxnLst>
              <a:rect l="0" t="0" r="r" b="b"/>
              <a:pathLst>
                <a:path w="158" h="608">
                  <a:moveTo>
                    <a:pt x="50" y="0"/>
                  </a:moveTo>
                  <a:lnTo>
                    <a:pt x="67" y="56"/>
                  </a:lnTo>
                  <a:lnTo>
                    <a:pt x="82" y="116"/>
                  </a:lnTo>
                  <a:lnTo>
                    <a:pt x="97" y="173"/>
                  </a:lnTo>
                  <a:lnTo>
                    <a:pt x="110" y="231"/>
                  </a:lnTo>
                  <a:lnTo>
                    <a:pt x="121" y="287"/>
                  </a:lnTo>
                  <a:lnTo>
                    <a:pt x="130" y="339"/>
                  </a:lnTo>
                  <a:lnTo>
                    <a:pt x="139" y="386"/>
                  </a:lnTo>
                  <a:lnTo>
                    <a:pt x="145" y="427"/>
                  </a:lnTo>
                  <a:lnTo>
                    <a:pt x="151" y="462"/>
                  </a:lnTo>
                  <a:lnTo>
                    <a:pt x="154" y="488"/>
                  </a:lnTo>
                  <a:lnTo>
                    <a:pt x="158" y="505"/>
                  </a:lnTo>
                  <a:lnTo>
                    <a:pt x="158" y="511"/>
                  </a:lnTo>
                  <a:lnTo>
                    <a:pt x="84" y="608"/>
                  </a:lnTo>
                  <a:lnTo>
                    <a:pt x="0" y="520"/>
                  </a:lnTo>
                  <a:lnTo>
                    <a:pt x="3" y="470"/>
                  </a:lnTo>
                  <a:lnTo>
                    <a:pt x="5" y="416"/>
                  </a:lnTo>
                  <a:lnTo>
                    <a:pt x="7" y="360"/>
                  </a:lnTo>
                  <a:lnTo>
                    <a:pt x="9" y="302"/>
                  </a:lnTo>
                  <a:lnTo>
                    <a:pt x="9" y="95"/>
                  </a:lnTo>
                  <a:lnTo>
                    <a:pt x="7" y="58"/>
                  </a:lnTo>
                  <a:lnTo>
                    <a:pt x="7" y="4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DA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07" name="Freeform 13"/>
            <p:cNvSpPr>
              <a:spLocks/>
            </p:cNvSpPr>
            <p:nvPr/>
          </p:nvSpPr>
          <p:spPr bwMode="auto">
            <a:xfrm>
              <a:off x="1574800" y="2682875"/>
              <a:ext cx="895350" cy="417513"/>
            </a:xfrm>
            <a:custGeom>
              <a:avLst/>
              <a:gdLst/>
              <a:ahLst/>
              <a:cxnLst>
                <a:cxn ang="0">
                  <a:pos x="411" y="0"/>
                </a:cxn>
                <a:cxn ang="0">
                  <a:pos x="417" y="2"/>
                </a:cxn>
                <a:cxn ang="0">
                  <a:pos x="432" y="5"/>
                </a:cxn>
                <a:cxn ang="0">
                  <a:pos x="452" y="11"/>
                </a:cxn>
                <a:cxn ang="0">
                  <a:pos x="477" y="20"/>
                </a:cxn>
                <a:cxn ang="0">
                  <a:pos x="503" y="33"/>
                </a:cxn>
                <a:cxn ang="0">
                  <a:pos x="527" y="50"/>
                </a:cxn>
                <a:cxn ang="0">
                  <a:pos x="547" y="71"/>
                </a:cxn>
                <a:cxn ang="0">
                  <a:pos x="560" y="95"/>
                </a:cxn>
                <a:cxn ang="0">
                  <a:pos x="564" y="112"/>
                </a:cxn>
                <a:cxn ang="0">
                  <a:pos x="564" y="132"/>
                </a:cxn>
                <a:cxn ang="0">
                  <a:pos x="560" y="153"/>
                </a:cxn>
                <a:cxn ang="0">
                  <a:pos x="551" y="175"/>
                </a:cxn>
                <a:cxn ang="0">
                  <a:pos x="538" y="196"/>
                </a:cxn>
                <a:cxn ang="0">
                  <a:pos x="518" y="216"/>
                </a:cxn>
                <a:cxn ang="0">
                  <a:pos x="491" y="233"/>
                </a:cxn>
                <a:cxn ang="0">
                  <a:pos x="460" y="248"/>
                </a:cxn>
                <a:cxn ang="0">
                  <a:pos x="419" y="257"/>
                </a:cxn>
                <a:cxn ang="0">
                  <a:pos x="370" y="263"/>
                </a:cxn>
                <a:cxn ang="0">
                  <a:pos x="302" y="263"/>
                </a:cxn>
                <a:cxn ang="0">
                  <a:pos x="240" y="259"/>
                </a:cxn>
                <a:cxn ang="0">
                  <a:pos x="184" y="252"/>
                </a:cxn>
                <a:cxn ang="0">
                  <a:pos x="136" y="240"/>
                </a:cxn>
                <a:cxn ang="0">
                  <a:pos x="95" y="227"/>
                </a:cxn>
                <a:cxn ang="0">
                  <a:pos x="61" y="214"/>
                </a:cxn>
                <a:cxn ang="0">
                  <a:pos x="35" y="203"/>
                </a:cxn>
                <a:cxn ang="0">
                  <a:pos x="15" y="192"/>
                </a:cxn>
                <a:cxn ang="0">
                  <a:pos x="4" y="184"/>
                </a:cxn>
                <a:cxn ang="0">
                  <a:pos x="0" y="183"/>
                </a:cxn>
                <a:cxn ang="0">
                  <a:pos x="63" y="190"/>
                </a:cxn>
                <a:cxn ang="0">
                  <a:pos x="119" y="192"/>
                </a:cxn>
                <a:cxn ang="0">
                  <a:pos x="169" y="186"/>
                </a:cxn>
                <a:cxn ang="0">
                  <a:pos x="214" y="175"/>
                </a:cxn>
                <a:cxn ang="0">
                  <a:pos x="253" y="160"/>
                </a:cxn>
                <a:cxn ang="0">
                  <a:pos x="289" y="143"/>
                </a:cxn>
                <a:cxn ang="0">
                  <a:pos x="316" y="123"/>
                </a:cxn>
                <a:cxn ang="0">
                  <a:pos x="343" y="102"/>
                </a:cxn>
                <a:cxn ang="0">
                  <a:pos x="361" y="80"/>
                </a:cxn>
                <a:cxn ang="0">
                  <a:pos x="378" y="60"/>
                </a:cxn>
                <a:cxn ang="0">
                  <a:pos x="391" y="41"/>
                </a:cxn>
                <a:cxn ang="0">
                  <a:pos x="400" y="24"/>
                </a:cxn>
                <a:cxn ang="0">
                  <a:pos x="406" y="11"/>
                </a:cxn>
                <a:cxn ang="0">
                  <a:pos x="411" y="0"/>
                </a:cxn>
              </a:cxnLst>
              <a:rect l="0" t="0" r="r" b="b"/>
              <a:pathLst>
                <a:path w="564" h="263">
                  <a:moveTo>
                    <a:pt x="411" y="0"/>
                  </a:moveTo>
                  <a:lnTo>
                    <a:pt x="417" y="2"/>
                  </a:lnTo>
                  <a:lnTo>
                    <a:pt x="432" y="5"/>
                  </a:lnTo>
                  <a:lnTo>
                    <a:pt x="452" y="11"/>
                  </a:lnTo>
                  <a:lnTo>
                    <a:pt x="477" y="20"/>
                  </a:lnTo>
                  <a:lnTo>
                    <a:pt x="503" y="33"/>
                  </a:lnTo>
                  <a:lnTo>
                    <a:pt x="527" y="50"/>
                  </a:lnTo>
                  <a:lnTo>
                    <a:pt x="547" y="71"/>
                  </a:lnTo>
                  <a:lnTo>
                    <a:pt x="560" y="95"/>
                  </a:lnTo>
                  <a:lnTo>
                    <a:pt x="564" y="112"/>
                  </a:lnTo>
                  <a:lnTo>
                    <a:pt x="564" y="132"/>
                  </a:lnTo>
                  <a:lnTo>
                    <a:pt x="560" y="153"/>
                  </a:lnTo>
                  <a:lnTo>
                    <a:pt x="551" y="175"/>
                  </a:lnTo>
                  <a:lnTo>
                    <a:pt x="538" y="196"/>
                  </a:lnTo>
                  <a:lnTo>
                    <a:pt x="518" y="216"/>
                  </a:lnTo>
                  <a:lnTo>
                    <a:pt x="491" y="233"/>
                  </a:lnTo>
                  <a:lnTo>
                    <a:pt x="460" y="248"/>
                  </a:lnTo>
                  <a:lnTo>
                    <a:pt x="419" y="257"/>
                  </a:lnTo>
                  <a:lnTo>
                    <a:pt x="370" y="263"/>
                  </a:lnTo>
                  <a:lnTo>
                    <a:pt x="302" y="263"/>
                  </a:lnTo>
                  <a:lnTo>
                    <a:pt x="240" y="259"/>
                  </a:lnTo>
                  <a:lnTo>
                    <a:pt x="184" y="252"/>
                  </a:lnTo>
                  <a:lnTo>
                    <a:pt x="136" y="240"/>
                  </a:lnTo>
                  <a:lnTo>
                    <a:pt x="95" y="227"/>
                  </a:lnTo>
                  <a:lnTo>
                    <a:pt x="61" y="214"/>
                  </a:lnTo>
                  <a:lnTo>
                    <a:pt x="35" y="203"/>
                  </a:lnTo>
                  <a:lnTo>
                    <a:pt x="15" y="192"/>
                  </a:lnTo>
                  <a:lnTo>
                    <a:pt x="4" y="184"/>
                  </a:lnTo>
                  <a:lnTo>
                    <a:pt x="0" y="183"/>
                  </a:lnTo>
                  <a:lnTo>
                    <a:pt x="63" y="190"/>
                  </a:lnTo>
                  <a:lnTo>
                    <a:pt x="119" y="192"/>
                  </a:lnTo>
                  <a:lnTo>
                    <a:pt x="169" y="186"/>
                  </a:lnTo>
                  <a:lnTo>
                    <a:pt x="214" y="175"/>
                  </a:lnTo>
                  <a:lnTo>
                    <a:pt x="253" y="160"/>
                  </a:lnTo>
                  <a:lnTo>
                    <a:pt x="289" y="143"/>
                  </a:lnTo>
                  <a:lnTo>
                    <a:pt x="316" y="123"/>
                  </a:lnTo>
                  <a:lnTo>
                    <a:pt x="343" y="102"/>
                  </a:lnTo>
                  <a:lnTo>
                    <a:pt x="361" y="80"/>
                  </a:lnTo>
                  <a:lnTo>
                    <a:pt x="378" y="60"/>
                  </a:lnTo>
                  <a:lnTo>
                    <a:pt x="391" y="41"/>
                  </a:lnTo>
                  <a:lnTo>
                    <a:pt x="400" y="24"/>
                  </a:lnTo>
                  <a:lnTo>
                    <a:pt x="406" y="11"/>
                  </a:lnTo>
                  <a:lnTo>
                    <a:pt x="41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08" name="Freeform 14"/>
            <p:cNvSpPr>
              <a:spLocks noEditPoints="1"/>
            </p:cNvSpPr>
            <p:nvPr/>
          </p:nvSpPr>
          <p:spPr bwMode="auto">
            <a:xfrm>
              <a:off x="2130425" y="2863850"/>
              <a:ext cx="339725" cy="241300"/>
            </a:xfrm>
            <a:custGeom>
              <a:avLst/>
              <a:gdLst/>
              <a:ahLst/>
              <a:cxnLst>
                <a:cxn ang="0">
                  <a:pos x="4" y="152"/>
                </a:cxn>
                <a:cxn ang="0">
                  <a:pos x="0" y="152"/>
                </a:cxn>
                <a:cxn ang="0">
                  <a:pos x="4" y="152"/>
                </a:cxn>
                <a:cxn ang="0">
                  <a:pos x="212" y="0"/>
                </a:cxn>
                <a:cxn ang="0">
                  <a:pos x="212" y="1"/>
                </a:cxn>
                <a:cxn ang="0">
                  <a:pos x="214" y="9"/>
                </a:cxn>
                <a:cxn ang="0">
                  <a:pos x="214" y="31"/>
                </a:cxn>
                <a:cxn ang="0">
                  <a:pos x="212" y="44"/>
                </a:cxn>
                <a:cxn ang="0">
                  <a:pos x="209" y="61"/>
                </a:cxn>
                <a:cxn ang="0">
                  <a:pos x="201" y="78"/>
                </a:cxn>
                <a:cxn ang="0">
                  <a:pos x="190" y="95"/>
                </a:cxn>
                <a:cxn ang="0">
                  <a:pos x="173" y="110"/>
                </a:cxn>
                <a:cxn ang="0">
                  <a:pos x="153" y="125"/>
                </a:cxn>
                <a:cxn ang="0">
                  <a:pos x="125" y="136"/>
                </a:cxn>
                <a:cxn ang="0">
                  <a:pos x="91" y="145"/>
                </a:cxn>
                <a:cxn ang="0">
                  <a:pos x="50" y="151"/>
                </a:cxn>
                <a:cxn ang="0">
                  <a:pos x="4" y="152"/>
                </a:cxn>
                <a:cxn ang="0">
                  <a:pos x="13" y="151"/>
                </a:cxn>
                <a:cxn ang="0">
                  <a:pos x="30" y="149"/>
                </a:cxn>
                <a:cxn ang="0">
                  <a:pos x="48" y="147"/>
                </a:cxn>
                <a:cxn ang="0">
                  <a:pos x="71" y="141"/>
                </a:cxn>
                <a:cxn ang="0">
                  <a:pos x="95" y="134"/>
                </a:cxn>
                <a:cxn ang="0">
                  <a:pos x="121" y="125"/>
                </a:cxn>
                <a:cxn ang="0">
                  <a:pos x="145" y="113"/>
                </a:cxn>
                <a:cxn ang="0">
                  <a:pos x="168" y="98"/>
                </a:cxn>
                <a:cxn ang="0">
                  <a:pos x="186" y="80"/>
                </a:cxn>
                <a:cxn ang="0">
                  <a:pos x="201" y="57"/>
                </a:cxn>
                <a:cxn ang="0">
                  <a:pos x="210" y="31"/>
                </a:cxn>
                <a:cxn ang="0">
                  <a:pos x="212" y="0"/>
                </a:cxn>
              </a:cxnLst>
              <a:rect l="0" t="0" r="r" b="b"/>
              <a:pathLst>
                <a:path w="214" h="152">
                  <a:moveTo>
                    <a:pt x="4" y="152"/>
                  </a:moveTo>
                  <a:lnTo>
                    <a:pt x="0" y="152"/>
                  </a:lnTo>
                  <a:lnTo>
                    <a:pt x="4" y="152"/>
                  </a:lnTo>
                  <a:close/>
                  <a:moveTo>
                    <a:pt x="212" y="0"/>
                  </a:moveTo>
                  <a:lnTo>
                    <a:pt x="212" y="1"/>
                  </a:lnTo>
                  <a:lnTo>
                    <a:pt x="214" y="9"/>
                  </a:lnTo>
                  <a:lnTo>
                    <a:pt x="214" y="31"/>
                  </a:lnTo>
                  <a:lnTo>
                    <a:pt x="212" y="44"/>
                  </a:lnTo>
                  <a:lnTo>
                    <a:pt x="209" y="61"/>
                  </a:lnTo>
                  <a:lnTo>
                    <a:pt x="201" y="78"/>
                  </a:lnTo>
                  <a:lnTo>
                    <a:pt x="190" y="95"/>
                  </a:lnTo>
                  <a:lnTo>
                    <a:pt x="173" y="110"/>
                  </a:lnTo>
                  <a:lnTo>
                    <a:pt x="153" y="125"/>
                  </a:lnTo>
                  <a:lnTo>
                    <a:pt x="125" y="136"/>
                  </a:lnTo>
                  <a:lnTo>
                    <a:pt x="91" y="145"/>
                  </a:lnTo>
                  <a:lnTo>
                    <a:pt x="50" y="151"/>
                  </a:lnTo>
                  <a:lnTo>
                    <a:pt x="4" y="152"/>
                  </a:lnTo>
                  <a:lnTo>
                    <a:pt x="13" y="151"/>
                  </a:lnTo>
                  <a:lnTo>
                    <a:pt x="30" y="149"/>
                  </a:lnTo>
                  <a:lnTo>
                    <a:pt x="48" y="147"/>
                  </a:lnTo>
                  <a:lnTo>
                    <a:pt x="71" y="141"/>
                  </a:lnTo>
                  <a:lnTo>
                    <a:pt x="95" y="134"/>
                  </a:lnTo>
                  <a:lnTo>
                    <a:pt x="121" y="125"/>
                  </a:lnTo>
                  <a:lnTo>
                    <a:pt x="145" y="113"/>
                  </a:lnTo>
                  <a:lnTo>
                    <a:pt x="168" y="98"/>
                  </a:lnTo>
                  <a:lnTo>
                    <a:pt x="186" y="80"/>
                  </a:lnTo>
                  <a:lnTo>
                    <a:pt x="201" y="57"/>
                  </a:lnTo>
                  <a:lnTo>
                    <a:pt x="210" y="31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rgbClr val="A6B8B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09" name="Freeform 15"/>
            <p:cNvSpPr>
              <a:spLocks/>
            </p:cNvSpPr>
            <p:nvPr/>
          </p:nvSpPr>
          <p:spPr bwMode="auto">
            <a:xfrm>
              <a:off x="2635250" y="3011488"/>
              <a:ext cx="95250" cy="4873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10" y="13"/>
                </a:cxn>
                <a:cxn ang="0">
                  <a:pos x="19" y="30"/>
                </a:cxn>
                <a:cxn ang="0">
                  <a:pos x="30" y="52"/>
                </a:cxn>
                <a:cxn ang="0">
                  <a:pos x="39" y="80"/>
                </a:cxn>
                <a:cxn ang="0">
                  <a:pos x="51" y="115"/>
                </a:cxn>
                <a:cxn ang="0">
                  <a:pos x="56" y="155"/>
                </a:cxn>
                <a:cxn ang="0">
                  <a:pos x="60" y="201"/>
                </a:cxn>
                <a:cxn ang="0">
                  <a:pos x="56" y="252"/>
                </a:cxn>
                <a:cxn ang="0">
                  <a:pos x="47" y="307"/>
                </a:cxn>
                <a:cxn ang="0">
                  <a:pos x="47" y="302"/>
                </a:cxn>
                <a:cxn ang="0">
                  <a:pos x="49" y="287"/>
                </a:cxn>
                <a:cxn ang="0">
                  <a:pos x="51" y="261"/>
                </a:cxn>
                <a:cxn ang="0">
                  <a:pos x="51" y="229"/>
                </a:cxn>
                <a:cxn ang="0">
                  <a:pos x="49" y="190"/>
                </a:cxn>
                <a:cxn ang="0">
                  <a:pos x="43" y="147"/>
                </a:cxn>
                <a:cxn ang="0">
                  <a:pos x="34" y="99"/>
                </a:cxn>
                <a:cxn ang="0">
                  <a:pos x="21" y="50"/>
                </a:cxn>
                <a:cxn ang="0">
                  <a:pos x="0" y="0"/>
                </a:cxn>
              </a:cxnLst>
              <a:rect l="0" t="0" r="r" b="b"/>
              <a:pathLst>
                <a:path w="60" h="307">
                  <a:moveTo>
                    <a:pt x="0" y="0"/>
                  </a:moveTo>
                  <a:lnTo>
                    <a:pt x="2" y="4"/>
                  </a:lnTo>
                  <a:lnTo>
                    <a:pt x="10" y="13"/>
                  </a:lnTo>
                  <a:lnTo>
                    <a:pt x="19" y="30"/>
                  </a:lnTo>
                  <a:lnTo>
                    <a:pt x="30" y="52"/>
                  </a:lnTo>
                  <a:lnTo>
                    <a:pt x="39" y="80"/>
                  </a:lnTo>
                  <a:lnTo>
                    <a:pt x="51" y="115"/>
                  </a:lnTo>
                  <a:lnTo>
                    <a:pt x="56" y="155"/>
                  </a:lnTo>
                  <a:lnTo>
                    <a:pt x="60" y="201"/>
                  </a:lnTo>
                  <a:lnTo>
                    <a:pt x="56" y="252"/>
                  </a:lnTo>
                  <a:lnTo>
                    <a:pt x="47" y="307"/>
                  </a:lnTo>
                  <a:lnTo>
                    <a:pt x="47" y="302"/>
                  </a:lnTo>
                  <a:lnTo>
                    <a:pt x="49" y="287"/>
                  </a:lnTo>
                  <a:lnTo>
                    <a:pt x="51" y="261"/>
                  </a:lnTo>
                  <a:lnTo>
                    <a:pt x="51" y="229"/>
                  </a:lnTo>
                  <a:lnTo>
                    <a:pt x="49" y="190"/>
                  </a:lnTo>
                  <a:lnTo>
                    <a:pt x="43" y="147"/>
                  </a:lnTo>
                  <a:lnTo>
                    <a:pt x="34" y="99"/>
                  </a:lnTo>
                  <a:lnTo>
                    <a:pt x="21" y="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10" name="Freeform 16"/>
            <p:cNvSpPr>
              <a:spLocks/>
            </p:cNvSpPr>
            <p:nvPr/>
          </p:nvSpPr>
          <p:spPr bwMode="auto">
            <a:xfrm>
              <a:off x="2435225" y="4124325"/>
              <a:ext cx="168275" cy="1171575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72" y="26"/>
                </a:cxn>
                <a:cxn ang="0">
                  <a:pos x="106" y="733"/>
                </a:cxn>
                <a:cxn ang="0">
                  <a:pos x="67" y="737"/>
                </a:cxn>
                <a:cxn ang="0">
                  <a:pos x="24" y="738"/>
                </a:cxn>
                <a:cxn ang="0">
                  <a:pos x="13" y="641"/>
                </a:cxn>
                <a:cxn ang="0">
                  <a:pos x="3" y="533"/>
                </a:cxn>
                <a:cxn ang="0">
                  <a:pos x="0" y="421"/>
                </a:cxn>
                <a:cxn ang="0">
                  <a:pos x="0" y="336"/>
                </a:cxn>
                <a:cxn ang="0">
                  <a:pos x="2" y="259"/>
                </a:cxn>
                <a:cxn ang="0">
                  <a:pos x="3" y="192"/>
                </a:cxn>
                <a:cxn ang="0">
                  <a:pos x="9" y="134"/>
                </a:cxn>
                <a:cxn ang="0">
                  <a:pos x="13" y="88"/>
                </a:cxn>
                <a:cxn ang="0">
                  <a:pos x="18" y="50"/>
                </a:cxn>
                <a:cxn ang="0">
                  <a:pos x="22" y="22"/>
                </a:cxn>
                <a:cxn ang="0">
                  <a:pos x="24" y="6"/>
                </a:cxn>
                <a:cxn ang="0">
                  <a:pos x="26" y="0"/>
                </a:cxn>
              </a:cxnLst>
              <a:rect l="0" t="0" r="r" b="b"/>
              <a:pathLst>
                <a:path w="106" h="738">
                  <a:moveTo>
                    <a:pt x="26" y="0"/>
                  </a:moveTo>
                  <a:lnTo>
                    <a:pt x="72" y="26"/>
                  </a:lnTo>
                  <a:lnTo>
                    <a:pt x="106" y="733"/>
                  </a:lnTo>
                  <a:lnTo>
                    <a:pt x="67" y="737"/>
                  </a:lnTo>
                  <a:lnTo>
                    <a:pt x="24" y="738"/>
                  </a:lnTo>
                  <a:lnTo>
                    <a:pt x="13" y="641"/>
                  </a:lnTo>
                  <a:lnTo>
                    <a:pt x="3" y="533"/>
                  </a:lnTo>
                  <a:lnTo>
                    <a:pt x="0" y="421"/>
                  </a:lnTo>
                  <a:lnTo>
                    <a:pt x="0" y="336"/>
                  </a:lnTo>
                  <a:lnTo>
                    <a:pt x="2" y="259"/>
                  </a:lnTo>
                  <a:lnTo>
                    <a:pt x="3" y="192"/>
                  </a:lnTo>
                  <a:lnTo>
                    <a:pt x="9" y="134"/>
                  </a:lnTo>
                  <a:lnTo>
                    <a:pt x="13" y="88"/>
                  </a:lnTo>
                  <a:lnTo>
                    <a:pt x="18" y="50"/>
                  </a:lnTo>
                  <a:lnTo>
                    <a:pt x="22" y="22"/>
                  </a:lnTo>
                  <a:lnTo>
                    <a:pt x="24" y="6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8EB8C8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11" name="Freeform 17"/>
            <p:cNvSpPr>
              <a:spLocks/>
            </p:cNvSpPr>
            <p:nvPr/>
          </p:nvSpPr>
          <p:spPr bwMode="auto">
            <a:xfrm>
              <a:off x="2452688" y="4086225"/>
              <a:ext cx="611187" cy="1208088"/>
            </a:xfrm>
            <a:custGeom>
              <a:avLst/>
              <a:gdLst/>
              <a:ahLst/>
              <a:cxnLst>
                <a:cxn ang="0">
                  <a:pos x="158" y="0"/>
                </a:cxn>
                <a:cxn ang="0">
                  <a:pos x="160" y="3"/>
                </a:cxn>
                <a:cxn ang="0">
                  <a:pos x="168" y="13"/>
                </a:cxn>
                <a:cxn ang="0">
                  <a:pos x="177" y="30"/>
                </a:cxn>
                <a:cxn ang="0">
                  <a:pos x="190" y="52"/>
                </a:cxn>
                <a:cxn ang="0">
                  <a:pos x="207" y="78"/>
                </a:cxn>
                <a:cxn ang="0">
                  <a:pos x="223" y="110"/>
                </a:cxn>
                <a:cxn ang="0">
                  <a:pos x="244" y="145"/>
                </a:cxn>
                <a:cxn ang="0">
                  <a:pos x="263" y="182"/>
                </a:cxn>
                <a:cxn ang="0">
                  <a:pos x="294" y="255"/>
                </a:cxn>
                <a:cxn ang="0">
                  <a:pos x="320" y="333"/>
                </a:cxn>
                <a:cxn ang="0">
                  <a:pos x="343" y="416"/>
                </a:cxn>
                <a:cxn ang="0">
                  <a:pos x="361" y="498"/>
                </a:cxn>
                <a:cxn ang="0">
                  <a:pos x="376" y="581"/>
                </a:cxn>
                <a:cxn ang="0">
                  <a:pos x="385" y="660"/>
                </a:cxn>
                <a:cxn ang="0">
                  <a:pos x="385" y="665"/>
                </a:cxn>
                <a:cxn ang="0">
                  <a:pos x="378" y="677"/>
                </a:cxn>
                <a:cxn ang="0">
                  <a:pos x="361" y="692"/>
                </a:cxn>
                <a:cxn ang="0">
                  <a:pos x="337" y="705"/>
                </a:cxn>
                <a:cxn ang="0">
                  <a:pos x="307" y="718"/>
                </a:cxn>
                <a:cxn ang="0">
                  <a:pos x="268" y="731"/>
                </a:cxn>
                <a:cxn ang="0">
                  <a:pos x="222" y="740"/>
                </a:cxn>
                <a:cxn ang="0">
                  <a:pos x="168" y="749"/>
                </a:cxn>
                <a:cxn ang="0">
                  <a:pos x="102" y="755"/>
                </a:cxn>
                <a:cxn ang="0">
                  <a:pos x="30" y="761"/>
                </a:cxn>
                <a:cxn ang="0">
                  <a:pos x="20" y="684"/>
                </a:cxn>
                <a:cxn ang="0">
                  <a:pos x="11" y="598"/>
                </a:cxn>
                <a:cxn ang="0">
                  <a:pos x="6" y="505"/>
                </a:cxn>
                <a:cxn ang="0">
                  <a:pos x="2" y="410"/>
                </a:cxn>
                <a:cxn ang="0">
                  <a:pos x="0" y="326"/>
                </a:cxn>
                <a:cxn ang="0">
                  <a:pos x="2" y="253"/>
                </a:cxn>
                <a:cxn ang="0">
                  <a:pos x="2" y="190"/>
                </a:cxn>
                <a:cxn ang="0">
                  <a:pos x="6" y="138"/>
                </a:cxn>
                <a:cxn ang="0">
                  <a:pos x="7" y="97"/>
                </a:cxn>
                <a:cxn ang="0">
                  <a:pos x="11" y="65"/>
                </a:cxn>
                <a:cxn ang="0">
                  <a:pos x="13" y="43"/>
                </a:cxn>
                <a:cxn ang="0">
                  <a:pos x="15" y="28"/>
                </a:cxn>
                <a:cxn ang="0">
                  <a:pos x="15" y="24"/>
                </a:cxn>
                <a:cxn ang="0">
                  <a:pos x="158" y="0"/>
                </a:cxn>
              </a:cxnLst>
              <a:rect l="0" t="0" r="r" b="b"/>
              <a:pathLst>
                <a:path w="385" h="761">
                  <a:moveTo>
                    <a:pt x="158" y="0"/>
                  </a:moveTo>
                  <a:lnTo>
                    <a:pt x="160" y="3"/>
                  </a:lnTo>
                  <a:lnTo>
                    <a:pt x="168" y="13"/>
                  </a:lnTo>
                  <a:lnTo>
                    <a:pt x="177" y="30"/>
                  </a:lnTo>
                  <a:lnTo>
                    <a:pt x="190" y="52"/>
                  </a:lnTo>
                  <a:lnTo>
                    <a:pt x="207" y="78"/>
                  </a:lnTo>
                  <a:lnTo>
                    <a:pt x="223" y="110"/>
                  </a:lnTo>
                  <a:lnTo>
                    <a:pt x="244" y="145"/>
                  </a:lnTo>
                  <a:lnTo>
                    <a:pt x="263" y="182"/>
                  </a:lnTo>
                  <a:lnTo>
                    <a:pt x="294" y="255"/>
                  </a:lnTo>
                  <a:lnTo>
                    <a:pt x="320" y="333"/>
                  </a:lnTo>
                  <a:lnTo>
                    <a:pt x="343" y="416"/>
                  </a:lnTo>
                  <a:lnTo>
                    <a:pt x="361" y="498"/>
                  </a:lnTo>
                  <a:lnTo>
                    <a:pt x="376" y="581"/>
                  </a:lnTo>
                  <a:lnTo>
                    <a:pt x="385" y="660"/>
                  </a:lnTo>
                  <a:lnTo>
                    <a:pt x="385" y="665"/>
                  </a:lnTo>
                  <a:lnTo>
                    <a:pt x="378" y="677"/>
                  </a:lnTo>
                  <a:lnTo>
                    <a:pt x="361" y="692"/>
                  </a:lnTo>
                  <a:lnTo>
                    <a:pt x="337" y="705"/>
                  </a:lnTo>
                  <a:lnTo>
                    <a:pt x="307" y="718"/>
                  </a:lnTo>
                  <a:lnTo>
                    <a:pt x="268" y="731"/>
                  </a:lnTo>
                  <a:lnTo>
                    <a:pt x="222" y="740"/>
                  </a:lnTo>
                  <a:lnTo>
                    <a:pt x="168" y="749"/>
                  </a:lnTo>
                  <a:lnTo>
                    <a:pt x="102" y="755"/>
                  </a:lnTo>
                  <a:lnTo>
                    <a:pt x="30" y="761"/>
                  </a:lnTo>
                  <a:lnTo>
                    <a:pt x="20" y="684"/>
                  </a:lnTo>
                  <a:lnTo>
                    <a:pt x="11" y="598"/>
                  </a:lnTo>
                  <a:lnTo>
                    <a:pt x="6" y="505"/>
                  </a:lnTo>
                  <a:lnTo>
                    <a:pt x="2" y="410"/>
                  </a:lnTo>
                  <a:lnTo>
                    <a:pt x="0" y="326"/>
                  </a:lnTo>
                  <a:lnTo>
                    <a:pt x="2" y="253"/>
                  </a:lnTo>
                  <a:lnTo>
                    <a:pt x="2" y="190"/>
                  </a:lnTo>
                  <a:lnTo>
                    <a:pt x="6" y="138"/>
                  </a:lnTo>
                  <a:lnTo>
                    <a:pt x="7" y="97"/>
                  </a:lnTo>
                  <a:lnTo>
                    <a:pt x="11" y="65"/>
                  </a:lnTo>
                  <a:lnTo>
                    <a:pt x="13" y="43"/>
                  </a:lnTo>
                  <a:lnTo>
                    <a:pt x="15" y="28"/>
                  </a:lnTo>
                  <a:lnTo>
                    <a:pt x="15" y="24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rgbClr val="002D5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12" name="Freeform 18"/>
            <p:cNvSpPr>
              <a:spLocks/>
            </p:cNvSpPr>
            <p:nvPr/>
          </p:nvSpPr>
          <p:spPr bwMode="auto">
            <a:xfrm>
              <a:off x="1290638" y="4135438"/>
              <a:ext cx="417512" cy="1143000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263" y="377"/>
                </a:cxn>
                <a:cxn ang="0">
                  <a:pos x="263" y="383"/>
                </a:cxn>
                <a:cxn ang="0">
                  <a:pos x="261" y="401"/>
                </a:cxn>
                <a:cxn ang="0">
                  <a:pos x="259" y="429"/>
                </a:cxn>
                <a:cxn ang="0">
                  <a:pos x="257" y="467"/>
                </a:cxn>
                <a:cxn ang="0">
                  <a:pos x="255" y="509"/>
                </a:cxn>
                <a:cxn ang="0">
                  <a:pos x="252" y="558"/>
                </a:cxn>
                <a:cxn ang="0">
                  <a:pos x="250" y="610"/>
                </a:cxn>
                <a:cxn ang="0">
                  <a:pos x="250" y="720"/>
                </a:cxn>
                <a:cxn ang="0">
                  <a:pos x="184" y="711"/>
                </a:cxn>
                <a:cxn ang="0">
                  <a:pos x="129" y="700"/>
                </a:cxn>
                <a:cxn ang="0">
                  <a:pos x="84" y="687"/>
                </a:cxn>
                <a:cxn ang="0">
                  <a:pos x="49" y="672"/>
                </a:cxn>
                <a:cxn ang="0">
                  <a:pos x="22" y="655"/>
                </a:cxn>
                <a:cxn ang="0">
                  <a:pos x="4" y="638"/>
                </a:cxn>
                <a:cxn ang="0">
                  <a:pos x="2" y="634"/>
                </a:cxn>
                <a:cxn ang="0">
                  <a:pos x="2" y="633"/>
                </a:cxn>
                <a:cxn ang="0">
                  <a:pos x="0" y="629"/>
                </a:cxn>
                <a:cxn ang="0">
                  <a:pos x="0" y="627"/>
                </a:cxn>
                <a:cxn ang="0">
                  <a:pos x="8" y="543"/>
                </a:cxn>
                <a:cxn ang="0">
                  <a:pos x="22" y="455"/>
                </a:cxn>
                <a:cxn ang="0">
                  <a:pos x="43" y="370"/>
                </a:cxn>
                <a:cxn ang="0">
                  <a:pos x="63" y="304"/>
                </a:cxn>
                <a:cxn ang="0">
                  <a:pos x="82" y="248"/>
                </a:cxn>
                <a:cxn ang="0">
                  <a:pos x="101" y="202"/>
                </a:cxn>
                <a:cxn ang="0">
                  <a:pos x="117" y="163"/>
                </a:cxn>
                <a:cxn ang="0">
                  <a:pos x="132" y="131"/>
                </a:cxn>
                <a:cxn ang="0">
                  <a:pos x="145" y="103"/>
                </a:cxn>
                <a:cxn ang="0">
                  <a:pos x="158" y="81"/>
                </a:cxn>
                <a:cxn ang="0">
                  <a:pos x="168" y="60"/>
                </a:cxn>
                <a:cxn ang="0">
                  <a:pos x="177" y="41"/>
                </a:cxn>
                <a:cxn ang="0">
                  <a:pos x="184" y="21"/>
                </a:cxn>
                <a:cxn ang="0">
                  <a:pos x="190" y="0"/>
                </a:cxn>
              </a:cxnLst>
              <a:rect l="0" t="0" r="r" b="b"/>
              <a:pathLst>
                <a:path w="263" h="720">
                  <a:moveTo>
                    <a:pt x="190" y="0"/>
                  </a:moveTo>
                  <a:lnTo>
                    <a:pt x="263" y="377"/>
                  </a:lnTo>
                  <a:lnTo>
                    <a:pt x="263" y="383"/>
                  </a:lnTo>
                  <a:lnTo>
                    <a:pt x="261" y="401"/>
                  </a:lnTo>
                  <a:lnTo>
                    <a:pt x="259" y="429"/>
                  </a:lnTo>
                  <a:lnTo>
                    <a:pt x="257" y="467"/>
                  </a:lnTo>
                  <a:lnTo>
                    <a:pt x="255" y="509"/>
                  </a:lnTo>
                  <a:lnTo>
                    <a:pt x="252" y="558"/>
                  </a:lnTo>
                  <a:lnTo>
                    <a:pt x="250" y="610"/>
                  </a:lnTo>
                  <a:lnTo>
                    <a:pt x="250" y="720"/>
                  </a:lnTo>
                  <a:lnTo>
                    <a:pt x="184" y="711"/>
                  </a:lnTo>
                  <a:lnTo>
                    <a:pt x="129" y="700"/>
                  </a:lnTo>
                  <a:lnTo>
                    <a:pt x="84" y="687"/>
                  </a:lnTo>
                  <a:lnTo>
                    <a:pt x="49" y="672"/>
                  </a:lnTo>
                  <a:lnTo>
                    <a:pt x="22" y="655"/>
                  </a:lnTo>
                  <a:lnTo>
                    <a:pt x="4" y="638"/>
                  </a:lnTo>
                  <a:lnTo>
                    <a:pt x="2" y="634"/>
                  </a:lnTo>
                  <a:lnTo>
                    <a:pt x="2" y="633"/>
                  </a:lnTo>
                  <a:lnTo>
                    <a:pt x="0" y="629"/>
                  </a:lnTo>
                  <a:lnTo>
                    <a:pt x="0" y="627"/>
                  </a:lnTo>
                  <a:lnTo>
                    <a:pt x="8" y="543"/>
                  </a:lnTo>
                  <a:lnTo>
                    <a:pt x="22" y="455"/>
                  </a:lnTo>
                  <a:lnTo>
                    <a:pt x="43" y="370"/>
                  </a:lnTo>
                  <a:lnTo>
                    <a:pt x="63" y="304"/>
                  </a:lnTo>
                  <a:lnTo>
                    <a:pt x="82" y="248"/>
                  </a:lnTo>
                  <a:lnTo>
                    <a:pt x="101" y="202"/>
                  </a:lnTo>
                  <a:lnTo>
                    <a:pt x="117" y="163"/>
                  </a:lnTo>
                  <a:lnTo>
                    <a:pt x="132" y="131"/>
                  </a:lnTo>
                  <a:lnTo>
                    <a:pt x="145" y="103"/>
                  </a:lnTo>
                  <a:lnTo>
                    <a:pt x="158" y="81"/>
                  </a:lnTo>
                  <a:lnTo>
                    <a:pt x="168" y="60"/>
                  </a:lnTo>
                  <a:lnTo>
                    <a:pt x="177" y="41"/>
                  </a:lnTo>
                  <a:lnTo>
                    <a:pt x="184" y="21"/>
                  </a:lnTo>
                  <a:lnTo>
                    <a:pt x="190" y="0"/>
                  </a:lnTo>
                  <a:close/>
                </a:path>
              </a:pathLst>
            </a:custGeom>
            <a:solidFill>
              <a:srgbClr val="002D5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13" name="Freeform 19"/>
            <p:cNvSpPr>
              <a:spLocks/>
            </p:cNvSpPr>
            <p:nvPr/>
          </p:nvSpPr>
          <p:spPr bwMode="auto">
            <a:xfrm>
              <a:off x="1589088" y="4135438"/>
              <a:ext cx="573087" cy="116681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8" y="0"/>
                </a:cxn>
                <a:cxn ang="0">
                  <a:pos x="24" y="2"/>
                </a:cxn>
                <a:cxn ang="0">
                  <a:pos x="47" y="4"/>
                </a:cxn>
                <a:cxn ang="0">
                  <a:pos x="106" y="8"/>
                </a:cxn>
                <a:cxn ang="0">
                  <a:pos x="138" y="10"/>
                </a:cxn>
                <a:cxn ang="0">
                  <a:pos x="166" y="10"/>
                </a:cxn>
                <a:cxn ang="0">
                  <a:pos x="168" y="13"/>
                </a:cxn>
                <a:cxn ang="0">
                  <a:pos x="173" y="28"/>
                </a:cxn>
                <a:cxn ang="0">
                  <a:pos x="183" y="49"/>
                </a:cxn>
                <a:cxn ang="0">
                  <a:pos x="209" y="114"/>
                </a:cxn>
                <a:cxn ang="0">
                  <a:pos x="224" y="155"/>
                </a:cxn>
                <a:cxn ang="0">
                  <a:pos x="242" y="204"/>
                </a:cxn>
                <a:cxn ang="0">
                  <a:pos x="259" y="258"/>
                </a:cxn>
                <a:cxn ang="0">
                  <a:pos x="278" y="316"/>
                </a:cxn>
                <a:cxn ang="0">
                  <a:pos x="294" y="379"/>
                </a:cxn>
                <a:cxn ang="0">
                  <a:pos x="311" y="444"/>
                </a:cxn>
                <a:cxn ang="0">
                  <a:pos x="328" y="515"/>
                </a:cxn>
                <a:cxn ang="0">
                  <a:pos x="341" y="586"/>
                </a:cxn>
                <a:cxn ang="0">
                  <a:pos x="352" y="661"/>
                </a:cxn>
                <a:cxn ang="0">
                  <a:pos x="361" y="735"/>
                </a:cxn>
                <a:cxn ang="0">
                  <a:pos x="278" y="735"/>
                </a:cxn>
                <a:cxn ang="0">
                  <a:pos x="201" y="731"/>
                </a:cxn>
                <a:cxn ang="0">
                  <a:pos x="132" y="728"/>
                </a:cxn>
                <a:cxn ang="0">
                  <a:pos x="73" y="722"/>
                </a:cxn>
                <a:cxn ang="0">
                  <a:pos x="19" y="715"/>
                </a:cxn>
                <a:cxn ang="0">
                  <a:pos x="13" y="647"/>
                </a:cxn>
                <a:cxn ang="0">
                  <a:pos x="8" y="578"/>
                </a:cxn>
                <a:cxn ang="0">
                  <a:pos x="4" y="511"/>
                </a:cxn>
                <a:cxn ang="0">
                  <a:pos x="0" y="448"/>
                </a:cxn>
                <a:cxn ang="0">
                  <a:pos x="0" y="388"/>
                </a:cxn>
                <a:cxn ang="0">
                  <a:pos x="2" y="336"/>
                </a:cxn>
                <a:cxn ang="0">
                  <a:pos x="6" y="263"/>
                </a:cxn>
                <a:cxn ang="0">
                  <a:pos x="8" y="196"/>
                </a:cxn>
                <a:cxn ang="0">
                  <a:pos x="8" y="92"/>
                </a:cxn>
                <a:cxn ang="0">
                  <a:pos x="6" y="53"/>
                </a:cxn>
                <a:cxn ang="0">
                  <a:pos x="4" y="25"/>
                </a:cxn>
                <a:cxn ang="0">
                  <a:pos x="2" y="6"/>
                </a:cxn>
                <a:cxn ang="0">
                  <a:pos x="2" y="0"/>
                </a:cxn>
              </a:cxnLst>
              <a:rect l="0" t="0" r="r" b="b"/>
              <a:pathLst>
                <a:path w="361" h="735">
                  <a:moveTo>
                    <a:pt x="2" y="0"/>
                  </a:moveTo>
                  <a:lnTo>
                    <a:pt x="8" y="0"/>
                  </a:lnTo>
                  <a:lnTo>
                    <a:pt x="24" y="2"/>
                  </a:lnTo>
                  <a:lnTo>
                    <a:pt x="47" y="4"/>
                  </a:lnTo>
                  <a:lnTo>
                    <a:pt x="106" y="8"/>
                  </a:lnTo>
                  <a:lnTo>
                    <a:pt x="138" y="10"/>
                  </a:lnTo>
                  <a:lnTo>
                    <a:pt x="166" y="10"/>
                  </a:lnTo>
                  <a:lnTo>
                    <a:pt x="168" y="13"/>
                  </a:lnTo>
                  <a:lnTo>
                    <a:pt x="173" y="28"/>
                  </a:lnTo>
                  <a:lnTo>
                    <a:pt x="183" y="49"/>
                  </a:lnTo>
                  <a:lnTo>
                    <a:pt x="209" y="114"/>
                  </a:lnTo>
                  <a:lnTo>
                    <a:pt x="224" y="155"/>
                  </a:lnTo>
                  <a:lnTo>
                    <a:pt x="242" y="204"/>
                  </a:lnTo>
                  <a:lnTo>
                    <a:pt x="259" y="258"/>
                  </a:lnTo>
                  <a:lnTo>
                    <a:pt x="278" y="316"/>
                  </a:lnTo>
                  <a:lnTo>
                    <a:pt x="294" y="379"/>
                  </a:lnTo>
                  <a:lnTo>
                    <a:pt x="311" y="444"/>
                  </a:lnTo>
                  <a:lnTo>
                    <a:pt x="328" y="515"/>
                  </a:lnTo>
                  <a:lnTo>
                    <a:pt x="341" y="586"/>
                  </a:lnTo>
                  <a:lnTo>
                    <a:pt x="352" y="661"/>
                  </a:lnTo>
                  <a:lnTo>
                    <a:pt x="361" y="735"/>
                  </a:lnTo>
                  <a:lnTo>
                    <a:pt x="278" y="735"/>
                  </a:lnTo>
                  <a:lnTo>
                    <a:pt x="201" y="731"/>
                  </a:lnTo>
                  <a:lnTo>
                    <a:pt x="132" y="728"/>
                  </a:lnTo>
                  <a:lnTo>
                    <a:pt x="73" y="722"/>
                  </a:lnTo>
                  <a:lnTo>
                    <a:pt x="19" y="715"/>
                  </a:lnTo>
                  <a:lnTo>
                    <a:pt x="13" y="647"/>
                  </a:lnTo>
                  <a:lnTo>
                    <a:pt x="8" y="578"/>
                  </a:lnTo>
                  <a:lnTo>
                    <a:pt x="4" y="511"/>
                  </a:lnTo>
                  <a:lnTo>
                    <a:pt x="0" y="448"/>
                  </a:lnTo>
                  <a:lnTo>
                    <a:pt x="0" y="388"/>
                  </a:lnTo>
                  <a:lnTo>
                    <a:pt x="2" y="336"/>
                  </a:lnTo>
                  <a:lnTo>
                    <a:pt x="6" y="263"/>
                  </a:lnTo>
                  <a:lnTo>
                    <a:pt x="8" y="196"/>
                  </a:lnTo>
                  <a:lnTo>
                    <a:pt x="8" y="92"/>
                  </a:lnTo>
                  <a:lnTo>
                    <a:pt x="6" y="53"/>
                  </a:lnTo>
                  <a:lnTo>
                    <a:pt x="4" y="25"/>
                  </a:lnTo>
                  <a:lnTo>
                    <a:pt x="2" y="6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2D5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14" name="Freeform 20"/>
            <p:cNvSpPr>
              <a:spLocks/>
            </p:cNvSpPr>
            <p:nvPr/>
          </p:nvSpPr>
          <p:spPr bwMode="auto">
            <a:xfrm>
              <a:off x="1660525" y="4719638"/>
              <a:ext cx="55562" cy="561975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28" y="93"/>
                </a:cxn>
                <a:cxn ang="0">
                  <a:pos x="24" y="186"/>
                </a:cxn>
                <a:cxn ang="0">
                  <a:pos x="24" y="354"/>
                </a:cxn>
                <a:cxn ang="0">
                  <a:pos x="17" y="352"/>
                </a:cxn>
                <a:cxn ang="0">
                  <a:pos x="7" y="352"/>
                </a:cxn>
                <a:cxn ang="0">
                  <a:pos x="0" y="350"/>
                </a:cxn>
                <a:cxn ang="0">
                  <a:pos x="2" y="268"/>
                </a:cxn>
                <a:cxn ang="0">
                  <a:pos x="5" y="197"/>
                </a:cxn>
                <a:cxn ang="0">
                  <a:pos x="11" y="138"/>
                </a:cxn>
                <a:cxn ang="0">
                  <a:pos x="17" y="89"/>
                </a:cxn>
                <a:cxn ang="0">
                  <a:pos x="24" y="50"/>
                </a:cxn>
                <a:cxn ang="0">
                  <a:pos x="30" y="22"/>
                </a:cxn>
                <a:cxn ang="0">
                  <a:pos x="33" y="5"/>
                </a:cxn>
                <a:cxn ang="0">
                  <a:pos x="35" y="0"/>
                </a:cxn>
              </a:cxnLst>
              <a:rect l="0" t="0" r="r" b="b"/>
              <a:pathLst>
                <a:path w="35" h="354">
                  <a:moveTo>
                    <a:pt x="35" y="0"/>
                  </a:moveTo>
                  <a:lnTo>
                    <a:pt x="28" y="93"/>
                  </a:lnTo>
                  <a:lnTo>
                    <a:pt x="24" y="186"/>
                  </a:lnTo>
                  <a:lnTo>
                    <a:pt x="24" y="354"/>
                  </a:lnTo>
                  <a:lnTo>
                    <a:pt x="17" y="352"/>
                  </a:lnTo>
                  <a:lnTo>
                    <a:pt x="7" y="352"/>
                  </a:lnTo>
                  <a:lnTo>
                    <a:pt x="0" y="350"/>
                  </a:lnTo>
                  <a:lnTo>
                    <a:pt x="2" y="268"/>
                  </a:lnTo>
                  <a:lnTo>
                    <a:pt x="5" y="197"/>
                  </a:lnTo>
                  <a:lnTo>
                    <a:pt x="11" y="138"/>
                  </a:lnTo>
                  <a:lnTo>
                    <a:pt x="17" y="89"/>
                  </a:lnTo>
                  <a:lnTo>
                    <a:pt x="24" y="50"/>
                  </a:lnTo>
                  <a:lnTo>
                    <a:pt x="30" y="22"/>
                  </a:lnTo>
                  <a:lnTo>
                    <a:pt x="33" y="5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15" name="Freeform 21"/>
            <p:cNvSpPr>
              <a:spLocks/>
            </p:cNvSpPr>
            <p:nvPr/>
          </p:nvSpPr>
          <p:spPr bwMode="auto">
            <a:xfrm>
              <a:off x="2713038" y="4648200"/>
              <a:ext cx="134937" cy="6127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7" y="17"/>
                </a:cxn>
                <a:cxn ang="0">
                  <a:pos x="15" y="37"/>
                </a:cxn>
                <a:cxn ang="0">
                  <a:pos x="24" y="69"/>
                </a:cxn>
                <a:cxn ang="0">
                  <a:pos x="35" y="108"/>
                </a:cxn>
                <a:cxn ang="0">
                  <a:pos x="48" y="160"/>
                </a:cxn>
                <a:cxn ang="0">
                  <a:pos x="61" y="222"/>
                </a:cxn>
                <a:cxn ang="0">
                  <a:pos x="74" y="295"/>
                </a:cxn>
                <a:cxn ang="0">
                  <a:pos x="85" y="380"/>
                </a:cxn>
                <a:cxn ang="0">
                  <a:pos x="74" y="384"/>
                </a:cxn>
                <a:cxn ang="0">
                  <a:pos x="61" y="386"/>
                </a:cxn>
                <a:cxn ang="0">
                  <a:pos x="58" y="332"/>
                </a:cxn>
                <a:cxn ang="0">
                  <a:pos x="50" y="270"/>
                </a:cxn>
                <a:cxn ang="0">
                  <a:pos x="41" y="205"/>
                </a:cxn>
                <a:cxn ang="0">
                  <a:pos x="31" y="134"/>
                </a:cxn>
                <a:cxn ang="0">
                  <a:pos x="17" y="65"/>
                </a:cxn>
                <a:cxn ang="0">
                  <a:pos x="0" y="0"/>
                </a:cxn>
              </a:cxnLst>
              <a:rect l="0" t="0" r="r" b="b"/>
              <a:pathLst>
                <a:path w="85" h="386">
                  <a:moveTo>
                    <a:pt x="0" y="0"/>
                  </a:moveTo>
                  <a:lnTo>
                    <a:pt x="2" y="4"/>
                  </a:lnTo>
                  <a:lnTo>
                    <a:pt x="7" y="17"/>
                  </a:lnTo>
                  <a:lnTo>
                    <a:pt x="15" y="37"/>
                  </a:lnTo>
                  <a:lnTo>
                    <a:pt x="24" y="69"/>
                  </a:lnTo>
                  <a:lnTo>
                    <a:pt x="35" y="108"/>
                  </a:lnTo>
                  <a:lnTo>
                    <a:pt x="48" y="160"/>
                  </a:lnTo>
                  <a:lnTo>
                    <a:pt x="61" y="222"/>
                  </a:lnTo>
                  <a:lnTo>
                    <a:pt x="74" y="295"/>
                  </a:lnTo>
                  <a:lnTo>
                    <a:pt x="85" y="380"/>
                  </a:lnTo>
                  <a:lnTo>
                    <a:pt x="74" y="384"/>
                  </a:lnTo>
                  <a:lnTo>
                    <a:pt x="61" y="386"/>
                  </a:lnTo>
                  <a:lnTo>
                    <a:pt x="58" y="332"/>
                  </a:lnTo>
                  <a:lnTo>
                    <a:pt x="50" y="270"/>
                  </a:lnTo>
                  <a:lnTo>
                    <a:pt x="41" y="205"/>
                  </a:lnTo>
                  <a:lnTo>
                    <a:pt x="31" y="134"/>
                  </a:lnTo>
                  <a:lnTo>
                    <a:pt x="17" y="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16" name="Freeform 22"/>
            <p:cNvSpPr>
              <a:spLocks/>
            </p:cNvSpPr>
            <p:nvPr/>
          </p:nvSpPr>
          <p:spPr bwMode="auto">
            <a:xfrm>
              <a:off x="1773238" y="4760913"/>
              <a:ext cx="206375" cy="6826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130" y="11"/>
                </a:cxn>
                <a:cxn ang="0">
                  <a:pos x="128" y="43"/>
                </a:cxn>
                <a:cxn ang="0">
                  <a:pos x="0" y="33"/>
                </a:cxn>
                <a:cxn ang="0">
                  <a:pos x="2" y="0"/>
                </a:cxn>
              </a:cxnLst>
              <a:rect l="0" t="0" r="r" b="b"/>
              <a:pathLst>
                <a:path w="130" h="43">
                  <a:moveTo>
                    <a:pt x="2" y="0"/>
                  </a:moveTo>
                  <a:lnTo>
                    <a:pt x="130" y="11"/>
                  </a:lnTo>
                  <a:lnTo>
                    <a:pt x="128" y="43"/>
                  </a:lnTo>
                  <a:lnTo>
                    <a:pt x="0" y="33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242941" y="4469121"/>
            <a:ext cx="447351" cy="680438"/>
            <a:chOff x="9266238" y="2605088"/>
            <a:chExt cx="1773237" cy="2697162"/>
          </a:xfrm>
        </p:grpSpPr>
        <p:sp>
          <p:nvSpPr>
            <p:cNvPr id="118" name="Freeform 62"/>
            <p:cNvSpPr>
              <a:spLocks/>
            </p:cNvSpPr>
            <p:nvPr/>
          </p:nvSpPr>
          <p:spPr bwMode="auto">
            <a:xfrm>
              <a:off x="9266238" y="4086225"/>
              <a:ext cx="1773237" cy="1216025"/>
            </a:xfrm>
            <a:custGeom>
              <a:avLst/>
              <a:gdLst/>
              <a:ahLst/>
              <a:cxnLst>
                <a:cxn ang="0">
                  <a:pos x="892" y="3"/>
                </a:cxn>
                <a:cxn ang="0">
                  <a:pos x="909" y="30"/>
                </a:cxn>
                <a:cxn ang="0">
                  <a:pos x="939" y="78"/>
                </a:cxn>
                <a:cxn ang="0">
                  <a:pos x="976" y="145"/>
                </a:cxn>
                <a:cxn ang="0">
                  <a:pos x="1026" y="255"/>
                </a:cxn>
                <a:cxn ang="0">
                  <a:pos x="1076" y="416"/>
                </a:cxn>
                <a:cxn ang="0">
                  <a:pos x="1108" y="581"/>
                </a:cxn>
                <a:cxn ang="0">
                  <a:pos x="1117" y="665"/>
                </a:cxn>
                <a:cxn ang="0">
                  <a:pos x="1093" y="692"/>
                </a:cxn>
                <a:cxn ang="0">
                  <a:pos x="1037" y="718"/>
                </a:cxn>
                <a:cxn ang="0">
                  <a:pos x="950" y="740"/>
                </a:cxn>
                <a:cxn ang="0">
                  <a:pos x="827" y="757"/>
                </a:cxn>
                <a:cxn ang="0">
                  <a:pos x="762" y="761"/>
                </a:cxn>
                <a:cxn ang="0">
                  <a:pos x="633" y="766"/>
                </a:cxn>
                <a:cxn ang="0">
                  <a:pos x="447" y="764"/>
                </a:cxn>
                <a:cxn ang="0">
                  <a:pos x="358" y="761"/>
                </a:cxn>
                <a:cxn ang="0">
                  <a:pos x="250" y="751"/>
                </a:cxn>
                <a:cxn ang="0">
                  <a:pos x="240" y="749"/>
                </a:cxn>
                <a:cxn ang="0">
                  <a:pos x="224" y="747"/>
                </a:cxn>
                <a:cxn ang="0">
                  <a:pos x="164" y="738"/>
                </a:cxn>
                <a:cxn ang="0">
                  <a:pos x="76" y="714"/>
                </a:cxn>
                <a:cxn ang="0">
                  <a:pos x="22" y="686"/>
                </a:cxn>
                <a:cxn ang="0">
                  <a:pos x="4" y="665"/>
                </a:cxn>
                <a:cxn ang="0">
                  <a:pos x="0" y="660"/>
                </a:cxn>
                <a:cxn ang="0">
                  <a:pos x="8" y="574"/>
                </a:cxn>
                <a:cxn ang="0">
                  <a:pos x="45" y="401"/>
                </a:cxn>
                <a:cxn ang="0">
                  <a:pos x="84" y="279"/>
                </a:cxn>
                <a:cxn ang="0">
                  <a:pos x="119" y="194"/>
                </a:cxn>
                <a:cxn ang="0">
                  <a:pos x="147" y="134"/>
                </a:cxn>
                <a:cxn ang="0">
                  <a:pos x="170" y="91"/>
                </a:cxn>
                <a:cxn ang="0">
                  <a:pos x="184" y="52"/>
                </a:cxn>
                <a:cxn ang="0">
                  <a:pos x="196" y="31"/>
                </a:cxn>
                <a:cxn ang="0">
                  <a:pos x="237" y="35"/>
                </a:cxn>
                <a:cxn ang="0">
                  <a:pos x="296" y="39"/>
                </a:cxn>
                <a:cxn ang="0">
                  <a:pos x="354" y="41"/>
                </a:cxn>
                <a:cxn ang="0">
                  <a:pos x="428" y="43"/>
                </a:cxn>
                <a:cxn ang="0">
                  <a:pos x="544" y="39"/>
                </a:cxn>
                <a:cxn ang="0">
                  <a:pos x="678" y="31"/>
                </a:cxn>
                <a:cxn ang="0">
                  <a:pos x="890" y="0"/>
                </a:cxn>
              </a:cxnLst>
              <a:rect l="0" t="0" r="r" b="b"/>
              <a:pathLst>
                <a:path w="1117" h="766">
                  <a:moveTo>
                    <a:pt x="890" y="0"/>
                  </a:moveTo>
                  <a:lnTo>
                    <a:pt x="892" y="3"/>
                  </a:lnTo>
                  <a:lnTo>
                    <a:pt x="900" y="13"/>
                  </a:lnTo>
                  <a:lnTo>
                    <a:pt x="909" y="30"/>
                  </a:lnTo>
                  <a:lnTo>
                    <a:pt x="924" y="52"/>
                  </a:lnTo>
                  <a:lnTo>
                    <a:pt x="939" y="78"/>
                  </a:lnTo>
                  <a:lnTo>
                    <a:pt x="955" y="110"/>
                  </a:lnTo>
                  <a:lnTo>
                    <a:pt x="976" y="145"/>
                  </a:lnTo>
                  <a:lnTo>
                    <a:pt x="994" y="182"/>
                  </a:lnTo>
                  <a:lnTo>
                    <a:pt x="1026" y="255"/>
                  </a:lnTo>
                  <a:lnTo>
                    <a:pt x="1054" y="333"/>
                  </a:lnTo>
                  <a:lnTo>
                    <a:pt x="1076" y="416"/>
                  </a:lnTo>
                  <a:lnTo>
                    <a:pt x="1095" y="498"/>
                  </a:lnTo>
                  <a:lnTo>
                    <a:pt x="1108" y="581"/>
                  </a:lnTo>
                  <a:lnTo>
                    <a:pt x="1117" y="660"/>
                  </a:lnTo>
                  <a:lnTo>
                    <a:pt x="1117" y="665"/>
                  </a:lnTo>
                  <a:lnTo>
                    <a:pt x="1110" y="677"/>
                  </a:lnTo>
                  <a:lnTo>
                    <a:pt x="1093" y="692"/>
                  </a:lnTo>
                  <a:lnTo>
                    <a:pt x="1069" y="705"/>
                  </a:lnTo>
                  <a:lnTo>
                    <a:pt x="1037" y="718"/>
                  </a:lnTo>
                  <a:lnTo>
                    <a:pt x="996" y="731"/>
                  </a:lnTo>
                  <a:lnTo>
                    <a:pt x="950" y="740"/>
                  </a:lnTo>
                  <a:lnTo>
                    <a:pt x="892" y="749"/>
                  </a:lnTo>
                  <a:lnTo>
                    <a:pt x="827" y="757"/>
                  </a:lnTo>
                  <a:lnTo>
                    <a:pt x="782" y="761"/>
                  </a:lnTo>
                  <a:lnTo>
                    <a:pt x="762" y="761"/>
                  </a:lnTo>
                  <a:lnTo>
                    <a:pt x="700" y="764"/>
                  </a:lnTo>
                  <a:lnTo>
                    <a:pt x="633" y="766"/>
                  </a:lnTo>
                  <a:lnTo>
                    <a:pt x="471" y="766"/>
                  </a:lnTo>
                  <a:lnTo>
                    <a:pt x="447" y="764"/>
                  </a:lnTo>
                  <a:lnTo>
                    <a:pt x="421" y="764"/>
                  </a:lnTo>
                  <a:lnTo>
                    <a:pt x="358" y="761"/>
                  </a:lnTo>
                  <a:lnTo>
                    <a:pt x="302" y="757"/>
                  </a:lnTo>
                  <a:lnTo>
                    <a:pt x="250" y="751"/>
                  </a:lnTo>
                  <a:lnTo>
                    <a:pt x="240" y="751"/>
                  </a:lnTo>
                  <a:lnTo>
                    <a:pt x="240" y="749"/>
                  </a:lnTo>
                  <a:lnTo>
                    <a:pt x="227" y="749"/>
                  </a:lnTo>
                  <a:lnTo>
                    <a:pt x="224" y="747"/>
                  </a:lnTo>
                  <a:lnTo>
                    <a:pt x="222" y="747"/>
                  </a:lnTo>
                  <a:lnTo>
                    <a:pt x="164" y="738"/>
                  </a:lnTo>
                  <a:lnTo>
                    <a:pt x="116" y="727"/>
                  </a:lnTo>
                  <a:lnTo>
                    <a:pt x="76" y="714"/>
                  </a:lnTo>
                  <a:lnTo>
                    <a:pt x="45" y="701"/>
                  </a:lnTo>
                  <a:lnTo>
                    <a:pt x="22" y="686"/>
                  </a:lnTo>
                  <a:lnTo>
                    <a:pt x="6" y="669"/>
                  </a:lnTo>
                  <a:lnTo>
                    <a:pt x="4" y="665"/>
                  </a:lnTo>
                  <a:lnTo>
                    <a:pt x="2" y="664"/>
                  </a:lnTo>
                  <a:lnTo>
                    <a:pt x="0" y="660"/>
                  </a:lnTo>
                  <a:lnTo>
                    <a:pt x="0" y="658"/>
                  </a:lnTo>
                  <a:lnTo>
                    <a:pt x="8" y="574"/>
                  </a:lnTo>
                  <a:lnTo>
                    <a:pt x="22" y="486"/>
                  </a:lnTo>
                  <a:lnTo>
                    <a:pt x="45" y="401"/>
                  </a:lnTo>
                  <a:lnTo>
                    <a:pt x="65" y="335"/>
                  </a:lnTo>
                  <a:lnTo>
                    <a:pt x="84" y="279"/>
                  </a:lnTo>
                  <a:lnTo>
                    <a:pt x="103" y="233"/>
                  </a:lnTo>
                  <a:lnTo>
                    <a:pt x="119" y="194"/>
                  </a:lnTo>
                  <a:lnTo>
                    <a:pt x="134" y="162"/>
                  </a:lnTo>
                  <a:lnTo>
                    <a:pt x="147" y="134"/>
                  </a:lnTo>
                  <a:lnTo>
                    <a:pt x="158" y="112"/>
                  </a:lnTo>
                  <a:lnTo>
                    <a:pt x="170" y="91"/>
                  </a:lnTo>
                  <a:lnTo>
                    <a:pt x="177" y="72"/>
                  </a:lnTo>
                  <a:lnTo>
                    <a:pt x="184" y="52"/>
                  </a:lnTo>
                  <a:lnTo>
                    <a:pt x="190" y="31"/>
                  </a:lnTo>
                  <a:lnTo>
                    <a:pt x="196" y="31"/>
                  </a:lnTo>
                  <a:lnTo>
                    <a:pt x="212" y="33"/>
                  </a:lnTo>
                  <a:lnTo>
                    <a:pt x="237" y="35"/>
                  </a:lnTo>
                  <a:lnTo>
                    <a:pt x="265" y="37"/>
                  </a:lnTo>
                  <a:lnTo>
                    <a:pt x="296" y="39"/>
                  </a:lnTo>
                  <a:lnTo>
                    <a:pt x="326" y="41"/>
                  </a:lnTo>
                  <a:lnTo>
                    <a:pt x="354" y="41"/>
                  </a:lnTo>
                  <a:lnTo>
                    <a:pt x="354" y="43"/>
                  </a:lnTo>
                  <a:lnTo>
                    <a:pt x="428" y="43"/>
                  </a:lnTo>
                  <a:lnTo>
                    <a:pt x="482" y="41"/>
                  </a:lnTo>
                  <a:lnTo>
                    <a:pt x="544" y="39"/>
                  </a:lnTo>
                  <a:lnTo>
                    <a:pt x="609" y="35"/>
                  </a:lnTo>
                  <a:lnTo>
                    <a:pt x="678" y="31"/>
                  </a:lnTo>
                  <a:lnTo>
                    <a:pt x="747" y="24"/>
                  </a:lnTo>
                  <a:lnTo>
                    <a:pt x="890" y="0"/>
                  </a:lnTo>
                  <a:close/>
                </a:path>
              </a:pathLst>
            </a:custGeom>
            <a:solidFill>
              <a:srgbClr val="E1EAF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19" name="Freeform 63"/>
            <p:cNvSpPr>
              <a:spLocks/>
            </p:cNvSpPr>
            <p:nvPr/>
          </p:nvSpPr>
          <p:spPr bwMode="auto">
            <a:xfrm>
              <a:off x="9364663" y="2641600"/>
              <a:ext cx="1385887" cy="1322388"/>
            </a:xfrm>
            <a:custGeom>
              <a:avLst/>
              <a:gdLst/>
              <a:ahLst/>
              <a:cxnLst>
                <a:cxn ang="0">
                  <a:pos x="346" y="0"/>
                </a:cxn>
                <a:cxn ang="0">
                  <a:pos x="402" y="0"/>
                </a:cxn>
                <a:cxn ang="0">
                  <a:pos x="458" y="9"/>
                </a:cxn>
                <a:cxn ang="0">
                  <a:pos x="515" y="24"/>
                </a:cxn>
                <a:cxn ang="0">
                  <a:pos x="573" y="44"/>
                </a:cxn>
                <a:cxn ang="0">
                  <a:pos x="607" y="58"/>
                </a:cxn>
                <a:cxn ang="0">
                  <a:pos x="642" y="69"/>
                </a:cxn>
                <a:cxn ang="0">
                  <a:pos x="674" y="80"/>
                </a:cxn>
                <a:cxn ang="0">
                  <a:pos x="703" y="95"/>
                </a:cxn>
                <a:cxn ang="0">
                  <a:pos x="731" y="113"/>
                </a:cxn>
                <a:cxn ang="0">
                  <a:pos x="756" y="138"/>
                </a:cxn>
                <a:cxn ang="0">
                  <a:pos x="787" y="186"/>
                </a:cxn>
                <a:cxn ang="0">
                  <a:pos x="815" y="237"/>
                </a:cxn>
                <a:cxn ang="0">
                  <a:pos x="839" y="291"/>
                </a:cxn>
                <a:cxn ang="0">
                  <a:pos x="856" y="347"/>
                </a:cxn>
                <a:cxn ang="0">
                  <a:pos x="867" y="401"/>
                </a:cxn>
                <a:cxn ang="0">
                  <a:pos x="873" y="457"/>
                </a:cxn>
                <a:cxn ang="0">
                  <a:pos x="873" y="509"/>
                </a:cxn>
                <a:cxn ang="0">
                  <a:pos x="865" y="559"/>
                </a:cxn>
                <a:cxn ang="0">
                  <a:pos x="852" y="604"/>
                </a:cxn>
                <a:cxn ang="0">
                  <a:pos x="824" y="658"/>
                </a:cxn>
                <a:cxn ang="0">
                  <a:pos x="789" y="705"/>
                </a:cxn>
                <a:cxn ang="0">
                  <a:pos x="748" y="744"/>
                </a:cxn>
                <a:cxn ang="0">
                  <a:pos x="702" y="777"/>
                </a:cxn>
                <a:cxn ang="0">
                  <a:pos x="649" y="802"/>
                </a:cxn>
                <a:cxn ang="0">
                  <a:pos x="594" y="820"/>
                </a:cxn>
                <a:cxn ang="0">
                  <a:pos x="534" y="830"/>
                </a:cxn>
                <a:cxn ang="0">
                  <a:pos x="473" y="833"/>
                </a:cxn>
                <a:cxn ang="0">
                  <a:pos x="409" y="828"/>
                </a:cxn>
                <a:cxn ang="0">
                  <a:pos x="346" y="815"/>
                </a:cxn>
                <a:cxn ang="0">
                  <a:pos x="283" y="792"/>
                </a:cxn>
                <a:cxn ang="0">
                  <a:pos x="234" y="768"/>
                </a:cxn>
                <a:cxn ang="0">
                  <a:pos x="188" y="736"/>
                </a:cxn>
                <a:cxn ang="0">
                  <a:pos x="143" y="703"/>
                </a:cxn>
                <a:cxn ang="0">
                  <a:pos x="106" y="667"/>
                </a:cxn>
                <a:cxn ang="0">
                  <a:pos x="85" y="637"/>
                </a:cxn>
                <a:cxn ang="0">
                  <a:pos x="70" y="606"/>
                </a:cxn>
                <a:cxn ang="0">
                  <a:pos x="59" y="572"/>
                </a:cxn>
                <a:cxn ang="0">
                  <a:pos x="44" y="501"/>
                </a:cxn>
                <a:cxn ang="0">
                  <a:pos x="37" y="468"/>
                </a:cxn>
                <a:cxn ang="0">
                  <a:pos x="26" y="432"/>
                </a:cxn>
                <a:cxn ang="0">
                  <a:pos x="7" y="365"/>
                </a:cxn>
                <a:cxn ang="0">
                  <a:pos x="1" y="332"/>
                </a:cxn>
                <a:cxn ang="0">
                  <a:pos x="0" y="296"/>
                </a:cxn>
                <a:cxn ang="0">
                  <a:pos x="5" y="261"/>
                </a:cxn>
                <a:cxn ang="0">
                  <a:pos x="16" y="223"/>
                </a:cxn>
                <a:cxn ang="0">
                  <a:pos x="42" y="171"/>
                </a:cxn>
                <a:cxn ang="0">
                  <a:pos x="74" y="127"/>
                </a:cxn>
                <a:cxn ang="0">
                  <a:pos x="109" y="89"/>
                </a:cxn>
                <a:cxn ang="0">
                  <a:pos x="150" y="58"/>
                </a:cxn>
                <a:cxn ang="0">
                  <a:pos x="195" y="33"/>
                </a:cxn>
                <a:cxn ang="0">
                  <a:pos x="244" y="15"/>
                </a:cxn>
                <a:cxn ang="0">
                  <a:pos x="294" y="3"/>
                </a:cxn>
                <a:cxn ang="0">
                  <a:pos x="346" y="0"/>
                </a:cxn>
              </a:cxnLst>
              <a:rect l="0" t="0" r="r" b="b"/>
              <a:pathLst>
                <a:path w="873" h="833">
                  <a:moveTo>
                    <a:pt x="346" y="0"/>
                  </a:moveTo>
                  <a:lnTo>
                    <a:pt x="402" y="0"/>
                  </a:lnTo>
                  <a:lnTo>
                    <a:pt x="458" y="9"/>
                  </a:lnTo>
                  <a:lnTo>
                    <a:pt x="515" y="24"/>
                  </a:lnTo>
                  <a:lnTo>
                    <a:pt x="573" y="44"/>
                  </a:lnTo>
                  <a:lnTo>
                    <a:pt x="607" y="58"/>
                  </a:lnTo>
                  <a:lnTo>
                    <a:pt x="642" y="69"/>
                  </a:lnTo>
                  <a:lnTo>
                    <a:pt x="674" y="80"/>
                  </a:lnTo>
                  <a:lnTo>
                    <a:pt x="703" y="95"/>
                  </a:lnTo>
                  <a:lnTo>
                    <a:pt x="731" y="113"/>
                  </a:lnTo>
                  <a:lnTo>
                    <a:pt x="756" y="138"/>
                  </a:lnTo>
                  <a:lnTo>
                    <a:pt x="787" y="186"/>
                  </a:lnTo>
                  <a:lnTo>
                    <a:pt x="815" y="237"/>
                  </a:lnTo>
                  <a:lnTo>
                    <a:pt x="839" y="291"/>
                  </a:lnTo>
                  <a:lnTo>
                    <a:pt x="856" y="347"/>
                  </a:lnTo>
                  <a:lnTo>
                    <a:pt x="867" y="401"/>
                  </a:lnTo>
                  <a:lnTo>
                    <a:pt x="873" y="457"/>
                  </a:lnTo>
                  <a:lnTo>
                    <a:pt x="873" y="509"/>
                  </a:lnTo>
                  <a:lnTo>
                    <a:pt x="865" y="559"/>
                  </a:lnTo>
                  <a:lnTo>
                    <a:pt x="852" y="604"/>
                  </a:lnTo>
                  <a:lnTo>
                    <a:pt x="824" y="658"/>
                  </a:lnTo>
                  <a:lnTo>
                    <a:pt x="789" y="705"/>
                  </a:lnTo>
                  <a:lnTo>
                    <a:pt x="748" y="744"/>
                  </a:lnTo>
                  <a:lnTo>
                    <a:pt x="702" y="777"/>
                  </a:lnTo>
                  <a:lnTo>
                    <a:pt x="649" y="802"/>
                  </a:lnTo>
                  <a:lnTo>
                    <a:pt x="594" y="820"/>
                  </a:lnTo>
                  <a:lnTo>
                    <a:pt x="534" y="830"/>
                  </a:lnTo>
                  <a:lnTo>
                    <a:pt x="473" y="833"/>
                  </a:lnTo>
                  <a:lnTo>
                    <a:pt x="409" y="828"/>
                  </a:lnTo>
                  <a:lnTo>
                    <a:pt x="346" y="815"/>
                  </a:lnTo>
                  <a:lnTo>
                    <a:pt x="283" y="792"/>
                  </a:lnTo>
                  <a:lnTo>
                    <a:pt x="234" y="768"/>
                  </a:lnTo>
                  <a:lnTo>
                    <a:pt x="188" y="736"/>
                  </a:lnTo>
                  <a:lnTo>
                    <a:pt x="143" y="703"/>
                  </a:lnTo>
                  <a:lnTo>
                    <a:pt x="106" y="667"/>
                  </a:lnTo>
                  <a:lnTo>
                    <a:pt x="85" y="637"/>
                  </a:lnTo>
                  <a:lnTo>
                    <a:pt x="70" y="606"/>
                  </a:lnTo>
                  <a:lnTo>
                    <a:pt x="59" y="572"/>
                  </a:lnTo>
                  <a:lnTo>
                    <a:pt x="44" y="501"/>
                  </a:lnTo>
                  <a:lnTo>
                    <a:pt x="37" y="468"/>
                  </a:lnTo>
                  <a:lnTo>
                    <a:pt x="26" y="432"/>
                  </a:lnTo>
                  <a:lnTo>
                    <a:pt x="7" y="365"/>
                  </a:lnTo>
                  <a:lnTo>
                    <a:pt x="1" y="332"/>
                  </a:lnTo>
                  <a:lnTo>
                    <a:pt x="0" y="296"/>
                  </a:lnTo>
                  <a:lnTo>
                    <a:pt x="5" y="261"/>
                  </a:lnTo>
                  <a:lnTo>
                    <a:pt x="16" y="223"/>
                  </a:lnTo>
                  <a:lnTo>
                    <a:pt x="42" y="171"/>
                  </a:lnTo>
                  <a:lnTo>
                    <a:pt x="74" y="127"/>
                  </a:lnTo>
                  <a:lnTo>
                    <a:pt x="109" y="89"/>
                  </a:lnTo>
                  <a:lnTo>
                    <a:pt x="150" y="58"/>
                  </a:lnTo>
                  <a:lnTo>
                    <a:pt x="195" y="33"/>
                  </a:lnTo>
                  <a:lnTo>
                    <a:pt x="244" y="15"/>
                  </a:lnTo>
                  <a:lnTo>
                    <a:pt x="294" y="3"/>
                  </a:lnTo>
                  <a:lnTo>
                    <a:pt x="346" y="0"/>
                  </a:lnTo>
                  <a:close/>
                </a:path>
              </a:pathLst>
            </a:custGeom>
            <a:solidFill>
              <a:srgbClr val="FFC89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20" name="Freeform 64"/>
            <p:cNvSpPr>
              <a:spLocks/>
            </p:cNvSpPr>
            <p:nvPr/>
          </p:nvSpPr>
          <p:spPr bwMode="auto">
            <a:xfrm>
              <a:off x="9475788" y="2676525"/>
              <a:ext cx="1230312" cy="1190625"/>
            </a:xfrm>
            <a:custGeom>
              <a:avLst/>
              <a:gdLst/>
              <a:ahLst/>
              <a:cxnLst>
                <a:cxn ang="0">
                  <a:pos x="363" y="0"/>
                </a:cxn>
                <a:cxn ang="0">
                  <a:pos x="419" y="4"/>
                </a:cxn>
                <a:cxn ang="0">
                  <a:pos x="473" y="15"/>
                </a:cxn>
                <a:cxn ang="0">
                  <a:pos x="529" y="34"/>
                </a:cxn>
                <a:cxn ang="0">
                  <a:pos x="581" y="62"/>
                </a:cxn>
                <a:cxn ang="0">
                  <a:pos x="628" y="97"/>
                </a:cxn>
                <a:cxn ang="0">
                  <a:pos x="669" y="140"/>
                </a:cxn>
                <a:cxn ang="0">
                  <a:pos x="702" y="187"/>
                </a:cxn>
                <a:cxn ang="0">
                  <a:pos x="730" y="239"/>
                </a:cxn>
                <a:cxn ang="0">
                  <a:pos x="751" y="293"/>
                </a:cxn>
                <a:cxn ang="0">
                  <a:pos x="766" y="347"/>
                </a:cxn>
                <a:cxn ang="0">
                  <a:pos x="775" y="401"/>
                </a:cxn>
                <a:cxn ang="0">
                  <a:pos x="775" y="455"/>
                </a:cxn>
                <a:cxn ang="0">
                  <a:pos x="769" y="505"/>
                </a:cxn>
                <a:cxn ang="0">
                  <a:pos x="754" y="552"/>
                </a:cxn>
                <a:cxn ang="0">
                  <a:pos x="730" y="599"/>
                </a:cxn>
                <a:cxn ang="0">
                  <a:pos x="700" y="640"/>
                </a:cxn>
                <a:cxn ang="0">
                  <a:pos x="663" y="673"/>
                </a:cxn>
                <a:cxn ang="0">
                  <a:pos x="622" y="701"/>
                </a:cxn>
                <a:cxn ang="0">
                  <a:pos x="578" y="724"/>
                </a:cxn>
                <a:cxn ang="0">
                  <a:pos x="529" y="739"/>
                </a:cxn>
                <a:cxn ang="0">
                  <a:pos x="477" y="748"/>
                </a:cxn>
                <a:cxn ang="0">
                  <a:pos x="423" y="750"/>
                </a:cxn>
                <a:cxn ang="0">
                  <a:pos x="369" y="746"/>
                </a:cxn>
                <a:cxn ang="0">
                  <a:pos x="313" y="733"/>
                </a:cxn>
                <a:cxn ang="0">
                  <a:pos x="257" y="714"/>
                </a:cxn>
                <a:cxn ang="0">
                  <a:pos x="200" y="684"/>
                </a:cxn>
                <a:cxn ang="0">
                  <a:pos x="149" y="649"/>
                </a:cxn>
                <a:cxn ang="0">
                  <a:pos x="103" y="606"/>
                </a:cxn>
                <a:cxn ang="0">
                  <a:pos x="66" y="560"/>
                </a:cxn>
                <a:cxn ang="0">
                  <a:pos x="36" y="507"/>
                </a:cxn>
                <a:cxn ang="0">
                  <a:pos x="15" y="453"/>
                </a:cxn>
                <a:cxn ang="0">
                  <a:pos x="2" y="395"/>
                </a:cxn>
                <a:cxn ang="0">
                  <a:pos x="0" y="338"/>
                </a:cxn>
                <a:cxn ang="0">
                  <a:pos x="8" y="278"/>
                </a:cxn>
                <a:cxn ang="0">
                  <a:pos x="26" y="220"/>
                </a:cxn>
                <a:cxn ang="0">
                  <a:pos x="52" y="170"/>
                </a:cxn>
                <a:cxn ang="0">
                  <a:pos x="82" y="127"/>
                </a:cxn>
                <a:cxn ang="0">
                  <a:pos x="120" y="90"/>
                </a:cxn>
                <a:cxn ang="0">
                  <a:pos x="162" y="58"/>
                </a:cxn>
                <a:cxn ang="0">
                  <a:pos x="209" y="34"/>
                </a:cxn>
                <a:cxn ang="0">
                  <a:pos x="257" y="15"/>
                </a:cxn>
                <a:cxn ang="0">
                  <a:pos x="309" y="4"/>
                </a:cxn>
                <a:cxn ang="0">
                  <a:pos x="363" y="0"/>
                </a:cxn>
              </a:cxnLst>
              <a:rect l="0" t="0" r="r" b="b"/>
              <a:pathLst>
                <a:path w="775" h="750">
                  <a:moveTo>
                    <a:pt x="363" y="0"/>
                  </a:moveTo>
                  <a:lnTo>
                    <a:pt x="419" y="4"/>
                  </a:lnTo>
                  <a:lnTo>
                    <a:pt x="473" y="15"/>
                  </a:lnTo>
                  <a:lnTo>
                    <a:pt x="529" y="34"/>
                  </a:lnTo>
                  <a:lnTo>
                    <a:pt x="581" y="62"/>
                  </a:lnTo>
                  <a:lnTo>
                    <a:pt x="628" y="97"/>
                  </a:lnTo>
                  <a:lnTo>
                    <a:pt x="669" y="140"/>
                  </a:lnTo>
                  <a:lnTo>
                    <a:pt x="702" y="187"/>
                  </a:lnTo>
                  <a:lnTo>
                    <a:pt x="730" y="239"/>
                  </a:lnTo>
                  <a:lnTo>
                    <a:pt x="751" y="293"/>
                  </a:lnTo>
                  <a:lnTo>
                    <a:pt x="766" y="347"/>
                  </a:lnTo>
                  <a:lnTo>
                    <a:pt x="775" y="401"/>
                  </a:lnTo>
                  <a:lnTo>
                    <a:pt x="775" y="455"/>
                  </a:lnTo>
                  <a:lnTo>
                    <a:pt x="769" y="505"/>
                  </a:lnTo>
                  <a:lnTo>
                    <a:pt x="754" y="552"/>
                  </a:lnTo>
                  <a:lnTo>
                    <a:pt x="730" y="599"/>
                  </a:lnTo>
                  <a:lnTo>
                    <a:pt x="700" y="640"/>
                  </a:lnTo>
                  <a:lnTo>
                    <a:pt x="663" y="673"/>
                  </a:lnTo>
                  <a:lnTo>
                    <a:pt x="622" y="701"/>
                  </a:lnTo>
                  <a:lnTo>
                    <a:pt x="578" y="724"/>
                  </a:lnTo>
                  <a:lnTo>
                    <a:pt x="529" y="739"/>
                  </a:lnTo>
                  <a:lnTo>
                    <a:pt x="477" y="748"/>
                  </a:lnTo>
                  <a:lnTo>
                    <a:pt x="423" y="750"/>
                  </a:lnTo>
                  <a:lnTo>
                    <a:pt x="369" y="746"/>
                  </a:lnTo>
                  <a:lnTo>
                    <a:pt x="313" y="733"/>
                  </a:lnTo>
                  <a:lnTo>
                    <a:pt x="257" y="714"/>
                  </a:lnTo>
                  <a:lnTo>
                    <a:pt x="200" y="684"/>
                  </a:lnTo>
                  <a:lnTo>
                    <a:pt x="149" y="649"/>
                  </a:lnTo>
                  <a:lnTo>
                    <a:pt x="103" y="606"/>
                  </a:lnTo>
                  <a:lnTo>
                    <a:pt x="66" y="560"/>
                  </a:lnTo>
                  <a:lnTo>
                    <a:pt x="36" y="507"/>
                  </a:lnTo>
                  <a:lnTo>
                    <a:pt x="15" y="453"/>
                  </a:lnTo>
                  <a:lnTo>
                    <a:pt x="2" y="395"/>
                  </a:lnTo>
                  <a:lnTo>
                    <a:pt x="0" y="338"/>
                  </a:lnTo>
                  <a:lnTo>
                    <a:pt x="8" y="278"/>
                  </a:lnTo>
                  <a:lnTo>
                    <a:pt x="26" y="220"/>
                  </a:lnTo>
                  <a:lnTo>
                    <a:pt x="52" y="170"/>
                  </a:lnTo>
                  <a:lnTo>
                    <a:pt x="82" y="127"/>
                  </a:lnTo>
                  <a:lnTo>
                    <a:pt x="120" y="90"/>
                  </a:lnTo>
                  <a:lnTo>
                    <a:pt x="162" y="58"/>
                  </a:lnTo>
                  <a:lnTo>
                    <a:pt x="209" y="34"/>
                  </a:lnTo>
                  <a:lnTo>
                    <a:pt x="257" y="15"/>
                  </a:lnTo>
                  <a:lnTo>
                    <a:pt x="309" y="4"/>
                  </a:lnTo>
                  <a:lnTo>
                    <a:pt x="363" y="0"/>
                  </a:lnTo>
                  <a:close/>
                </a:path>
              </a:pathLst>
            </a:custGeom>
            <a:solidFill>
              <a:srgbClr val="FFD7A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21" name="Freeform 65"/>
            <p:cNvSpPr>
              <a:spLocks/>
            </p:cNvSpPr>
            <p:nvPr/>
          </p:nvSpPr>
          <p:spPr bwMode="auto">
            <a:xfrm>
              <a:off x="9344025" y="2628900"/>
              <a:ext cx="1214437" cy="1098550"/>
            </a:xfrm>
            <a:custGeom>
              <a:avLst/>
              <a:gdLst/>
              <a:ahLst/>
              <a:cxnLst>
                <a:cxn ang="0">
                  <a:pos x="413" y="0"/>
                </a:cxn>
                <a:cxn ang="0">
                  <a:pos x="476" y="4"/>
                </a:cxn>
                <a:cxn ang="0">
                  <a:pos x="540" y="17"/>
                </a:cxn>
                <a:cxn ang="0">
                  <a:pos x="603" y="38"/>
                </a:cxn>
                <a:cxn ang="0">
                  <a:pos x="648" y="60"/>
                </a:cxn>
                <a:cxn ang="0">
                  <a:pos x="685" y="82"/>
                </a:cxn>
                <a:cxn ang="0">
                  <a:pos x="715" y="108"/>
                </a:cxn>
                <a:cxn ang="0">
                  <a:pos x="741" y="135"/>
                </a:cxn>
                <a:cxn ang="0">
                  <a:pos x="765" y="164"/>
                </a:cxn>
                <a:cxn ang="0">
                  <a:pos x="761" y="207"/>
                </a:cxn>
                <a:cxn ang="0">
                  <a:pos x="750" y="245"/>
                </a:cxn>
                <a:cxn ang="0">
                  <a:pos x="733" y="274"/>
                </a:cxn>
                <a:cxn ang="0">
                  <a:pos x="711" y="300"/>
                </a:cxn>
                <a:cxn ang="0">
                  <a:pos x="683" y="321"/>
                </a:cxn>
                <a:cxn ang="0">
                  <a:pos x="651" y="336"/>
                </a:cxn>
                <a:cxn ang="0">
                  <a:pos x="616" y="349"/>
                </a:cxn>
                <a:cxn ang="0">
                  <a:pos x="577" y="356"/>
                </a:cxn>
                <a:cxn ang="0">
                  <a:pos x="538" y="362"/>
                </a:cxn>
                <a:cxn ang="0">
                  <a:pos x="499" y="364"/>
                </a:cxn>
                <a:cxn ang="0">
                  <a:pos x="458" y="364"/>
                </a:cxn>
                <a:cxn ang="0">
                  <a:pos x="419" y="362"/>
                </a:cxn>
                <a:cxn ang="0">
                  <a:pos x="381" y="360"/>
                </a:cxn>
                <a:cxn ang="0">
                  <a:pos x="346" y="356"/>
                </a:cxn>
                <a:cxn ang="0">
                  <a:pos x="312" y="351"/>
                </a:cxn>
                <a:cxn ang="0">
                  <a:pos x="284" y="345"/>
                </a:cxn>
                <a:cxn ang="0">
                  <a:pos x="262" y="342"/>
                </a:cxn>
                <a:cxn ang="0">
                  <a:pos x="243" y="338"/>
                </a:cxn>
                <a:cxn ang="0">
                  <a:pos x="232" y="336"/>
                </a:cxn>
                <a:cxn ang="0">
                  <a:pos x="229" y="334"/>
                </a:cxn>
                <a:cxn ang="0">
                  <a:pos x="242" y="394"/>
                </a:cxn>
                <a:cxn ang="0">
                  <a:pos x="245" y="448"/>
                </a:cxn>
                <a:cxn ang="0">
                  <a:pos x="243" y="496"/>
                </a:cxn>
                <a:cxn ang="0">
                  <a:pos x="236" y="539"/>
                </a:cxn>
                <a:cxn ang="0">
                  <a:pos x="225" y="578"/>
                </a:cxn>
                <a:cxn ang="0">
                  <a:pos x="210" y="612"/>
                </a:cxn>
                <a:cxn ang="0">
                  <a:pos x="193" y="640"/>
                </a:cxn>
                <a:cxn ang="0">
                  <a:pos x="175" y="662"/>
                </a:cxn>
                <a:cxn ang="0">
                  <a:pos x="154" y="679"/>
                </a:cxn>
                <a:cxn ang="0">
                  <a:pos x="135" y="692"/>
                </a:cxn>
                <a:cxn ang="0">
                  <a:pos x="115" y="666"/>
                </a:cxn>
                <a:cxn ang="0">
                  <a:pos x="100" y="636"/>
                </a:cxn>
                <a:cxn ang="0">
                  <a:pos x="87" y="604"/>
                </a:cxn>
                <a:cxn ang="0">
                  <a:pos x="76" y="573"/>
                </a:cxn>
                <a:cxn ang="0">
                  <a:pos x="65" y="543"/>
                </a:cxn>
                <a:cxn ang="0">
                  <a:pos x="27" y="465"/>
                </a:cxn>
                <a:cxn ang="0">
                  <a:pos x="13" y="427"/>
                </a:cxn>
                <a:cxn ang="0">
                  <a:pos x="1" y="388"/>
                </a:cxn>
                <a:cxn ang="0">
                  <a:pos x="0" y="345"/>
                </a:cxn>
                <a:cxn ang="0">
                  <a:pos x="11" y="297"/>
                </a:cxn>
                <a:cxn ang="0">
                  <a:pos x="26" y="250"/>
                </a:cxn>
                <a:cxn ang="0">
                  <a:pos x="55" y="194"/>
                </a:cxn>
                <a:cxn ang="0">
                  <a:pos x="91" y="144"/>
                </a:cxn>
                <a:cxn ang="0">
                  <a:pos x="134" y="101"/>
                </a:cxn>
                <a:cxn ang="0">
                  <a:pos x="182" y="66"/>
                </a:cxn>
                <a:cxn ang="0">
                  <a:pos x="234" y="38"/>
                </a:cxn>
                <a:cxn ang="0">
                  <a:pos x="292" y="17"/>
                </a:cxn>
                <a:cxn ang="0">
                  <a:pos x="351" y="4"/>
                </a:cxn>
                <a:cxn ang="0">
                  <a:pos x="413" y="0"/>
                </a:cxn>
              </a:cxnLst>
              <a:rect l="0" t="0" r="r" b="b"/>
              <a:pathLst>
                <a:path w="765" h="692">
                  <a:moveTo>
                    <a:pt x="413" y="0"/>
                  </a:moveTo>
                  <a:lnTo>
                    <a:pt x="476" y="4"/>
                  </a:lnTo>
                  <a:lnTo>
                    <a:pt x="540" y="17"/>
                  </a:lnTo>
                  <a:lnTo>
                    <a:pt x="603" y="38"/>
                  </a:lnTo>
                  <a:lnTo>
                    <a:pt x="648" y="60"/>
                  </a:lnTo>
                  <a:lnTo>
                    <a:pt x="685" y="82"/>
                  </a:lnTo>
                  <a:lnTo>
                    <a:pt x="715" y="108"/>
                  </a:lnTo>
                  <a:lnTo>
                    <a:pt x="741" y="135"/>
                  </a:lnTo>
                  <a:lnTo>
                    <a:pt x="765" y="164"/>
                  </a:lnTo>
                  <a:lnTo>
                    <a:pt x="761" y="207"/>
                  </a:lnTo>
                  <a:lnTo>
                    <a:pt x="750" y="245"/>
                  </a:lnTo>
                  <a:lnTo>
                    <a:pt x="733" y="274"/>
                  </a:lnTo>
                  <a:lnTo>
                    <a:pt x="711" y="300"/>
                  </a:lnTo>
                  <a:lnTo>
                    <a:pt x="683" y="321"/>
                  </a:lnTo>
                  <a:lnTo>
                    <a:pt x="651" y="336"/>
                  </a:lnTo>
                  <a:lnTo>
                    <a:pt x="616" y="349"/>
                  </a:lnTo>
                  <a:lnTo>
                    <a:pt x="577" y="356"/>
                  </a:lnTo>
                  <a:lnTo>
                    <a:pt x="538" y="362"/>
                  </a:lnTo>
                  <a:lnTo>
                    <a:pt x="499" y="364"/>
                  </a:lnTo>
                  <a:lnTo>
                    <a:pt x="458" y="364"/>
                  </a:lnTo>
                  <a:lnTo>
                    <a:pt x="419" y="362"/>
                  </a:lnTo>
                  <a:lnTo>
                    <a:pt x="381" y="360"/>
                  </a:lnTo>
                  <a:lnTo>
                    <a:pt x="346" y="356"/>
                  </a:lnTo>
                  <a:lnTo>
                    <a:pt x="312" y="351"/>
                  </a:lnTo>
                  <a:lnTo>
                    <a:pt x="284" y="345"/>
                  </a:lnTo>
                  <a:lnTo>
                    <a:pt x="262" y="342"/>
                  </a:lnTo>
                  <a:lnTo>
                    <a:pt x="243" y="338"/>
                  </a:lnTo>
                  <a:lnTo>
                    <a:pt x="232" y="336"/>
                  </a:lnTo>
                  <a:lnTo>
                    <a:pt x="229" y="334"/>
                  </a:lnTo>
                  <a:lnTo>
                    <a:pt x="242" y="394"/>
                  </a:lnTo>
                  <a:lnTo>
                    <a:pt x="245" y="448"/>
                  </a:lnTo>
                  <a:lnTo>
                    <a:pt x="243" y="496"/>
                  </a:lnTo>
                  <a:lnTo>
                    <a:pt x="236" y="539"/>
                  </a:lnTo>
                  <a:lnTo>
                    <a:pt x="225" y="578"/>
                  </a:lnTo>
                  <a:lnTo>
                    <a:pt x="210" y="612"/>
                  </a:lnTo>
                  <a:lnTo>
                    <a:pt x="193" y="640"/>
                  </a:lnTo>
                  <a:lnTo>
                    <a:pt x="175" y="662"/>
                  </a:lnTo>
                  <a:lnTo>
                    <a:pt x="154" y="679"/>
                  </a:lnTo>
                  <a:lnTo>
                    <a:pt x="135" y="692"/>
                  </a:lnTo>
                  <a:lnTo>
                    <a:pt x="115" y="666"/>
                  </a:lnTo>
                  <a:lnTo>
                    <a:pt x="100" y="636"/>
                  </a:lnTo>
                  <a:lnTo>
                    <a:pt x="87" y="604"/>
                  </a:lnTo>
                  <a:lnTo>
                    <a:pt x="76" y="573"/>
                  </a:lnTo>
                  <a:lnTo>
                    <a:pt x="65" y="543"/>
                  </a:lnTo>
                  <a:lnTo>
                    <a:pt x="27" y="465"/>
                  </a:lnTo>
                  <a:lnTo>
                    <a:pt x="13" y="427"/>
                  </a:lnTo>
                  <a:lnTo>
                    <a:pt x="1" y="388"/>
                  </a:lnTo>
                  <a:lnTo>
                    <a:pt x="0" y="345"/>
                  </a:lnTo>
                  <a:lnTo>
                    <a:pt x="11" y="297"/>
                  </a:lnTo>
                  <a:lnTo>
                    <a:pt x="26" y="250"/>
                  </a:lnTo>
                  <a:lnTo>
                    <a:pt x="55" y="194"/>
                  </a:lnTo>
                  <a:lnTo>
                    <a:pt x="91" y="144"/>
                  </a:lnTo>
                  <a:lnTo>
                    <a:pt x="134" y="101"/>
                  </a:lnTo>
                  <a:lnTo>
                    <a:pt x="182" y="66"/>
                  </a:lnTo>
                  <a:lnTo>
                    <a:pt x="234" y="38"/>
                  </a:lnTo>
                  <a:lnTo>
                    <a:pt x="292" y="17"/>
                  </a:lnTo>
                  <a:lnTo>
                    <a:pt x="351" y="4"/>
                  </a:lnTo>
                  <a:lnTo>
                    <a:pt x="413" y="0"/>
                  </a:lnTo>
                  <a:close/>
                </a:path>
              </a:pathLst>
            </a:custGeom>
            <a:solidFill>
              <a:srgbClr val="E6934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22" name="Freeform 66"/>
            <p:cNvSpPr>
              <a:spLocks/>
            </p:cNvSpPr>
            <p:nvPr/>
          </p:nvSpPr>
          <p:spPr bwMode="auto">
            <a:xfrm>
              <a:off x="9344025" y="2605088"/>
              <a:ext cx="1220787" cy="1101725"/>
            </a:xfrm>
            <a:custGeom>
              <a:avLst/>
              <a:gdLst/>
              <a:ahLst/>
              <a:cxnLst>
                <a:cxn ang="0">
                  <a:pos x="385" y="0"/>
                </a:cxn>
                <a:cxn ang="0">
                  <a:pos x="443" y="2"/>
                </a:cxn>
                <a:cxn ang="0">
                  <a:pos x="500" y="12"/>
                </a:cxn>
                <a:cxn ang="0">
                  <a:pos x="556" y="26"/>
                </a:cxn>
                <a:cxn ang="0">
                  <a:pos x="612" y="47"/>
                </a:cxn>
                <a:cxn ang="0">
                  <a:pos x="655" y="67"/>
                </a:cxn>
                <a:cxn ang="0">
                  <a:pos x="690" y="86"/>
                </a:cxn>
                <a:cxn ang="0">
                  <a:pos x="720" y="109"/>
                </a:cxn>
                <a:cxn ang="0">
                  <a:pos x="746" y="133"/>
                </a:cxn>
                <a:cxn ang="0">
                  <a:pos x="769" y="161"/>
                </a:cxn>
                <a:cxn ang="0">
                  <a:pos x="765" y="204"/>
                </a:cxn>
                <a:cxn ang="0">
                  <a:pos x="754" y="241"/>
                </a:cxn>
                <a:cxn ang="0">
                  <a:pos x="737" y="271"/>
                </a:cxn>
                <a:cxn ang="0">
                  <a:pos x="713" y="297"/>
                </a:cxn>
                <a:cxn ang="0">
                  <a:pos x="685" y="317"/>
                </a:cxn>
                <a:cxn ang="0">
                  <a:pos x="653" y="332"/>
                </a:cxn>
                <a:cxn ang="0">
                  <a:pos x="618" y="345"/>
                </a:cxn>
                <a:cxn ang="0">
                  <a:pos x="581" y="353"/>
                </a:cxn>
                <a:cxn ang="0">
                  <a:pos x="541" y="358"/>
                </a:cxn>
                <a:cxn ang="0">
                  <a:pos x="500" y="360"/>
                </a:cxn>
                <a:cxn ang="0">
                  <a:pos x="461" y="360"/>
                </a:cxn>
                <a:cxn ang="0">
                  <a:pos x="383" y="357"/>
                </a:cxn>
                <a:cxn ang="0">
                  <a:pos x="348" y="353"/>
                </a:cxn>
                <a:cxn ang="0">
                  <a:pos x="316" y="347"/>
                </a:cxn>
                <a:cxn ang="0">
                  <a:pos x="288" y="342"/>
                </a:cxn>
                <a:cxn ang="0">
                  <a:pos x="266" y="338"/>
                </a:cxn>
                <a:cxn ang="0">
                  <a:pos x="247" y="334"/>
                </a:cxn>
                <a:cxn ang="0">
                  <a:pos x="236" y="332"/>
                </a:cxn>
                <a:cxn ang="0">
                  <a:pos x="232" y="330"/>
                </a:cxn>
                <a:cxn ang="0">
                  <a:pos x="245" y="392"/>
                </a:cxn>
                <a:cxn ang="0">
                  <a:pos x="251" y="448"/>
                </a:cxn>
                <a:cxn ang="0">
                  <a:pos x="249" y="498"/>
                </a:cxn>
                <a:cxn ang="0">
                  <a:pos x="242" y="541"/>
                </a:cxn>
                <a:cxn ang="0">
                  <a:pos x="230" y="580"/>
                </a:cxn>
                <a:cxn ang="0">
                  <a:pos x="216" y="612"/>
                </a:cxn>
                <a:cxn ang="0">
                  <a:pos x="199" y="640"/>
                </a:cxn>
                <a:cxn ang="0">
                  <a:pos x="178" y="660"/>
                </a:cxn>
                <a:cxn ang="0">
                  <a:pos x="160" y="677"/>
                </a:cxn>
                <a:cxn ang="0">
                  <a:pos x="141" y="688"/>
                </a:cxn>
                <a:cxn ang="0">
                  <a:pos x="122" y="694"/>
                </a:cxn>
                <a:cxn ang="0">
                  <a:pos x="78" y="640"/>
                </a:cxn>
                <a:cxn ang="0">
                  <a:pos x="42" y="578"/>
                </a:cxn>
                <a:cxn ang="0">
                  <a:pos x="16" y="513"/>
                </a:cxn>
                <a:cxn ang="0">
                  <a:pos x="3" y="444"/>
                </a:cxn>
                <a:cxn ang="0">
                  <a:pos x="0" y="371"/>
                </a:cxn>
                <a:cxn ang="0">
                  <a:pos x="9" y="299"/>
                </a:cxn>
                <a:cxn ang="0">
                  <a:pos x="31" y="222"/>
                </a:cxn>
                <a:cxn ang="0">
                  <a:pos x="48" y="187"/>
                </a:cxn>
                <a:cxn ang="0">
                  <a:pos x="65" y="159"/>
                </a:cxn>
                <a:cxn ang="0">
                  <a:pos x="83" y="138"/>
                </a:cxn>
                <a:cxn ang="0">
                  <a:pos x="96" y="125"/>
                </a:cxn>
                <a:cxn ang="0">
                  <a:pos x="108" y="116"/>
                </a:cxn>
                <a:cxn ang="0">
                  <a:pos x="111" y="114"/>
                </a:cxn>
                <a:cxn ang="0">
                  <a:pos x="122" y="101"/>
                </a:cxn>
                <a:cxn ang="0">
                  <a:pos x="139" y="84"/>
                </a:cxn>
                <a:cxn ang="0">
                  <a:pos x="158" y="67"/>
                </a:cxn>
                <a:cxn ang="0">
                  <a:pos x="178" y="53"/>
                </a:cxn>
                <a:cxn ang="0">
                  <a:pos x="225" y="30"/>
                </a:cxn>
                <a:cxn ang="0">
                  <a:pos x="275" y="13"/>
                </a:cxn>
                <a:cxn ang="0">
                  <a:pos x="329" y="4"/>
                </a:cxn>
                <a:cxn ang="0">
                  <a:pos x="385" y="0"/>
                </a:cxn>
              </a:cxnLst>
              <a:rect l="0" t="0" r="r" b="b"/>
              <a:pathLst>
                <a:path w="769" h="694">
                  <a:moveTo>
                    <a:pt x="385" y="0"/>
                  </a:moveTo>
                  <a:lnTo>
                    <a:pt x="443" y="2"/>
                  </a:lnTo>
                  <a:lnTo>
                    <a:pt x="500" y="12"/>
                  </a:lnTo>
                  <a:lnTo>
                    <a:pt x="556" y="26"/>
                  </a:lnTo>
                  <a:lnTo>
                    <a:pt x="612" y="47"/>
                  </a:lnTo>
                  <a:lnTo>
                    <a:pt x="655" y="67"/>
                  </a:lnTo>
                  <a:lnTo>
                    <a:pt x="690" y="86"/>
                  </a:lnTo>
                  <a:lnTo>
                    <a:pt x="720" y="109"/>
                  </a:lnTo>
                  <a:lnTo>
                    <a:pt x="746" y="133"/>
                  </a:lnTo>
                  <a:lnTo>
                    <a:pt x="769" y="161"/>
                  </a:lnTo>
                  <a:lnTo>
                    <a:pt x="765" y="204"/>
                  </a:lnTo>
                  <a:lnTo>
                    <a:pt x="754" y="241"/>
                  </a:lnTo>
                  <a:lnTo>
                    <a:pt x="737" y="271"/>
                  </a:lnTo>
                  <a:lnTo>
                    <a:pt x="713" y="297"/>
                  </a:lnTo>
                  <a:lnTo>
                    <a:pt x="685" y="317"/>
                  </a:lnTo>
                  <a:lnTo>
                    <a:pt x="653" y="332"/>
                  </a:lnTo>
                  <a:lnTo>
                    <a:pt x="618" y="345"/>
                  </a:lnTo>
                  <a:lnTo>
                    <a:pt x="581" y="353"/>
                  </a:lnTo>
                  <a:lnTo>
                    <a:pt x="541" y="358"/>
                  </a:lnTo>
                  <a:lnTo>
                    <a:pt x="500" y="360"/>
                  </a:lnTo>
                  <a:lnTo>
                    <a:pt x="461" y="360"/>
                  </a:lnTo>
                  <a:lnTo>
                    <a:pt x="383" y="357"/>
                  </a:lnTo>
                  <a:lnTo>
                    <a:pt x="348" y="353"/>
                  </a:lnTo>
                  <a:lnTo>
                    <a:pt x="316" y="347"/>
                  </a:lnTo>
                  <a:lnTo>
                    <a:pt x="288" y="342"/>
                  </a:lnTo>
                  <a:lnTo>
                    <a:pt x="266" y="338"/>
                  </a:lnTo>
                  <a:lnTo>
                    <a:pt x="247" y="334"/>
                  </a:lnTo>
                  <a:lnTo>
                    <a:pt x="236" y="332"/>
                  </a:lnTo>
                  <a:lnTo>
                    <a:pt x="232" y="330"/>
                  </a:lnTo>
                  <a:lnTo>
                    <a:pt x="245" y="392"/>
                  </a:lnTo>
                  <a:lnTo>
                    <a:pt x="251" y="448"/>
                  </a:lnTo>
                  <a:lnTo>
                    <a:pt x="249" y="498"/>
                  </a:lnTo>
                  <a:lnTo>
                    <a:pt x="242" y="541"/>
                  </a:lnTo>
                  <a:lnTo>
                    <a:pt x="230" y="580"/>
                  </a:lnTo>
                  <a:lnTo>
                    <a:pt x="216" y="612"/>
                  </a:lnTo>
                  <a:lnTo>
                    <a:pt x="199" y="640"/>
                  </a:lnTo>
                  <a:lnTo>
                    <a:pt x="178" y="660"/>
                  </a:lnTo>
                  <a:lnTo>
                    <a:pt x="160" y="677"/>
                  </a:lnTo>
                  <a:lnTo>
                    <a:pt x="141" y="688"/>
                  </a:lnTo>
                  <a:lnTo>
                    <a:pt x="122" y="694"/>
                  </a:lnTo>
                  <a:lnTo>
                    <a:pt x="78" y="640"/>
                  </a:lnTo>
                  <a:lnTo>
                    <a:pt x="42" y="578"/>
                  </a:lnTo>
                  <a:lnTo>
                    <a:pt x="16" y="513"/>
                  </a:lnTo>
                  <a:lnTo>
                    <a:pt x="3" y="444"/>
                  </a:lnTo>
                  <a:lnTo>
                    <a:pt x="0" y="371"/>
                  </a:lnTo>
                  <a:lnTo>
                    <a:pt x="9" y="299"/>
                  </a:lnTo>
                  <a:lnTo>
                    <a:pt x="31" y="222"/>
                  </a:lnTo>
                  <a:lnTo>
                    <a:pt x="48" y="187"/>
                  </a:lnTo>
                  <a:lnTo>
                    <a:pt x="65" y="159"/>
                  </a:lnTo>
                  <a:lnTo>
                    <a:pt x="83" y="138"/>
                  </a:lnTo>
                  <a:lnTo>
                    <a:pt x="96" y="125"/>
                  </a:lnTo>
                  <a:lnTo>
                    <a:pt x="108" y="116"/>
                  </a:lnTo>
                  <a:lnTo>
                    <a:pt x="111" y="114"/>
                  </a:lnTo>
                  <a:lnTo>
                    <a:pt x="122" y="101"/>
                  </a:lnTo>
                  <a:lnTo>
                    <a:pt x="139" y="84"/>
                  </a:lnTo>
                  <a:lnTo>
                    <a:pt x="158" y="67"/>
                  </a:lnTo>
                  <a:lnTo>
                    <a:pt x="178" y="53"/>
                  </a:lnTo>
                  <a:lnTo>
                    <a:pt x="225" y="30"/>
                  </a:lnTo>
                  <a:lnTo>
                    <a:pt x="275" y="13"/>
                  </a:lnTo>
                  <a:lnTo>
                    <a:pt x="329" y="4"/>
                  </a:lnTo>
                  <a:lnTo>
                    <a:pt x="385" y="0"/>
                  </a:lnTo>
                  <a:close/>
                </a:path>
              </a:pathLst>
            </a:custGeom>
            <a:solidFill>
              <a:srgbClr val="38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23" name="Freeform 67"/>
            <p:cNvSpPr>
              <a:spLocks/>
            </p:cNvSpPr>
            <p:nvPr/>
          </p:nvSpPr>
          <p:spPr bwMode="auto">
            <a:xfrm>
              <a:off x="9550400" y="2682875"/>
              <a:ext cx="895350" cy="417513"/>
            </a:xfrm>
            <a:custGeom>
              <a:avLst/>
              <a:gdLst/>
              <a:ahLst/>
              <a:cxnLst>
                <a:cxn ang="0">
                  <a:pos x="411" y="0"/>
                </a:cxn>
                <a:cxn ang="0">
                  <a:pos x="417" y="2"/>
                </a:cxn>
                <a:cxn ang="0">
                  <a:pos x="432" y="5"/>
                </a:cxn>
                <a:cxn ang="0">
                  <a:pos x="452" y="11"/>
                </a:cxn>
                <a:cxn ang="0">
                  <a:pos x="477" y="20"/>
                </a:cxn>
                <a:cxn ang="0">
                  <a:pos x="503" y="33"/>
                </a:cxn>
                <a:cxn ang="0">
                  <a:pos x="527" y="50"/>
                </a:cxn>
                <a:cxn ang="0">
                  <a:pos x="547" y="71"/>
                </a:cxn>
                <a:cxn ang="0">
                  <a:pos x="560" y="95"/>
                </a:cxn>
                <a:cxn ang="0">
                  <a:pos x="564" y="112"/>
                </a:cxn>
                <a:cxn ang="0">
                  <a:pos x="564" y="132"/>
                </a:cxn>
                <a:cxn ang="0">
                  <a:pos x="560" y="153"/>
                </a:cxn>
                <a:cxn ang="0">
                  <a:pos x="553" y="175"/>
                </a:cxn>
                <a:cxn ang="0">
                  <a:pos x="538" y="196"/>
                </a:cxn>
                <a:cxn ang="0">
                  <a:pos x="519" y="216"/>
                </a:cxn>
                <a:cxn ang="0">
                  <a:pos x="493" y="233"/>
                </a:cxn>
                <a:cxn ang="0">
                  <a:pos x="460" y="248"/>
                </a:cxn>
                <a:cxn ang="0">
                  <a:pos x="421" y="257"/>
                </a:cxn>
                <a:cxn ang="0">
                  <a:pos x="372" y="263"/>
                </a:cxn>
                <a:cxn ang="0">
                  <a:pos x="303" y="263"/>
                </a:cxn>
                <a:cxn ang="0">
                  <a:pos x="242" y="259"/>
                </a:cxn>
                <a:cxn ang="0">
                  <a:pos x="186" y="252"/>
                </a:cxn>
                <a:cxn ang="0">
                  <a:pos x="138" y="240"/>
                </a:cxn>
                <a:cxn ang="0">
                  <a:pos x="97" y="227"/>
                </a:cxn>
                <a:cxn ang="0">
                  <a:pos x="61" y="214"/>
                </a:cxn>
                <a:cxn ang="0">
                  <a:pos x="35" y="203"/>
                </a:cxn>
                <a:cxn ang="0">
                  <a:pos x="15" y="192"/>
                </a:cxn>
                <a:cxn ang="0">
                  <a:pos x="4" y="184"/>
                </a:cxn>
                <a:cxn ang="0">
                  <a:pos x="0" y="183"/>
                </a:cxn>
                <a:cxn ang="0">
                  <a:pos x="63" y="190"/>
                </a:cxn>
                <a:cxn ang="0">
                  <a:pos x="119" y="192"/>
                </a:cxn>
                <a:cxn ang="0">
                  <a:pos x="169" y="186"/>
                </a:cxn>
                <a:cxn ang="0">
                  <a:pos x="214" y="175"/>
                </a:cxn>
                <a:cxn ang="0">
                  <a:pos x="253" y="160"/>
                </a:cxn>
                <a:cxn ang="0">
                  <a:pos x="289" y="143"/>
                </a:cxn>
                <a:cxn ang="0">
                  <a:pos x="316" y="123"/>
                </a:cxn>
                <a:cxn ang="0">
                  <a:pos x="343" y="102"/>
                </a:cxn>
                <a:cxn ang="0">
                  <a:pos x="361" y="80"/>
                </a:cxn>
                <a:cxn ang="0">
                  <a:pos x="378" y="60"/>
                </a:cxn>
                <a:cxn ang="0">
                  <a:pos x="391" y="41"/>
                </a:cxn>
                <a:cxn ang="0">
                  <a:pos x="400" y="24"/>
                </a:cxn>
                <a:cxn ang="0">
                  <a:pos x="406" y="11"/>
                </a:cxn>
                <a:cxn ang="0">
                  <a:pos x="411" y="0"/>
                </a:cxn>
              </a:cxnLst>
              <a:rect l="0" t="0" r="r" b="b"/>
              <a:pathLst>
                <a:path w="564" h="263">
                  <a:moveTo>
                    <a:pt x="411" y="0"/>
                  </a:moveTo>
                  <a:lnTo>
                    <a:pt x="417" y="2"/>
                  </a:lnTo>
                  <a:lnTo>
                    <a:pt x="432" y="5"/>
                  </a:lnTo>
                  <a:lnTo>
                    <a:pt x="452" y="11"/>
                  </a:lnTo>
                  <a:lnTo>
                    <a:pt x="477" y="20"/>
                  </a:lnTo>
                  <a:lnTo>
                    <a:pt x="503" y="33"/>
                  </a:lnTo>
                  <a:lnTo>
                    <a:pt x="527" y="50"/>
                  </a:lnTo>
                  <a:lnTo>
                    <a:pt x="547" y="71"/>
                  </a:lnTo>
                  <a:lnTo>
                    <a:pt x="560" y="95"/>
                  </a:lnTo>
                  <a:lnTo>
                    <a:pt x="564" y="112"/>
                  </a:lnTo>
                  <a:lnTo>
                    <a:pt x="564" y="132"/>
                  </a:lnTo>
                  <a:lnTo>
                    <a:pt x="560" y="153"/>
                  </a:lnTo>
                  <a:lnTo>
                    <a:pt x="553" y="175"/>
                  </a:lnTo>
                  <a:lnTo>
                    <a:pt x="538" y="196"/>
                  </a:lnTo>
                  <a:lnTo>
                    <a:pt x="519" y="216"/>
                  </a:lnTo>
                  <a:lnTo>
                    <a:pt x="493" y="233"/>
                  </a:lnTo>
                  <a:lnTo>
                    <a:pt x="460" y="248"/>
                  </a:lnTo>
                  <a:lnTo>
                    <a:pt x="421" y="257"/>
                  </a:lnTo>
                  <a:lnTo>
                    <a:pt x="372" y="263"/>
                  </a:lnTo>
                  <a:lnTo>
                    <a:pt x="303" y="263"/>
                  </a:lnTo>
                  <a:lnTo>
                    <a:pt x="242" y="259"/>
                  </a:lnTo>
                  <a:lnTo>
                    <a:pt x="186" y="252"/>
                  </a:lnTo>
                  <a:lnTo>
                    <a:pt x="138" y="240"/>
                  </a:lnTo>
                  <a:lnTo>
                    <a:pt x="97" y="227"/>
                  </a:lnTo>
                  <a:lnTo>
                    <a:pt x="61" y="214"/>
                  </a:lnTo>
                  <a:lnTo>
                    <a:pt x="35" y="203"/>
                  </a:lnTo>
                  <a:lnTo>
                    <a:pt x="15" y="192"/>
                  </a:lnTo>
                  <a:lnTo>
                    <a:pt x="4" y="184"/>
                  </a:lnTo>
                  <a:lnTo>
                    <a:pt x="0" y="183"/>
                  </a:lnTo>
                  <a:lnTo>
                    <a:pt x="63" y="190"/>
                  </a:lnTo>
                  <a:lnTo>
                    <a:pt x="119" y="192"/>
                  </a:lnTo>
                  <a:lnTo>
                    <a:pt x="169" y="186"/>
                  </a:lnTo>
                  <a:lnTo>
                    <a:pt x="214" y="175"/>
                  </a:lnTo>
                  <a:lnTo>
                    <a:pt x="253" y="160"/>
                  </a:lnTo>
                  <a:lnTo>
                    <a:pt x="289" y="143"/>
                  </a:lnTo>
                  <a:lnTo>
                    <a:pt x="316" y="123"/>
                  </a:lnTo>
                  <a:lnTo>
                    <a:pt x="343" y="102"/>
                  </a:lnTo>
                  <a:lnTo>
                    <a:pt x="361" y="80"/>
                  </a:lnTo>
                  <a:lnTo>
                    <a:pt x="378" y="60"/>
                  </a:lnTo>
                  <a:lnTo>
                    <a:pt x="391" y="41"/>
                  </a:lnTo>
                  <a:lnTo>
                    <a:pt x="400" y="24"/>
                  </a:lnTo>
                  <a:lnTo>
                    <a:pt x="406" y="11"/>
                  </a:lnTo>
                  <a:lnTo>
                    <a:pt x="411" y="0"/>
                  </a:lnTo>
                  <a:close/>
                </a:path>
              </a:pathLst>
            </a:custGeom>
            <a:solidFill>
              <a:srgbClr val="5C01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24" name="Freeform 68"/>
            <p:cNvSpPr>
              <a:spLocks noEditPoints="1"/>
            </p:cNvSpPr>
            <p:nvPr/>
          </p:nvSpPr>
          <p:spPr bwMode="auto">
            <a:xfrm>
              <a:off x="10106025" y="2857500"/>
              <a:ext cx="339725" cy="242888"/>
            </a:xfrm>
            <a:custGeom>
              <a:avLst/>
              <a:gdLst/>
              <a:ahLst/>
              <a:cxnLst>
                <a:cxn ang="0">
                  <a:pos x="6" y="153"/>
                </a:cxn>
                <a:cxn ang="0">
                  <a:pos x="0" y="153"/>
                </a:cxn>
                <a:cxn ang="0">
                  <a:pos x="6" y="153"/>
                </a:cxn>
                <a:cxn ang="0">
                  <a:pos x="212" y="0"/>
                </a:cxn>
                <a:cxn ang="0">
                  <a:pos x="212" y="2"/>
                </a:cxn>
                <a:cxn ang="0">
                  <a:pos x="214" y="9"/>
                </a:cxn>
                <a:cxn ang="0">
                  <a:pos x="214" y="32"/>
                </a:cxn>
                <a:cxn ang="0">
                  <a:pos x="212" y="45"/>
                </a:cxn>
                <a:cxn ang="0">
                  <a:pos x="209" y="61"/>
                </a:cxn>
                <a:cxn ang="0">
                  <a:pos x="201" y="78"/>
                </a:cxn>
                <a:cxn ang="0">
                  <a:pos x="190" y="95"/>
                </a:cxn>
                <a:cxn ang="0">
                  <a:pos x="175" y="110"/>
                </a:cxn>
                <a:cxn ang="0">
                  <a:pos x="155" y="125"/>
                </a:cxn>
                <a:cxn ang="0">
                  <a:pos x="127" y="136"/>
                </a:cxn>
                <a:cxn ang="0">
                  <a:pos x="91" y="145"/>
                </a:cxn>
                <a:cxn ang="0">
                  <a:pos x="50" y="151"/>
                </a:cxn>
                <a:cxn ang="0">
                  <a:pos x="6" y="153"/>
                </a:cxn>
                <a:cxn ang="0">
                  <a:pos x="15" y="151"/>
                </a:cxn>
                <a:cxn ang="0">
                  <a:pos x="30" y="149"/>
                </a:cxn>
                <a:cxn ang="0">
                  <a:pos x="50" y="147"/>
                </a:cxn>
                <a:cxn ang="0">
                  <a:pos x="73" y="142"/>
                </a:cxn>
                <a:cxn ang="0">
                  <a:pos x="97" y="134"/>
                </a:cxn>
                <a:cxn ang="0">
                  <a:pos x="121" y="125"/>
                </a:cxn>
                <a:cxn ang="0">
                  <a:pos x="145" y="114"/>
                </a:cxn>
                <a:cxn ang="0">
                  <a:pos x="168" y="99"/>
                </a:cxn>
                <a:cxn ang="0">
                  <a:pos x="186" y="80"/>
                </a:cxn>
                <a:cxn ang="0">
                  <a:pos x="201" y="58"/>
                </a:cxn>
                <a:cxn ang="0">
                  <a:pos x="210" y="32"/>
                </a:cxn>
                <a:cxn ang="0">
                  <a:pos x="212" y="0"/>
                </a:cxn>
              </a:cxnLst>
              <a:rect l="0" t="0" r="r" b="b"/>
              <a:pathLst>
                <a:path w="214" h="153">
                  <a:moveTo>
                    <a:pt x="6" y="153"/>
                  </a:moveTo>
                  <a:lnTo>
                    <a:pt x="0" y="153"/>
                  </a:lnTo>
                  <a:lnTo>
                    <a:pt x="6" y="153"/>
                  </a:lnTo>
                  <a:close/>
                  <a:moveTo>
                    <a:pt x="212" y="0"/>
                  </a:moveTo>
                  <a:lnTo>
                    <a:pt x="212" y="2"/>
                  </a:lnTo>
                  <a:lnTo>
                    <a:pt x="214" y="9"/>
                  </a:lnTo>
                  <a:lnTo>
                    <a:pt x="214" y="32"/>
                  </a:lnTo>
                  <a:lnTo>
                    <a:pt x="212" y="45"/>
                  </a:lnTo>
                  <a:lnTo>
                    <a:pt x="209" y="61"/>
                  </a:lnTo>
                  <a:lnTo>
                    <a:pt x="201" y="78"/>
                  </a:lnTo>
                  <a:lnTo>
                    <a:pt x="190" y="95"/>
                  </a:lnTo>
                  <a:lnTo>
                    <a:pt x="175" y="110"/>
                  </a:lnTo>
                  <a:lnTo>
                    <a:pt x="155" y="125"/>
                  </a:lnTo>
                  <a:lnTo>
                    <a:pt x="127" y="136"/>
                  </a:lnTo>
                  <a:lnTo>
                    <a:pt x="91" y="145"/>
                  </a:lnTo>
                  <a:lnTo>
                    <a:pt x="50" y="151"/>
                  </a:lnTo>
                  <a:lnTo>
                    <a:pt x="6" y="153"/>
                  </a:lnTo>
                  <a:lnTo>
                    <a:pt x="15" y="151"/>
                  </a:lnTo>
                  <a:lnTo>
                    <a:pt x="30" y="149"/>
                  </a:lnTo>
                  <a:lnTo>
                    <a:pt x="50" y="147"/>
                  </a:lnTo>
                  <a:lnTo>
                    <a:pt x="73" y="142"/>
                  </a:lnTo>
                  <a:lnTo>
                    <a:pt x="97" y="134"/>
                  </a:lnTo>
                  <a:lnTo>
                    <a:pt x="121" y="125"/>
                  </a:lnTo>
                  <a:lnTo>
                    <a:pt x="145" y="114"/>
                  </a:lnTo>
                  <a:lnTo>
                    <a:pt x="168" y="99"/>
                  </a:lnTo>
                  <a:lnTo>
                    <a:pt x="186" y="80"/>
                  </a:lnTo>
                  <a:lnTo>
                    <a:pt x="201" y="58"/>
                  </a:lnTo>
                  <a:lnTo>
                    <a:pt x="210" y="32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25" name="Freeform 69"/>
            <p:cNvSpPr>
              <a:spLocks/>
            </p:cNvSpPr>
            <p:nvPr/>
          </p:nvSpPr>
          <p:spPr bwMode="auto">
            <a:xfrm>
              <a:off x="10614025" y="3011488"/>
              <a:ext cx="92075" cy="4873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10" y="13"/>
                </a:cxn>
                <a:cxn ang="0">
                  <a:pos x="19" y="30"/>
                </a:cxn>
                <a:cxn ang="0">
                  <a:pos x="30" y="52"/>
                </a:cxn>
                <a:cxn ang="0">
                  <a:pos x="39" y="80"/>
                </a:cxn>
                <a:cxn ang="0">
                  <a:pos x="49" y="115"/>
                </a:cxn>
                <a:cxn ang="0">
                  <a:pos x="56" y="155"/>
                </a:cxn>
                <a:cxn ang="0">
                  <a:pos x="58" y="201"/>
                </a:cxn>
                <a:cxn ang="0">
                  <a:pos x="54" y="252"/>
                </a:cxn>
                <a:cxn ang="0">
                  <a:pos x="45" y="307"/>
                </a:cxn>
                <a:cxn ang="0">
                  <a:pos x="45" y="302"/>
                </a:cxn>
                <a:cxn ang="0">
                  <a:pos x="47" y="287"/>
                </a:cxn>
                <a:cxn ang="0">
                  <a:pos x="49" y="261"/>
                </a:cxn>
                <a:cxn ang="0">
                  <a:pos x="51" y="229"/>
                </a:cxn>
                <a:cxn ang="0">
                  <a:pos x="49" y="190"/>
                </a:cxn>
                <a:cxn ang="0">
                  <a:pos x="43" y="147"/>
                </a:cxn>
                <a:cxn ang="0">
                  <a:pos x="34" y="99"/>
                </a:cxn>
                <a:cxn ang="0">
                  <a:pos x="21" y="50"/>
                </a:cxn>
                <a:cxn ang="0">
                  <a:pos x="0" y="0"/>
                </a:cxn>
              </a:cxnLst>
              <a:rect l="0" t="0" r="r" b="b"/>
              <a:pathLst>
                <a:path w="58" h="307">
                  <a:moveTo>
                    <a:pt x="0" y="0"/>
                  </a:moveTo>
                  <a:lnTo>
                    <a:pt x="2" y="4"/>
                  </a:lnTo>
                  <a:lnTo>
                    <a:pt x="10" y="13"/>
                  </a:lnTo>
                  <a:lnTo>
                    <a:pt x="19" y="30"/>
                  </a:lnTo>
                  <a:lnTo>
                    <a:pt x="30" y="52"/>
                  </a:lnTo>
                  <a:lnTo>
                    <a:pt x="39" y="80"/>
                  </a:lnTo>
                  <a:lnTo>
                    <a:pt x="49" y="115"/>
                  </a:lnTo>
                  <a:lnTo>
                    <a:pt x="56" y="155"/>
                  </a:lnTo>
                  <a:lnTo>
                    <a:pt x="58" y="201"/>
                  </a:lnTo>
                  <a:lnTo>
                    <a:pt x="54" y="252"/>
                  </a:lnTo>
                  <a:lnTo>
                    <a:pt x="45" y="307"/>
                  </a:lnTo>
                  <a:lnTo>
                    <a:pt x="45" y="302"/>
                  </a:lnTo>
                  <a:lnTo>
                    <a:pt x="47" y="287"/>
                  </a:lnTo>
                  <a:lnTo>
                    <a:pt x="49" y="261"/>
                  </a:lnTo>
                  <a:lnTo>
                    <a:pt x="51" y="229"/>
                  </a:lnTo>
                  <a:lnTo>
                    <a:pt x="49" y="190"/>
                  </a:lnTo>
                  <a:lnTo>
                    <a:pt x="43" y="147"/>
                  </a:lnTo>
                  <a:lnTo>
                    <a:pt x="34" y="99"/>
                  </a:lnTo>
                  <a:lnTo>
                    <a:pt x="21" y="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26" name="Freeform 70"/>
            <p:cNvSpPr>
              <a:spLocks/>
            </p:cNvSpPr>
            <p:nvPr/>
          </p:nvSpPr>
          <p:spPr bwMode="auto">
            <a:xfrm>
              <a:off x="9636125" y="4719638"/>
              <a:ext cx="55562" cy="561975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28" y="93"/>
                </a:cxn>
                <a:cxn ang="0">
                  <a:pos x="24" y="186"/>
                </a:cxn>
                <a:cxn ang="0">
                  <a:pos x="24" y="354"/>
                </a:cxn>
                <a:cxn ang="0">
                  <a:pos x="17" y="352"/>
                </a:cxn>
                <a:cxn ang="0">
                  <a:pos x="7" y="352"/>
                </a:cxn>
                <a:cxn ang="0">
                  <a:pos x="0" y="350"/>
                </a:cxn>
                <a:cxn ang="0">
                  <a:pos x="2" y="268"/>
                </a:cxn>
                <a:cxn ang="0">
                  <a:pos x="5" y="197"/>
                </a:cxn>
                <a:cxn ang="0">
                  <a:pos x="11" y="138"/>
                </a:cxn>
                <a:cxn ang="0">
                  <a:pos x="19" y="89"/>
                </a:cxn>
                <a:cxn ang="0">
                  <a:pos x="24" y="50"/>
                </a:cxn>
                <a:cxn ang="0">
                  <a:pos x="30" y="22"/>
                </a:cxn>
                <a:cxn ang="0">
                  <a:pos x="33" y="5"/>
                </a:cxn>
                <a:cxn ang="0">
                  <a:pos x="35" y="0"/>
                </a:cxn>
              </a:cxnLst>
              <a:rect l="0" t="0" r="r" b="b"/>
              <a:pathLst>
                <a:path w="35" h="354">
                  <a:moveTo>
                    <a:pt x="35" y="0"/>
                  </a:moveTo>
                  <a:lnTo>
                    <a:pt x="28" y="93"/>
                  </a:lnTo>
                  <a:lnTo>
                    <a:pt x="24" y="186"/>
                  </a:lnTo>
                  <a:lnTo>
                    <a:pt x="24" y="354"/>
                  </a:lnTo>
                  <a:lnTo>
                    <a:pt x="17" y="352"/>
                  </a:lnTo>
                  <a:lnTo>
                    <a:pt x="7" y="352"/>
                  </a:lnTo>
                  <a:lnTo>
                    <a:pt x="0" y="350"/>
                  </a:lnTo>
                  <a:lnTo>
                    <a:pt x="2" y="268"/>
                  </a:lnTo>
                  <a:lnTo>
                    <a:pt x="5" y="197"/>
                  </a:lnTo>
                  <a:lnTo>
                    <a:pt x="11" y="138"/>
                  </a:lnTo>
                  <a:lnTo>
                    <a:pt x="19" y="89"/>
                  </a:lnTo>
                  <a:lnTo>
                    <a:pt x="24" y="50"/>
                  </a:lnTo>
                  <a:lnTo>
                    <a:pt x="30" y="22"/>
                  </a:lnTo>
                  <a:lnTo>
                    <a:pt x="33" y="5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6A96B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27" name="Freeform 71"/>
            <p:cNvSpPr>
              <a:spLocks/>
            </p:cNvSpPr>
            <p:nvPr/>
          </p:nvSpPr>
          <p:spPr bwMode="auto">
            <a:xfrm>
              <a:off x="10688638" y="4648200"/>
              <a:ext cx="134937" cy="6127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7" y="17"/>
                </a:cxn>
                <a:cxn ang="0">
                  <a:pos x="15" y="37"/>
                </a:cxn>
                <a:cxn ang="0">
                  <a:pos x="24" y="69"/>
                </a:cxn>
                <a:cxn ang="0">
                  <a:pos x="35" y="108"/>
                </a:cxn>
                <a:cxn ang="0">
                  <a:pos x="48" y="160"/>
                </a:cxn>
                <a:cxn ang="0">
                  <a:pos x="61" y="222"/>
                </a:cxn>
                <a:cxn ang="0">
                  <a:pos x="74" y="295"/>
                </a:cxn>
                <a:cxn ang="0">
                  <a:pos x="85" y="380"/>
                </a:cxn>
                <a:cxn ang="0">
                  <a:pos x="63" y="386"/>
                </a:cxn>
                <a:cxn ang="0">
                  <a:pos x="58" y="332"/>
                </a:cxn>
                <a:cxn ang="0">
                  <a:pos x="50" y="270"/>
                </a:cxn>
                <a:cxn ang="0">
                  <a:pos x="43" y="205"/>
                </a:cxn>
                <a:cxn ang="0">
                  <a:pos x="31" y="134"/>
                </a:cxn>
                <a:cxn ang="0">
                  <a:pos x="17" y="65"/>
                </a:cxn>
                <a:cxn ang="0">
                  <a:pos x="0" y="0"/>
                </a:cxn>
              </a:cxnLst>
              <a:rect l="0" t="0" r="r" b="b"/>
              <a:pathLst>
                <a:path w="85" h="386">
                  <a:moveTo>
                    <a:pt x="0" y="0"/>
                  </a:moveTo>
                  <a:lnTo>
                    <a:pt x="2" y="4"/>
                  </a:lnTo>
                  <a:lnTo>
                    <a:pt x="7" y="17"/>
                  </a:lnTo>
                  <a:lnTo>
                    <a:pt x="15" y="37"/>
                  </a:lnTo>
                  <a:lnTo>
                    <a:pt x="24" y="69"/>
                  </a:lnTo>
                  <a:lnTo>
                    <a:pt x="35" y="108"/>
                  </a:lnTo>
                  <a:lnTo>
                    <a:pt x="48" y="160"/>
                  </a:lnTo>
                  <a:lnTo>
                    <a:pt x="61" y="222"/>
                  </a:lnTo>
                  <a:lnTo>
                    <a:pt x="74" y="295"/>
                  </a:lnTo>
                  <a:lnTo>
                    <a:pt x="85" y="380"/>
                  </a:lnTo>
                  <a:lnTo>
                    <a:pt x="63" y="386"/>
                  </a:lnTo>
                  <a:lnTo>
                    <a:pt x="58" y="332"/>
                  </a:lnTo>
                  <a:lnTo>
                    <a:pt x="50" y="270"/>
                  </a:lnTo>
                  <a:lnTo>
                    <a:pt x="43" y="205"/>
                  </a:lnTo>
                  <a:lnTo>
                    <a:pt x="31" y="134"/>
                  </a:lnTo>
                  <a:lnTo>
                    <a:pt x="17" y="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A96B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28" name="Freeform 72"/>
            <p:cNvSpPr>
              <a:spLocks/>
            </p:cNvSpPr>
            <p:nvPr/>
          </p:nvSpPr>
          <p:spPr bwMode="auto">
            <a:xfrm>
              <a:off x="9807575" y="4618038"/>
              <a:ext cx="209550" cy="60325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132" y="2"/>
                </a:cxn>
                <a:cxn ang="0">
                  <a:pos x="130" y="38"/>
                </a:cxn>
                <a:cxn ang="0">
                  <a:pos x="0" y="36"/>
                </a:cxn>
                <a:cxn ang="0">
                  <a:pos x="4" y="0"/>
                </a:cxn>
              </a:cxnLst>
              <a:rect l="0" t="0" r="r" b="b"/>
              <a:pathLst>
                <a:path w="132" h="38">
                  <a:moveTo>
                    <a:pt x="4" y="0"/>
                  </a:moveTo>
                  <a:lnTo>
                    <a:pt x="132" y="2"/>
                  </a:lnTo>
                  <a:lnTo>
                    <a:pt x="130" y="38"/>
                  </a:lnTo>
                  <a:lnTo>
                    <a:pt x="0" y="36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6A96B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29" name="Freeform 73"/>
            <p:cNvSpPr>
              <a:spLocks/>
            </p:cNvSpPr>
            <p:nvPr/>
          </p:nvSpPr>
          <p:spPr bwMode="auto">
            <a:xfrm>
              <a:off x="9880600" y="3330575"/>
              <a:ext cx="358775" cy="204788"/>
            </a:xfrm>
            <a:custGeom>
              <a:avLst/>
              <a:gdLst/>
              <a:ahLst/>
              <a:cxnLst>
                <a:cxn ang="0">
                  <a:pos x="166" y="0"/>
                </a:cxn>
                <a:cxn ang="0">
                  <a:pos x="174" y="0"/>
                </a:cxn>
                <a:cxn ang="0">
                  <a:pos x="194" y="4"/>
                </a:cxn>
                <a:cxn ang="0">
                  <a:pos x="209" y="13"/>
                </a:cxn>
                <a:cxn ang="0">
                  <a:pos x="220" y="30"/>
                </a:cxn>
                <a:cxn ang="0">
                  <a:pos x="226" y="49"/>
                </a:cxn>
                <a:cxn ang="0">
                  <a:pos x="222" y="71"/>
                </a:cxn>
                <a:cxn ang="0">
                  <a:pos x="213" y="90"/>
                </a:cxn>
                <a:cxn ang="0">
                  <a:pos x="196" y="105"/>
                </a:cxn>
                <a:cxn ang="0">
                  <a:pos x="174" y="112"/>
                </a:cxn>
                <a:cxn ang="0">
                  <a:pos x="67" y="129"/>
                </a:cxn>
                <a:cxn ang="0">
                  <a:pos x="58" y="129"/>
                </a:cxn>
                <a:cxn ang="0">
                  <a:pos x="38" y="125"/>
                </a:cxn>
                <a:cxn ang="0">
                  <a:pos x="19" y="116"/>
                </a:cxn>
                <a:cxn ang="0">
                  <a:pos x="6" y="99"/>
                </a:cxn>
                <a:cxn ang="0">
                  <a:pos x="0" y="80"/>
                </a:cxn>
                <a:cxn ang="0">
                  <a:pos x="2" y="58"/>
                </a:cxn>
                <a:cxn ang="0">
                  <a:pos x="13" y="37"/>
                </a:cxn>
                <a:cxn ang="0">
                  <a:pos x="32" y="21"/>
                </a:cxn>
                <a:cxn ang="0">
                  <a:pos x="56" y="13"/>
                </a:cxn>
                <a:cxn ang="0">
                  <a:pos x="166" y="0"/>
                </a:cxn>
              </a:cxnLst>
              <a:rect l="0" t="0" r="r" b="b"/>
              <a:pathLst>
                <a:path w="226" h="129">
                  <a:moveTo>
                    <a:pt x="166" y="0"/>
                  </a:moveTo>
                  <a:lnTo>
                    <a:pt x="174" y="0"/>
                  </a:lnTo>
                  <a:lnTo>
                    <a:pt x="194" y="4"/>
                  </a:lnTo>
                  <a:lnTo>
                    <a:pt x="209" y="13"/>
                  </a:lnTo>
                  <a:lnTo>
                    <a:pt x="220" y="30"/>
                  </a:lnTo>
                  <a:lnTo>
                    <a:pt x="226" y="49"/>
                  </a:lnTo>
                  <a:lnTo>
                    <a:pt x="222" y="71"/>
                  </a:lnTo>
                  <a:lnTo>
                    <a:pt x="213" y="90"/>
                  </a:lnTo>
                  <a:lnTo>
                    <a:pt x="196" y="105"/>
                  </a:lnTo>
                  <a:lnTo>
                    <a:pt x="174" y="112"/>
                  </a:lnTo>
                  <a:lnTo>
                    <a:pt x="67" y="129"/>
                  </a:lnTo>
                  <a:lnTo>
                    <a:pt x="58" y="129"/>
                  </a:lnTo>
                  <a:lnTo>
                    <a:pt x="38" y="125"/>
                  </a:lnTo>
                  <a:lnTo>
                    <a:pt x="19" y="116"/>
                  </a:lnTo>
                  <a:lnTo>
                    <a:pt x="6" y="99"/>
                  </a:lnTo>
                  <a:lnTo>
                    <a:pt x="0" y="80"/>
                  </a:lnTo>
                  <a:lnTo>
                    <a:pt x="2" y="58"/>
                  </a:lnTo>
                  <a:lnTo>
                    <a:pt x="13" y="37"/>
                  </a:lnTo>
                  <a:lnTo>
                    <a:pt x="32" y="21"/>
                  </a:lnTo>
                  <a:lnTo>
                    <a:pt x="56" y="13"/>
                  </a:lnTo>
                  <a:lnTo>
                    <a:pt x="166" y="0"/>
                  </a:lnTo>
                  <a:close/>
                </a:path>
              </a:pathLst>
            </a:custGeom>
            <a:solidFill>
              <a:srgbClr val="E3DC9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30" name="Freeform 74"/>
            <p:cNvSpPr>
              <a:spLocks/>
            </p:cNvSpPr>
            <p:nvPr/>
          </p:nvSpPr>
          <p:spPr bwMode="auto">
            <a:xfrm>
              <a:off x="9872663" y="3322638"/>
              <a:ext cx="374650" cy="168275"/>
            </a:xfrm>
            <a:custGeom>
              <a:avLst/>
              <a:gdLst/>
              <a:ahLst/>
              <a:cxnLst>
                <a:cxn ang="0">
                  <a:pos x="169" y="0"/>
                </a:cxn>
                <a:cxn ang="0">
                  <a:pos x="186" y="0"/>
                </a:cxn>
                <a:cxn ang="0">
                  <a:pos x="201" y="3"/>
                </a:cxn>
                <a:cxn ang="0">
                  <a:pos x="216" y="13"/>
                </a:cxn>
                <a:cxn ang="0">
                  <a:pos x="227" y="24"/>
                </a:cxn>
                <a:cxn ang="0">
                  <a:pos x="233" y="37"/>
                </a:cxn>
                <a:cxn ang="0">
                  <a:pos x="236" y="54"/>
                </a:cxn>
                <a:cxn ang="0">
                  <a:pos x="236" y="56"/>
                </a:cxn>
                <a:cxn ang="0">
                  <a:pos x="233" y="59"/>
                </a:cxn>
                <a:cxn ang="0">
                  <a:pos x="229" y="59"/>
                </a:cxn>
                <a:cxn ang="0">
                  <a:pos x="225" y="56"/>
                </a:cxn>
                <a:cxn ang="0">
                  <a:pos x="225" y="54"/>
                </a:cxn>
                <a:cxn ang="0">
                  <a:pos x="221" y="35"/>
                </a:cxn>
                <a:cxn ang="0">
                  <a:pos x="208" y="20"/>
                </a:cxn>
                <a:cxn ang="0">
                  <a:pos x="192" y="13"/>
                </a:cxn>
                <a:cxn ang="0">
                  <a:pos x="171" y="11"/>
                </a:cxn>
                <a:cxn ang="0">
                  <a:pos x="61" y="24"/>
                </a:cxn>
                <a:cxn ang="0">
                  <a:pos x="39" y="31"/>
                </a:cxn>
                <a:cxn ang="0">
                  <a:pos x="22" y="44"/>
                </a:cxn>
                <a:cxn ang="0">
                  <a:pos x="13" y="63"/>
                </a:cxn>
                <a:cxn ang="0">
                  <a:pos x="11" y="85"/>
                </a:cxn>
                <a:cxn ang="0">
                  <a:pos x="11" y="89"/>
                </a:cxn>
                <a:cxn ang="0">
                  <a:pos x="13" y="95"/>
                </a:cxn>
                <a:cxn ang="0">
                  <a:pos x="15" y="98"/>
                </a:cxn>
                <a:cxn ang="0">
                  <a:pos x="15" y="104"/>
                </a:cxn>
                <a:cxn ang="0">
                  <a:pos x="13" y="106"/>
                </a:cxn>
                <a:cxn ang="0">
                  <a:pos x="5" y="106"/>
                </a:cxn>
                <a:cxn ang="0">
                  <a:pos x="5" y="104"/>
                </a:cxn>
                <a:cxn ang="0">
                  <a:pos x="2" y="93"/>
                </a:cxn>
                <a:cxn ang="0">
                  <a:pos x="0" y="85"/>
                </a:cxn>
                <a:cxn ang="0">
                  <a:pos x="2" y="59"/>
                </a:cxn>
                <a:cxn ang="0">
                  <a:pos x="15" y="37"/>
                </a:cxn>
                <a:cxn ang="0">
                  <a:pos x="33" y="22"/>
                </a:cxn>
                <a:cxn ang="0">
                  <a:pos x="59" y="13"/>
                </a:cxn>
                <a:cxn ang="0">
                  <a:pos x="169" y="0"/>
                </a:cxn>
              </a:cxnLst>
              <a:rect l="0" t="0" r="r" b="b"/>
              <a:pathLst>
                <a:path w="236" h="106">
                  <a:moveTo>
                    <a:pt x="169" y="0"/>
                  </a:moveTo>
                  <a:lnTo>
                    <a:pt x="186" y="0"/>
                  </a:lnTo>
                  <a:lnTo>
                    <a:pt x="201" y="3"/>
                  </a:lnTo>
                  <a:lnTo>
                    <a:pt x="216" y="13"/>
                  </a:lnTo>
                  <a:lnTo>
                    <a:pt x="227" y="24"/>
                  </a:lnTo>
                  <a:lnTo>
                    <a:pt x="233" y="37"/>
                  </a:lnTo>
                  <a:lnTo>
                    <a:pt x="236" y="54"/>
                  </a:lnTo>
                  <a:lnTo>
                    <a:pt x="236" y="56"/>
                  </a:lnTo>
                  <a:lnTo>
                    <a:pt x="233" y="59"/>
                  </a:lnTo>
                  <a:lnTo>
                    <a:pt x="229" y="59"/>
                  </a:lnTo>
                  <a:lnTo>
                    <a:pt x="225" y="56"/>
                  </a:lnTo>
                  <a:lnTo>
                    <a:pt x="225" y="54"/>
                  </a:lnTo>
                  <a:lnTo>
                    <a:pt x="221" y="35"/>
                  </a:lnTo>
                  <a:lnTo>
                    <a:pt x="208" y="20"/>
                  </a:lnTo>
                  <a:lnTo>
                    <a:pt x="192" y="13"/>
                  </a:lnTo>
                  <a:lnTo>
                    <a:pt x="171" y="11"/>
                  </a:lnTo>
                  <a:lnTo>
                    <a:pt x="61" y="24"/>
                  </a:lnTo>
                  <a:lnTo>
                    <a:pt x="39" y="31"/>
                  </a:lnTo>
                  <a:lnTo>
                    <a:pt x="22" y="44"/>
                  </a:lnTo>
                  <a:lnTo>
                    <a:pt x="13" y="63"/>
                  </a:lnTo>
                  <a:lnTo>
                    <a:pt x="11" y="85"/>
                  </a:lnTo>
                  <a:lnTo>
                    <a:pt x="11" y="89"/>
                  </a:lnTo>
                  <a:lnTo>
                    <a:pt x="13" y="95"/>
                  </a:lnTo>
                  <a:lnTo>
                    <a:pt x="15" y="98"/>
                  </a:lnTo>
                  <a:lnTo>
                    <a:pt x="15" y="104"/>
                  </a:lnTo>
                  <a:lnTo>
                    <a:pt x="13" y="106"/>
                  </a:lnTo>
                  <a:lnTo>
                    <a:pt x="5" y="106"/>
                  </a:lnTo>
                  <a:lnTo>
                    <a:pt x="5" y="104"/>
                  </a:lnTo>
                  <a:lnTo>
                    <a:pt x="2" y="93"/>
                  </a:lnTo>
                  <a:lnTo>
                    <a:pt x="0" y="85"/>
                  </a:lnTo>
                  <a:lnTo>
                    <a:pt x="2" y="59"/>
                  </a:lnTo>
                  <a:lnTo>
                    <a:pt x="15" y="37"/>
                  </a:lnTo>
                  <a:lnTo>
                    <a:pt x="33" y="22"/>
                  </a:lnTo>
                  <a:lnTo>
                    <a:pt x="59" y="13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19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31" name="Freeform 75"/>
            <p:cNvSpPr>
              <a:spLocks/>
            </p:cNvSpPr>
            <p:nvPr/>
          </p:nvSpPr>
          <p:spPr bwMode="auto">
            <a:xfrm>
              <a:off x="10353675" y="3254375"/>
              <a:ext cx="307975" cy="198438"/>
            </a:xfrm>
            <a:custGeom>
              <a:avLst/>
              <a:gdLst/>
              <a:ahLst/>
              <a:cxnLst>
                <a:cxn ang="0">
                  <a:pos x="142" y="0"/>
                </a:cxn>
                <a:cxn ang="0">
                  <a:pos x="149" y="0"/>
                </a:cxn>
                <a:cxn ang="0">
                  <a:pos x="166" y="3"/>
                </a:cxn>
                <a:cxn ang="0">
                  <a:pos x="181" y="13"/>
                </a:cxn>
                <a:cxn ang="0">
                  <a:pos x="190" y="26"/>
                </a:cxn>
                <a:cxn ang="0">
                  <a:pos x="194" y="43"/>
                </a:cxn>
                <a:cxn ang="0">
                  <a:pos x="192" y="63"/>
                </a:cxn>
                <a:cxn ang="0">
                  <a:pos x="183" y="82"/>
                </a:cxn>
                <a:cxn ang="0">
                  <a:pos x="168" y="97"/>
                </a:cxn>
                <a:cxn ang="0">
                  <a:pos x="149" y="104"/>
                </a:cxn>
                <a:cxn ang="0">
                  <a:pos x="56" y="125"/>
                </a:cxn>
                <a:cxn ang="0">
                  <a:pos x="47" y="125"/>
                </a:cxn>
                <a:cxn ang="0">
                  <a:pos x="30" y="121"/>
                </a:cxn>
                <a:cxn ang="0">
                  <a:pos x="15" y="113"/>
                </a:cxn>
                <a:cxn ang="0">
                  <a:pos x="6" y="99"/>
                </a:cxn>
                <a:cxn ang="0">
                  <a:pos x="0" y="82"/>
                </a:cxn>
                <a:cxn ang="0">
                  <a:pos x="2" y="59"/>
                </a:cxn>
                <a:cxn ang="0">
                  <a:pos x="12" y="41"/>
                </a:cxn>
                <a:cxn ang="0">
                  <a:pos x="26" y="26"/>
                </a:cxn>
                <a:cxn ang="0">
                  <a:pos x="47" y="18"/>
                </a:cxn>
                <a:cxn ang="0">
                  <a:pos x="142" y="0"/>
                </a:cxn>
              </a:cxnLst>
              <a:rect l="0" t="0" r="r" b="b"/>
              <a:pathLst>
                <a:path w="194" h="125">
                  <a:moveTo>
                    <a:pt x="142" y="0"/>
                  </a:moveTo>
                  <a:lnTo>
                    <a:pt x="149" y="0"/>
                  </a:lnTo>
                  <a:lnTo>
                    <a:pt x="166" y="3"/>
                  </a:lnTo>
                  <a:lnTo>
                    <a:pt x="181" y="13"/>
                  </a:lnTo>
                  <a:lnTo>
                    <a:pt x="190" y="26"/>
                  </a:lnTo>
                  <a:lnTo>
                    <a:pt x="194" y="43"/>
                  </a:lnTo>
                  <a:lnTo>
                    <a:pt x="192" y="63"/>
                  </a:lnTo>
                  <a:lnTo>
                    <a:pt x="183" y="82"/>
                  </a:lnTo>
                  <a:lnTo>
                    <a:pt x="168" y="97"/>
                  </a:lnTo>
                  <a:lnTo>
                    <a:pt x="149" y="104"/>
                  </a:lnTo>
                  <a:lnTo>
                    <a:pt x="56" y="125"/>
                  </a:lnTo>
                  <a:lnTo>
                    <a:pt x="47" y="125"/>
                  </a:lnTo>
                  <a:lnTo>
                    <a:pt x="30" y="121"/>
                  </a:lnTo>
                  <a:lnTo>
                    <a:pt x="15" y="113"/>
                  </a:lnTo>
                  <a:lnTo>
                    <a:pt x="6" y="99"/>
                  </a:lnTo>
                  <a:lnTo>
                    <a:pt x="0" y="82"/>
                  </a:lnTo>
                  <a:lnTo>
                    <a:pt x="2" y="59"/>
                  </a:lnTo>
                  <a:lnTo>
                    <a:pt x="12" y="41"/>
                  </a:lnTo>
                  <a:lnTo>
                    <a:pt x="26" y="26"/>
                  </a:lnTo>
                  <a:lnTo>
                    <a:pt x="47" y="18"/>
                  </a:lnTo>
                  <a:lnTo>
                    <a:pt x="142" y="0"/>
                  </a:lnTo>
                  <a:close/>
                </a:path>
              </a:pathLst>
            </a:custGeom>
            <a:solidFill>
              <a:srgbClr val="E3DC9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32" name="Freeform 76"/>
            <p:cNvSpPr>
              <a:spLocks/>
            </p:cNvSpPr>
            <p:nvPr/>
          </p:nvSpPr>
          <p:spPr bwMode="auto">
            <a:xfrm>
              <a:off x="10345738" y="3244850"/>
              <a:ext cx="325437" cy="160338"/>
            </a:xfrm>
            <a:custGeom>
              <a:avLst/>
              <a:gdLst/>
              <a:ahLst/>
              <a:cxnLst>
                <a:cxn ang="0">
                  <a:pos x="145" y="0"/>
                </a:cxn>
                <a:cxn ang="0">
                  <a:pos x="166" y="2"/>
                </a:cxn>
                <a:cxn ang="0">
                  <a:pos x="184" y="9"/>
                </a:cxn>
                <a:cxn ang="0">
                  <a:pos x="197" y="26"/>
                </a:cxn>
                <a:cxn ang="0">
                  <a:pos x="205" y="49"/>
                </a:cxn>
                <a:cxn ang="0">
                  <a:pos x="205" y="56"/>
                </a:cxn>
                <a:cxn ang="0">
                  <a:pos x="203" y="65"/>
                </a:cxn>
                <a:cxn ang="0">
                  <a:pos x="203" y="67"/>
                </a:cxn>
                <a:cxn ang="0">
                  <a:pos x="201" y="69"/>
                </a:cxn>
                <a:cxn ang="0">
                  <a:pos x="195" y="69"/>
                </a:cxn>
                <a:cxn ang="0">
                  <a:pos x="192" y="65"/>
                </a:cxn>
                <a:cxn ang="0">
                  <a:pos x="192" y="64"/>
                </a:cxn>
                <a:cxn ang="0">
                  <a:pos x="193" y="58"/>
                </a:cxn>
                <a:cxn ang="0">
                  <a:pos x="193" y="50"/>
                </a:cxn>
                <a:cxn ang="0">
                  <a:pos x="190" y="32"/>
                </a:cxn>
                <a:cxn ang="0">
                  <a:pos x="179" y="19"/>
                </a:cxn>
                <a:cxn ang="0">
                  <a:pos x="164" y="11"/>
                </a:cxn>
                <a:cxn ang="0">
                  <a:pos x="147" y="11"/>
                </a:cxn>
                <a:cxn ang="0">
                  <a:pos x="52" y="30"/>
                </a:cxn>
                <a:cxn ang="0">
                  <a:pos x="33" y="37"/>
                </a:cxn>
                <a:cxn ang="0">
                  <a:pos x="20" y="50"/>
                </a:cxn>
                <a:cxn ang="0">
                  <a:pos x="11" y="67"/>
                </a:cxn>
                <a:cxn ang="0">
                  <a:pos x="9" y="88"/>
                </a:cxn>
                <a:cxn ang="0">
                  <a:pos x="11" y="90"/>
                </a:cxn>
                <a:cxn ang="0">
                  <a:pos x="11" y="97"/>
                </a:cxn>
                <a:cxn ang="0">
                  <a:pos x="7" y="101"/>
                </a:cxn>
                <a:cxn ang="0">
                  <a:pos x="5" y="101"/>
                </a:cxn>
                <a:cxn ang="0">
                  <a:pos x="0" y="95"/>
                </a:cxn>
                <a:cxn ang="0">
                  <a:pos x="0" y="90"/>
                </a:cxn>
                <a:cxn ang="0">
                  <a:pos x="2" y="65"/>
                </a:cxn>
                <a:cxn ang="0">
                  <a:pos x="11" y="43"/>
                </a:cxn>
                <a:cxn ang="0">
                  <a:pos x="28" y="28"/>
                </a:cxn>
                <a:cxn ang="0">
                  <a:pos x="50" y="19"/>
                </a:cxn>
                <a:cxn ang="0">
                  <a:pos x="145" y="0"/>
                </a:cxn>
              </a:cxnLst>
              <a:rect l="0" t="0" r="r" b="b"/>
              <a:pathLst>
                <a:path w="205" h="101">
                  <a:moveTo>
                    <a:pt x="145" y="0"/>
                  </a:moveTo>
                  <a:lnTo>
                    <a:pt x="166" y="2"/>
                  </a:lnTo>
                  <a:lnTo>
                    <a:pt x="184" y="9"/>
                  </a:lnTo>
                  <a:lnTo>
                    <a:pt x="197" y="26"/>
                  </a:lnTo>
                  <a:lnTo>
                    <a:pt x="205" y="49"/>
                  </a:lnTo>
                  <a:lnTo>
                    <a:pt x="205" y="56"/>
                  </a:lnTo>
                  <a:lnTo>
                    <a:pt x="203" y="65"/>
                  </a:lnTo>
                  <a:lnTo>
                    <a:pt x="203" y="67"/>
                  </a:lnTo>
                  <a:lnTo>
                    <a:pt x="201" y="69"/>
                  </a:lnTo>
                  <a:lnTo>
                    <a:pt x="195" y="69"/>
                  </a:lnTo>
                  <a:lnTo>
                    <a:pt x="192" y="65"/>
                  </a:lnTo>
                  <a:lnTo>
                    <a:pt x="192" y="64"/>
                  </a:lnTo>
                  <a:lnTo>
                    <a:pt x="193" y="58"/>
                  </a:lnTo>
                  <a:lnTo>
                    <a:pt x="193" y="50"/>
                  </a:lnTo>
                  <a:lnTo>
                    <a:pt x="190" y="32"/>
                  </a:lnTo>
                  <a:lnTo>
                    <a:pt x="179" y="19"/>
                  </a:lnTo>
                  <a:lnTo>
                    <a:pt x="164" y="11"/>
                  </a:lnTo>
                  <a:lnTo>
                    <a:pt x="147" y="11"/>
                  </a:lnTo>
                  <a:lnTo>
                    <a:pt x="52" y="30"/>
                  </a:lnTo>
                  <a:lnTo>
                    <a:pt x="33" y="37"/>
                  </a:lnTo>
                  <a:lnTo>
                    <a:pt x="20" y="50"/>
                  </a:lnTo>
                  <a:lnTo>
                    <a:pt x="11" y="67"/>
                  </a:lnTo>
                  <a:lnTo>
                    <a:pt x="9" y="88"/>
                  </a:lnTo>
                  <a:lnTo>
                    <a:pt x="11" y="90"/>
                  </a:lnTo>
                  <a:lnTo>
                    <a:pt x="11" y="97"/>
                  </a:lnTo>
                  <a:lnTo>
                    <a:pt x="7" y="101"/>
                  </a:lnTo>
                  <a:lnTo>
                    <a:pt x="5" y="101"/>
                  </a:lnTo>
                  <a:lnTo>
                    <a:pt x="0" y="95"/>
                  </a:lnTo>
                  <a:lnTo>
                    <a:pt x="0" y="90"/>
                  </a:lnTo>
                  <a:lnTo>
                    <a:pt x="2" y="65"/>
                  </a:lnTo>
                  <a:lnTo>
                    <a:pt x="11" y="43"/>
                  </a:lnTo>
                  <a:lnTo>
                    <a:pt x="28" y="28"/>
                  </a:lnTo>
                  <a:lnTo>
                    <a:pt x="50" y="19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19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33" name="Freeform 77"/>
            <p:cNvSpPr>
              <a:spLocks/>
            </p:cNvSpPr>
            <p:nvPr/>
          </p:nvSpPr>
          <p:spPr bwMode="auto">
            <a:xfrm>
              <a:off x="10226675" y="3346450"/>
              <a:ext cx="130175" cy="52388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64" y="3"/>
                </a:cxn>
                <a:cxn ang="0">
                  <a:pos x="82" y="14"/>
                </a:cxn>
                <a:cxn ang="0">
                  <a:pos x="75" y="24"/>
                </a:cxn>
                <a:cxn ang="0">
                  <a:pos x="60" y="14"/>
                </a:cxn>
                <a:cxn ang="0">
                  <a:pos x="45" y="11"/>
                </a:cxn>
                <a:cxn ang="0">
                  <a:pos x="30" y="14"/>
                </a:cxn>
                <a:cxn ang="0">
                  <a:pos x="19" y="22"/>
                </a:cxn>
                <a:cxn ang="0">
                  <a:pos x="11" y="29"/>
                </a:cxn>
                <a:cxn ang="0">
                  <a:pos x="10" y="33"/>
                </a:cxn>
                <a:cxn ang="0">
                  <a:pos x="0" y="27"/>
                </a:cxn>
                <a:cxn ang="0">
                  <a:pos x="13" y="14"/>
                </a:cxn>
                <a:cxn ang="0">
                  <a:pos x="26" y="5"/>
                </a:cxn>
                <a:cxn ang="0">
                  <a:pos x="43" y="0"/>
                </a:cxn>
              </a:cxnLst>
              <a:rect l="0" t="0" r="r" b="b"/>
              <a:pathLst>
                <a:path w="82" h="33">
                  <a:moveTo>
                    <a:pt x="43" y="0"/>
                  </a:moveTo>
                  <a:lnTo>
                    <a:pt x="64" y="3"/>
                  </a:lnTo>
                  <a:lnTo>
                    <a:pt x="82" y="14"/>
                  </a:lnTo>
                  <a:lnTo>
                    <a:pt x="75" y="24"/>
                  </a:lnTo>
                  <a:lnTo>
                    <a:pt x="60" y="14"/>
                  </a:lnTo>
                  <a:lnTo>
                    <a:pt x="45" y="11"/>
                  </a:lnTo>
                  <a:lnTo>
                    <a:pt x="30" y="14"/>
                  </a:lnTo>
                  <a:lnTo>
                    <a:pt x="19" y="22"/>
                  </a:lnTo>
                  <a:lnTo>
                    <a:pt x="11" y="29"/>
                  </a:lnTo>
                  <a:lnTo>
                    <a:pt x="10" y="33"/>
                  </a:lnTo>
                  <a:lnTo>
                    <a:pt x="0" y="27"/>
                  </a:lnTo>
                  <a:lnTo>
                    <a:pt x="13" y="14"/>
                  </a:lnTo>
                  <a:lnTo>
                    <a:pt x="26" y="5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19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34" name="Freeform 78"/>
            <p:cNvSpPr>
              <a:spLocks noEditPoints="1"/>
            </p:cNvSpPr>
            <p:nvPr/>
          </p:nvSpPr>
          <p:spPr bwMode="auto">
            <a:xfrm>
              <a:off x="9999663" y="3336925"/>
              <a:ext cx="227012" cy="50800"/>
            </a:xfrm>
            <a:custGeom>
              <a:avLst/>
              <a:gdLst/>
              <a:ahLst/>
              <a:cxnLst>
                <a:cxn ang="0">
                  <a:pos x="13" y="11"/>
                </a:cxn>
                <a:cxn ang="0">
                  <a:pos x="2" y="13"/>
                </a:cxn>
                <a:cxn ang="0">
                  <a:pos x="0" y="13"/>
                </a:cxn>
                <a:cxn ang="0">
                  <a:pos x="13" y="11"/>
                </a:cxn>
                <a:cxn ang="0">
                  <a:pos x="95" y="0"/>
                </a:cxn>
                <a:cxn ang="0">
                  <a:pos x="110" y="2"/>
                </a:cxn>
                <a:cxn ang="0">
                  <a:pos x="125" y="7"/>
                </a:cxn>
                <a:cxn ang="0">
                  <a:pos x="136" y="19"/>
                </a:cxn>
                <a:cxn ang="0">
                  <a:pos x="140" y="26"/>
                </a:cxn>
                <a:cxn ang="0">
                  <a:pos x="143" y="32"/>
                </a:cxn>
                <a:cxn ang="0">
                  <a:pos x="136" y="26"/>
                </a:cxn>
                <a:cxn ang="0">
                  <a:pos x="121" y="17"/>
                </a:cxn>
                <a:cxn ang="0">
                  <a:pos x="100" y="11"/>
                </a:cxn>
                <a:cxn ang="0">
                  <a:pos x="89" y="9"/>
                </a:cxn>
                <a:cxn ang="0">
                  <a:pos x="52" y="9"/>
                </a:cxn>
                <a:cxn ang="0">
                  <a:pos x="32" y="11"/>
                </a:cxn>
                <a:cxn ang="0">
                  <a:pos x="13" y="11"/>
                </a:cxn>
                <a:cxn ang="0">
                  <a:pos x="30" y="9"/>
                </a:cxn>
                <a:cxn ang="0">
                  <a:pos x="48" y="6"/>
                </a:cxn>
                <a:cxn ang="0">
                  <a:pos x="67" y="4"/>
                </a:cxn>
                <a:cxn ang="0">
                  <a:pos x="84" y="2"/>
                </a:cxn>
                <a:cxn ang="0">
                  <a:pos x="95" y="0"/>
                </a:cxn>
              </a:cxnLst>
              <a:rect l="0" t="0" r="r" b="b"/>
              <a:pathLst>
                <a:path w="143" h="32">
                  <a:moveTo>
                    <a:pt x="13" y="11"/>
                  </a:moveTo>
                  <a:lnTo>
                    <a:pt x="2" y="13"/>
                  </a:lnTo>
                  <a:lnTo>
                    <a:pt x="0" y="13"/>
                  </a:lnTo>
                  <a:lnTo>
                    <a:pt x="13" y="11"/>
                  </a:lnTo>
                  <a:close/>
                  <a:moveTo>
                    <a:pt x="95" y="0"/>
                  </a:moveTo>
                  <a:lnTo>
                    <a:pt x="110" y="2"/>
                  </a:lnTo>
                  <a:lnTo>
                    <a:pt x="125" y="7"/>
                  </a:lnTo>
                  <a:lnTo>
                    <a:pt x="136" y="19"/>
                  </a:lnTo>
                  <a:lnTo>
                    <a:pt x="140" y="26"/>
                  </a:lnTo>
                  <a:lnTo>
                    <a:pt x="143" y="32"/>
                  </a:lnTo>
                  <a:lnTo>
                    <a:pt x="136" y="26"/>
                  </a:lnTo>
                  <a:lnTo>
                    <a:pt x="121" y="17"/>
                  </a:lnTo>
                  <a:lnTo>
                    <a:pt x="100" y="11"/>
                  </a:lnTo>
                  <a:lnTo>
                    <a:pt x="89" y="9"/>
                  </a:lnTo>
                  <a:lnTo>
                    <a:pt x="52" y="9"/>
                  </a:lnTo>
                  <a:lnTo>
                    <a:pt x="32" y="11"/>
                  </a:lnTo>
                  <a:lnTo>
                    <a:pt x="13" y="11"/>
                  </a:lnTo>
                  <a:lnTo>
                    <a:pt x="30" y="9"/>
                  </a:lnTo>
                  <a:lnTo>
                    <a:pt x="48" y="6"/>
                  </a:lnTo>
                  <a:lnTo>
                    <a:pt x="67" y="4"/>
                  </a:lnTo>
                  <a:lnTo>
                    <a:pt x="84" y="2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35" name="Freeform 79"/>
            <p:cNvSpPr>
              <a:spLocks/>
            </p:cNvSpPr>
            <p:nvPr/>
          </p:nvSpPr>
          <p:spPr bwMode="auto">
            <a:xfrm>
              <a:off x="10472738" y="3262313"/>
              <a:ext cx="179387" cy="57150"/>
            </a:xfrm>
            <a:custGeom>
              <a:avLst/>
              <a:gdLst/>
              <a:ahLst/>
              <a:cxnLst>
                <a:cxn ang="0">
                  <a:pos x="65" y="0"/>
                </a:cxn>
                <a:cxn ang="0">
                  <a:pos x="86" y="0"/>
                </a:cxn>
                <a:cxn ang="0">
                  <a:pos x="97" y="6"/>
                </a:cxn>
                <a:cxn ang="0">
                  <a:pos x="106" y="17"/>
                </a:cxn>
                <a:cxn ang="0">
                  <a:pos x="113" y="36"/>
                </a:cxn>
                <a:cxn ang="0">
                  <a:pos x="112" y="32"/>
                </a:cxn>
                <a:cxn ang="0">
                  <a:pos x="106" y="23"/>
                </a:cxn>
                <a:cxn ang="0">
                  <a:pos x="95" y="13"/>
                </a:cxn>
                <a:cxn ang="0">
                  <a:pos x="80" y="8"/>
                </a:cxn>
                <a:cxn ang="0">
                  <a:pos x="52" y="8"/>
                </a:cxn>
                <a:cxn ang="0">
                  <a:pos x="35" y="10"/>
                </a:cxn>
                <a:cxn ang="0">
                  <a:pos x="17" y="12"/>
                </a:cxn>
                <a:cxn ang="0">
                  <a:pos x="5" y="13"/>
                </a:cxn>
                <a:cxn ang="0">
                  <a:pos x="0" y="13"/>
                </a:cxn>
                <a:cxn ang="0">
                  <a:pos x="65" y="0"/>
                </a:cxn>
              </a:cxnLst>
              <a:rect l="0" t="0" r="r" b="b"/>
              <a:pathLst>
                <a:path w="113" h="36">
                  <a:moveTo>
                    <a:pt x="65" y="0"/>
                  </a:moveTo>
                  <a:lnTo>
                    <a:pt x="86" y="0"/>
                  </a:lnTo>
                  <a:lnTo>
                    <a:pt x="97" y="6"/>
                  </a:lnTo>
                  <a:lnTo>
                    <a:pt x="106" y="17"/>
                  </a:lnTo>
                  <a:lnTo>
                    <a:pt x="113" y="36"/>
                  </a:lnTo>
                  <a:lnTo>
                    <a:pt x="112" y="32"/>
                  </a:lnTo>
                  <a:lnTo>
                    <a:pt x="106" y="23"/>
                  </a:lnTo>
                  <a:lnTo>
                    <a:pt x="95" y="13"/>
                  </a:lnTo>
                  <a:lnTo>
                    <a:pt x="80" y="8"/>
                  </a:lnTo>
                  <a:lnTo>
                    <a:pt x="52" y="8"/>
                  </a:lnTo>
                  <a:lnTo>
                    <a:pt x="35" y="10"/>
                  </a:lnTo>
                  <a:lnTo>
                    <a:pt x="17" y="12"/>
                  </a:lnTo>
                  <a:lnTo>
                    <a:pt x="5" y="13"/>
                  </a:lnTo>
                  <a:lnTo>
                    <a:pt x="0" y="13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36" name="Freeform 80"/>
            <p:cNvSpPr>
              <a:spLocks/>
            </p:cNvSpPr>
            <p:nvPr/>
          </p:nvSpPr>
          <p:spPr bwMode="auto">
            <a:xfrm>
              <a:off x="9842500" y="4144963"/>
              <a:ext cx="325437" cy="260350"/>
            </a:xfrm>
            <a:custGeom>
              <a:avLst/>
              <a:gdLst/>
              <a:ahLst/>
              <a:cxnLst>
                <a:cxn ang="0">
                  <a:pos x="205" y="0"/>
                </a:cxn>
                <a:cxn ang="0">
                  <a:pos x="125" y="164"/>
                </a:cxn>
                <a:cxn ang="0">
                  <a:pos x="110" y="157"/>
                </a:cxn>
                <a:cxn ang="0">
                  <a:pos x="93" y="145"/>
                </a:cxn>
                <a:cxn ang="0">
                  <a:pos x="73" y="129"/>
                </a:cxn>
                <a:cxn ang="0">
                  <a:pos x="49" y="103"/>
                </a:cxn>
                <a:cxn ang="0">
                  <a:pos x="36" y="84"/>
                </a:cxn>
                <a:cxn ang="0">
                  <a:pos x="23" y="62"/>
                </a:cxn>
                <a:cxn ang="0">
                  <a:pos x="11" y="39"/>
                </a:cxn>
                <a:cxn ang="0">
                  <a:pos x="4" y="21"/>
                </a:cxn>
                <a:cxn ang="0">
                  <a:pos x="0" y="6"/>
                </a:cxn>
                <a:cxn ang="0">
                  <a:pos x="13" y="7"/>
                </a:cxn>
                <a:cxn ang="0">
                  <a:pos x="39" y="15"/>
                </a:cxn>
                <a:cxn ang="0">
                  <a:pos x="54" y="21"/>
                </a:cxn>
                <a:cxn ang="0">
                  <a:pos x="75" y="24"/>
                </a:cxn>
                <a:cxn ang="0">
                  <a:pos x="99" y="28"/>
                </a:cxn>
                <a:cxn ang="0">
                  <a:pos x="131" y="28"/>
                </a:cxn>
                <a:cxn ang="0">
                  <a:pos x="138" y="26"/>
                </a:cxn>
                <a:cxn ang="0">
                  <a:pos x="151" y="21"/>
                </a:cxn>
                <a:cxn ang="0">
                  <a:pos x="168" y="15"/>
                </a:cxn>
                <a:cxn ang="0">
                  <a:pos x="185" y="7"/>
                </a:cxn>
                <a:cxn ang="0">
                  <a:pos x="198" y="2"/>
                </a:cxn>
                <a:cxn ang="0">
                  <a:pos x="205" y="0"/>
                </a:cxn>
              </a:cxnLst>
              <a:rect l="0" t="0" r="r" b="b"/>
              <a:pathLst>
                <a:path w="205" h="164">
                  <a:moveTo>
                    <a:pt x="205" y="0"/>
                  </a:moveTo>
                  <a:lnTo>
                    <a:pt x="125" y="164"/>
                  </a:lnTo>
                  <a:lnTo>
                    <a:pt x="110" y="157"/>
                  </a:lnTo>
                  <a:lnTo>
                    <a:pt x="93" y="145"/>
                  </a:lnTo>
                  <a:lnTo>
                    <a:pt x="73" y="129"/>
                  </a:lnTo>
                  <a:lnTo>
                    <a:pt x="49" y="103"/>
                  </a:lnTo>
                  <a:lnTo>
                    <a:pt x="36" y="84"/>
                  </a:lnTo>
                  <a:lnTo>
                    <a:pt x="23" y="62"/>
                  </a:lnTo>
                  <a:lnTo>
                    <a:pt x="11" y="39"/>
                  </a:lnTo>
                  <a:lnTo>
                    <a:pt x="4" y="21"/>
                  </a:lnTo>
                  <a:lnTo>
                    <a:pt x="0" y="6"/>
                  </a:lnTo>
                  <a:lnTo>
                    <a:pt x="13" y="7"/>
                  </a:lnTo>
                  <a:lnTo>
                    <a:pt x="39" y="15"/>
                  </a:lnTo>
                  <a:lnTo>
                    <a:pt x="54" y="21"/>
                  </a:lnTo>
                  <a:lnTo>
                    <a:pt x="75" y="24"/>
                  </a:lnTo>
                  <a:lnTo>
                    <a:pt x="99" y="28"/>
                  </a:lnTo>
                  <a:lnTo>
                    <a:pt x="131" y="28"/>
                  </a:lnTo>
                  <a:lnTo>
                    <a:pt x="138" y="26"/>
                  </a:lnTo>
                  <a:lnTo>
                    <a:pt x="151" y="21"/>
                  </a:lnTo>
                  <a:lnTo>
                    <a:pt x="168" y="15"/>
                  </a:lnTo>
                  <a:lnTo>
                    <a:pt x="185" y="7"/>
                  </a:lnTo>
                  <a:lnTo>
                    <a:pt x="198" y="2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rgbClr val="B6D2D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37" name="Freeform 81"/>
            <p:cNvSpPr>
              <a:spLocks/>
            </p:cNvSpPr>
            <p:nvPr/>
          </p:nvSpPr>
          <p:spPr bwMode="auto">
            <a:xfrm>
              <a:off x="10167938" y="4121150"/>
              <a:ext cx="290512" cy="260350"/>
            </a:xfrm>
            <a:custGeom>
              <a:avLst/>
              <a:gdLst/>
              <a:ahLst/>
              <a:cxnLst>
                <a:cxn ang="0">
                  <a:pos x="183" y="0"/>
                </a:cxn>
                <a:cxn ang="0">
                  <a:pos x="179" y="43"/>
                </a:cxn>
                <a:cxn ang="0">
                  <a:pos x="171" y="80"/>
                </a:cxn>
                <a:cxn ang="0">
                  <a:pos x="162" y="110"/>
                </a:cxn>
                <a:cxn ang="0">
                  <a:pos x="153" y="134"/>
                </a:cxn>
                <a:cxn ang="0">
                  <a:pos x="145" y="151"/>
                </a:cxn>
                <a:cxn ang="0">
                  <a:pos x="138" y="160"/>
                </a:cxn>
                <a:cxn ang="0">
                  <a:pos x="136" y="164"/>
                </a:cxn>
                <a:cxn ang="0">
                  <a:pos x="0" y="15"/>
                </a:cxn>
                <a:cxn ang="0">
                  <a:pos x="4" y="17"/>
                </a:cxn>
                <a:cxn ang="0">
                  <a:pos x="15" y="19"/>
                </a:cxn>
                <a:cxn ang="0">
                  <a:pos x="32" y="22"/>
                </a:cxn>
                <a:cxn ang="0">
                  <a:pos x="54" y="24"/>
                </a:cxn>
                <a:cxn ang="0">
                  <a:pos x="80" y="24"/>
                </a:cxn>
                <a:cxn ang="0">
                  <a:pos x="110" y="22"/>
                </a:cxn>
                <a:cxn ang="0">
                  <a:pos x="136" y="21"/>
                </a:cxn>
                <a:cxn ang="0">
                  <a:pos x="160" y="13"/>
                </a:cxn>
                <a:cxn ang="0">
                  <a:pos x="168" y="13"/>
                </a:cxn>
                <a:cxn ang="0">
                  <a:pos x="173" y="11"/>
                </a:cxn>
                <a:cxn ang="0">
                  <a:pos x="183" y="0"/>
                </a:cxn>
              </a:cxnLst>
              <a:rect l="0" t="0" r="r" b="b"/>
              <a:pathLst>
                <a:path w="183" h="164">
                  <a:moveTo>
                    <a:pt x="183" y="0"/>
                  </a:moveTo>
                  <a:lnTo>
                    <a:pt x="179" y="43"/>
                  </a:lnTo>
                  <a:lnTo>
                    <a:pt x="171" y="80"/>
                  </a:lnTo>
                  <a:lnTo>
                    <a:pt x="162" y="110"/>
                  </a:lnTo>
                  <a:lnTo>
                    <a:pt x="153" y="134"/>
                  </a:lnTo>
                  <a:lnTo>
                    <a:pt x="145" y="151"/>
                  </a:lnTo>
                  <a:lnTo>
                    <a:pt x="138" y="160"/>
                  </a:lnTo>
                  <a:lnTo>
                    <a:pt x="136" y="164"/>
                  </a:lnTo>
                  <a:lnTo>
                    <a:pt x="0" y="15"/>
                  </a:lnTo>
                  <a:lnTo>
                    <a:pt x="4" y="17"/>
                  </a:lnTo>
                  <a:lnTo>
                    <a:pt x="15" y="19"/>
                  </a:lnTo>
                  <a:lnTo>
                    <a:pt x="32" y="22"/>
                  </a:lnTo>
                  <a:lnTo>
                    <a:pt x="54" y="24"/>
                  </a:lnTo>
                  <a:lnTo>
                    <a:pt x="80" y="24"/>
                  </a:lnTo>
                  <a:lnTo>
                    <a:pt x="110" y="22"/>
                  </a:lnTo>
                  <a:lnTo>
                    <a:pt x="136" y="21"/>
                  </a:lnTo>
                  <a:lnTo>
                    <a:pt x="160" y="13"/>
                  </a:lnTo>
                  <a:lnTo>
                    <a:pt x="168" y="13"/>
                  </a:lnTo>
                  <a:lnTo>
                    <a:pt x="173" y="11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B6D2D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38" name="Freeform 82"/>
            <p:cNvSpPr>
              <a:spLocks/>
            </p:cNvSpPr>
            <p:nvPr/>
          </p:nvSpPr>
          <p:spPr bwMode="auto">
            <a:xfrm>
              <a:off x="9842500" y="4144963"/>
              <a:ext cx="325437" cy="228600"/>
            </a:xfrm>
            <a:custGeom>
              <a:avLst/>
              <a:gdLst/>
              <a:ahLst/>
              <a:cxnLst>
                <a:cxn ang="0">
                  <a:pos x="205" y="0"/>
                </a:cxn>
                <a:cxn ang="0">
                  <a:pos x="125" y="144"/>
                </a:cxn>
                <a:cxn ang="0">
                  <a:pos x="121" y="142"/>
                </a:cxn>
                <a:cxn ang="0">
                  <a:pos x="112" y="136"/>
                </a:cxn>
                <a:cxn ang="0">
                  <a:pos x="99" y="129"/>
                </a:cxn>
                <a:cxn ang="0">
                  <a:pos x="84" y="116"/>
                </a:cxn>
                <a:cxn ang="0">
                  <a:pos x="65" y="101"/>
                </a:cxn>
                <a:cxn ang="0">
                  <a:pos x="49" y="84"/>
                </a:cxn>
                <a:cxn ang="0">
                  <a:pos x="37" y="71"/>
                </a:cxn>
                <a:cxn ang="0">
                  <a:pos x="28" y="54"/>
                </a:cxn>
                <a:cxn ang="0">
                  <a:pos x="17" y="37"/>
                </a:cxn>
                <a:cxn ang="0">
                  <a:pos x="4" y="11"/>
                </a:cxn>
                <a:cxn ang="0">
                  <a:pos x="0" y="6"/>
                </a:cxn>
                <a:cxn ang="0">
                  <a:pos x="71" y="6"/>
                </a:cxn>
                <a:cxn ang="0">
                  <a:pos x="118" y="4"/>
                </a:cxn>
                <a:cxn ang="0">
                  <a:pos x="170" y="2"/>
                </a:cxn>
                <a:cxn ang="0">
                  <a:pos x="205" y="0"/>
                </a:cxn>
              </a:cxnLst>
              <a:rect l="0" t="0" r="r" b="b"/>
              <a:pathLst>
                <a:path w="205" h="144">
                  <a:moveTo>
                    <a:pt x="205" y="0"/>
                  </a:moveTo>
                  <a:lnTo>
                    <a:pt x="125" y="144"/>
                  </a:lnTo>
                  <a:lnTo>
                    <a:pt x="121" y="142"/>
                  </a:lnTo>
                  <a:lnTo>
                    <a:pt x="112" y="136"/>
                  </a:lnTo>
                  <a:lnTo>
                    <a:pt x="99" y="129"/>
                  </a:lnTo>
                  <a:lnTo>
                    <a:pt x="84" y="116"/>
                  </a:lnTo>
                  <a:lnTo>
                    <a:pt x="65" y="101"/>
                  </a:lnTo>
                  <a:lnTo>
                    <a:pt x="49" y="84"/>
                  </a:lnTo>
                  <a:lnTo>
                    <a:pt x="37" y="71"/>
                  </a:lnTo>
                  <a:lnTo>
                    <a:pt x="28" y="54"/>
                  </a:lnTo>
                  <a:lnTo>
                    <a:pt x="17" y="37"/>
                  </a:lnTo>
                  <a:lnTo>
                    <a:pt x="4" y="11"/>
                  </a:lnTo>
                  <a:lnTo>
                    <a:pt x="0" y="6"/>
                  </a:lnTo>
                  <a:lnTo>
                    <a:pt x="71" y="6"/>
                  </a:lnTo>
                  <a:lnTo>
                    <a:pt x="118" y="4"/>
                  </a:lnTo>
                  <a:lnTo>
                    <a:pt x="170" y="2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rgbClr val="FE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39" name="Freeform 83"/>
            <p:cNvSpPr>
              <a:spLocks/>
            </p:cNvSpPr>
            <p:nvPr/>
          </p:nvSpPr>
          <p:spPr bwMode="auto">
            <a:xfrm>
              <a:off x="10171113" y="4121150"/>
              <a:ext cx="287337" cy="225425"/>
            </a:xfrm>
            <a:custGeom>
              <a:avLst/>
              <a:gdLst/>
              <a:ahLst/>
              <a:cxnLst>
                <a:cxn ang="0">
                  <a:pos x="181" y="0"/>
                </a:cxn>
                <a:cxn ang="0">
                  <a:pos x="179" y="13"/>
                </a:cxn>
                <a:cxn ang="0">
                  <a:pos x="177" y="32"/>
                </a:cxn>
                <a:cxn ang="0">
                  <a:pos x="171" y="52"/>
                </a:cxn>
                <a:cxn ang="0">
                  <a:pos x="168" y="71"/>
                </a:cxn>
                <a:cxn ang="0">
                  <a:pos x="160" y="93"/>
                </a:cxn>
                <a:cxn ang="0">
                  <a:pos x="151" y="114"/>
                </a:cxn>
                <a:cxn ang="0">
                  <a:pos x="145" y="129"/>
                </a:cxn>
                <a:cxn ang="0">
                  <a:pos x="140" y="138"/>
                </a:cxn>
                <a:cxn ang="0">
                  <a:pos x="138" y="142"/>
                </a:cxn>
                <a:cxn ang="0">
                  <a:pos x="0" y="15"/>
                </a:cxn>
                <a:cxn ang="0">
                  <a:pos x="9" y="15"/>
                </a:cxn>
                <a:cxn ang="0">
                  <a:pos x="93" y="9"/>
                </a:cxn>
                <a:cxn ang="0">
                  <a:pos x="177" y="2"/>
                </a:cxn>
                <a:cxn ang="0">
                  <a:pos x="181" y="0"/>
                </a:cxn>
              </a:cxnLst>
              <a:rect l="0" t="0" r="r" b="b"/>
              <a:pathLst>
                <a:path w="181" h="142">
                  <a:moveTo>
                    <a:pt x="181" y="0"/>
                  </a:moveTo>
                  <a:lnTo>
                    <a:pt x="179" y="13"/>
                  </a:lnTo>
                  <a:lnTo>
                    <a:pt x="177" y="32"/>
                  </a:lnTo>
                  <a:lnTo>
                    <a:pt x="171" y="52"/>
                  </a:lnTo>
                  <a:lnTo>
                    <a:pt x="168" y="71"/>
                  </a:lnTo>
                  <a:lnTo>
                    <a:pt x="160" y="93"/>
                  </a:lnTo>
                  <a:lnTo>
                    <a:pt x="151" y="114"/>
                  </a:lnTo>
                  <a:lnTo>
                    <a:pt x="145" y="129"/>
                  </a:lnTo>
                  <a:lnTo>
                    <a:pt x="140" y="138"/>
                  </a:lnTo>
                  <a:lnTo>
                    <a:pt x="138" y="142"/>
                  </a:lnTo>
                  <a:lnTo>
                    <a:pt x="0" y="15"/>
                  </a:lnTo>
                  <a:lnTo>
                    <a:pt x="9" y="15"/>
                  </a:lnTo>
                  <a:lnTo>
                    <a:pt x="93" y="9"/>
                  </a:lnTo>
                  <a:lnTo>
                    <a:pt x="177" y="2"/>
                  </a:lnTo>
                  <a:lnTo>
                    <a:pt x="181" y="0"/>
                  </a:lnTo>
                  <a:close/>
                </a:path>
              </a:pathLst>
            </a:custGeom>
            <a:solidFill>
              <a:srgbClr val="FE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8856886" y="4451157"/>
            <a:ext cx="470320" cy="700865"/>
            <a:chOff x="1166715" y="3651251"/>
            <a:chExt cx="1864274" cy="2778126"/>
          </a:xfrm>
        </p:grpSpPr>
        <p:sp>
          <p:nvSpPr>
            <p:cNvPr id="141" name="Freeform 14"/>
            <p:cNvSpPr>
              <a:spLocks noEditPoints="1"/>
            </p:cNvSpPr>
            <p:nvPr/>
          </p:nvSpPr>
          <p:spPr bwMode="auto">
            <a:xfrm>
              <a:off x="2178140" y="3990976"/>
              <a:ext cx="339725" cy="241300"/>
            </a:xfrm>
            <a:custGeom>
              <a:avLst/>
              <a:gdLst/>
              <a:ahLst/>
              <a:cxnLst>
                <a:cxn ang="0">
                  <a:pos x="4" y="152"/>
                </a:cxn>
                <a:cxn ang="0">
                  <a:pos x="0" y="152"/>
                </a:cxn>
                <a:cxn ang="0">
                  <a:pos x="4" y="152"/>
                </a:cxn>
                <a:cxn ang="0">
                  <a:pos x="212" y="0"/>
                </a:cxn>
                <a:cxn ang="0">
                  <a:pos x="212" y="1"/>
                </a:cxn>
                <a:cxn ang="0">
                  <a:pos x="214" y="9"/>
                </a:cxn>
                <a:cxn ang="0">
                  <a:pos x="214" y="31"/>
                </a:cxn>
                <a:cxn ang="0">
                  <a:pos x="212" y="44"/>
                </a:cxn>
                <a:cxn ang="0">
                  <a:pos x="209" y="61"/>
                </a:cxn>
                <a:cxn ang="0">
                  <a:pos x="201" y="78"/>
                </a:cxn>
                <a:cxn ang="0">
                  <a:pos x="190" y="95"/>
                </a:cxn>
                <a:cxn ang="0">
                  <a:pos x="173" y="110"/>
                </a:cxn>
                <a:cxn ang="0">
                  <a:pos x="153" y="125"/>
                </a:cxn>
                <a:cxn ang="0">
                  <a:pos x="125" y="136"/>
                </a:cxn>
                <a:cxn ang="0">
                  <a:pos x="91" y="145"/>
                </a:cxn>
                <a:cxn ang="0">
                  <a:pos x="50" y="151"/>
                </a:cxn>
                <a:cxn ang="0">
                  <a:pos x="4" y="152"/>
                </a:cxn>
                <a:cxn ang="0">
                  <a:pos x="13" y="151"/>
                </a:cxn>
                <a:cxn ang="0">
                  <a:pos x="30" y="149"/>
                </a:cxn>
                <a:cxn ang="0">
                  <a:pos x="48" y="147"/>
                </a:cxn>
                <a:cxn ang="0">
                  <a:pos x="71" y="141"/>
                </a:cxn>
                <a:cxn ang="0">
                  <a:pos x="95" y="134"/>
                </a:cxn>
                <a:cxn ang="0">
                  <a:pos x="121" y="125"/>
                </a:cxn>
                <a:cxn ang="0">
                  <a:pos x="145" y="113"/>
                </a:cxn>
                <a:cxn ang="0">
                  <a:pos x="168" y="98"/>
                </a:cxn>
                <a:cxn ang="0">
                  <a:pos x="186" y="80"/>
                </a:cxn>
                <a:cxn ang="0">
                  <a:pos x="201" y="57"/>
                </a:cxn>
                <a:cxn ang="0">
                  <a:pos x="210" y="31"/>
                </a:cxn>
                <a:cxn ang="0">
                  <a:pos x="212" y="0"/>
                </a:cxn>
              </a:cxnLst>
              <a:rect l="0" t="0" r="r" b="b"/>
              <a:pathLst>
                <a:path w="214" h="152">
                  <a:moveTo>
                    <a:pt x="4" y="152"/>
                  </a:moveTo>
                  <a:lnTo>
                    <a:pt x="0" y="152"/>
                  </a:lnTo>
                  <a:lnTo>
                    <a:pt x="4" y="152"/>
                  </a:lnTo>
                  <a:close/>
                  <a:moveTo>
                    <a:pt x="212" y="0"/>
                  </a:moveTo>
                  <a:lnTo>
                    <a:pt x="212" y="1"/>
                  </a:lnTo>
                  <a:lnTo>
                    <a:pt x="214" y="9"/>
                  </a:lnTo>
                  <a:lnTo>
                    <a:pt x="214" y="31"/>
                  </a:lnTo>
                  <a:lnTo>
                    <a:pt x="212" y="44"/>
                  </a:lnTo>
                  <a:lnTo>
                    <a:pt x="209" y="61"/>
                  </a:lnTo>
                  <a:lnTo>
                    <a:pt x="201" y="78"/>
                  </a:lnTo>
                  <a:lnTo>
                    <a:pt x="190" y="95"/>
                  </a:lnTo>
                  <a:lnTo>
                    <a:pt x="173" y="110"/>
                  </a:lnTo>
                  <a:lnTo>
                    <a:pt x="153" y="125"/>
                  </a:lnTo>
                  <a:lnTo>
                    <a:pt x="125" y="136"/>
                  </a:lnTo>
                  <a:lnTo>
                    <a:pt x="91" y="145"/>
                  </a:lnTo>
                  <a:lnTo>
                    <a:pt x="50" y="151"/>
                  </a:lnTo>
                  <a:lnTo>
                    <a:pt x="4" y="152"/>
                  </a:lnTo>
                  <a:lnTo>
                    <a:pt x="13" y="151"/>
                  </a:lnTo>
                  <a:lnTo>
                    <a:pt x="30" y="149"/>
                  </a:lnTo>
                  <a:lnTo>
                    <a:pt x="48" y="147"/>
                  </a:lnTo>
                  <a:lnTo>
                    <a:pt x="71" y="141"/>
                  </a:lnTo>
                  <a:lnTo>
                    <a:pt x="95" y="134"/>
                  </a:lnTo>
                  <a:lnTo>
                    <a:pt x="121" y="125"/>
                  </a:lnTo>
                  <a:lnTo>
                    <a:pt x="145" y="113"/>
                  </a:lnTo>
                  <a:lnTo>
                    <a:pt x="168" y="98"/>
                  </a:lnTo>
                  <a:lnTo>
                    <a:pt x="186" y="80"/>
                  </a:lnTo>
                  <a:lnTo>
                    <a:pt x="201" y="57"/>
                  </a:lnTo>
                  <a:lnTo>
                    <a:pt x="210" y="31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rgbClr val="A6B8B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42" name="Freeform 15"/>
            <p:cNvSpPr>
              <a:spLocks/>
            </p:cNvSpPr>
            <p:nvPr/>
          </p:nvSpPr>
          <p:spPr bwMode="auto">
            <a:xfrm>
              <a:off x="2682965" y="4138614"/>
              <a:ext cx="95250" cy="4873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10" y="13"/>
                </a:cxn>
                <a:cxn ang="0">
                  <a:pos x="19" y="30"/>
                </a:cxn>
                <a:cxn ang="0">
                  <a:pos x="30" y="52"/>
                </a:cxn>
                <a:cxn ang="0">
                  <a:pos x="39" y="80"/>
                </a:cxn>
                <a:cxn ang="0">
                  <a:pos x="51" y="115"/>
                </a:cxn>
                <a:cxn ang="0">
                  <a:pos x="56" y="155"/>
                </a:cxn>
                <a:cxn ang="0">
                  <a:pos x="60" y="201"/>
                </a:cxn>
                <a:cxn ang="0">
                  <a:pos x="56" y="252"/>
                </a:cxn>
                <a:cxn ang="0">
                  <a:pos x="47" y="307"/>
                </a:cxn>
                <a:cxn ang="0">
                  <a:pos x="47" y="302"/>
                </a:cxn>
                <a:cxn ang="0">
                  <a:pos x="49" y="287"/>
                </a:cxn>
                <a:cxn ang="0">
                  <a:pos x="51" y="261"/>
                </a:cxn>
                <a:cxn ang="0">
                  <a:pos x="51" y="229"/>
                </a:cxn>
                <a:cxn ang="0">
                  <a:pos x="49" y="190"/>
                </a:cxn>
                <a:cxn ang="0">
                  <a:pos x="43" y="147"/>
                </a:cxn>
                <a:cxn ang="0">
                  <a:pos x="34" y="99"/>
                </a:cxn>
                <a:cxn ang="0">
                  <a:pos x="21" y="50"/>
                </a:cxn>
                <a:cxn ang="0">
                  <a:pos x="0" y="0"/>
                </a:cxn>
              </a:cxnLst>
              <a:rect l="0" t="0" r="r" b="b"/>
              <a:pathLst>
                <a:path w="60" h="307">
                  <a:moveTo>
                    <a:pt x="0" y="0"/>
                  </a:moveTo>
                  <a:lnTo>
                    <a:pt x="2" y="4"/>
                  </a:lnTo>
                  <a:lnTo>
                    <a:pt x="10" y="13"/>
                  </a:lnTo>
                  <a:lnTo>
                    <a:pt x="19" y="30"/>
                  </a:lnTo>
                  <a:lnTo>
                    <a:pt x="30" y="52"/>
                  </a:lnTo>
                  <a:lnTo>
                    <a:pt x="39" y="80"/>
                  </a:lnTo>
                  <a:lnTo>
                    <a:pt x="51" y="115"/>
                  </a:lnTo>
                  <a:lnTo>
                    <a:pt x="56" y="155"/>
                  </a:lnTo>
                  <a:lnTo>
                    <a:pt x="60" y="201"/>
                  </a:lnTo>
                  <a:lnTo>
                    <a:pt x="56" y="252"/>
                  </a:lnTo>
                  <a:lnTo>
                    <a:pt x="47" y="307"/>
                  </a:lnTo>
                  <a:lnTo>
                    <a:pt x="47" y="302"/>
                  </a:lnTo>
                  <a:lnTo>
                    <a:pt x="49" y="287"/>
                  </a:lnTo>
                  <a:lnTo>
                    <a:pt x="51" y="261"/>
                  </a:lnTo>
                  <a:lnTo>
                    <a:pt x="51" y="229"/>
                  </a:lnTo>
                  <a:lnTo>
                    <a:pt x="49" y="190"/>
                  </a:lnTo>
                  <a:lnTo>
                    <a:pt x="43" y="147"/>
                  </a:lnTo>
                  <a:lnTo>
                    <a:pt x="34" y="99"/>
                  </a:lnTo>
                  <a:lnTo>
                    <a:pt x="21" y="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grpSp>
          <p:nvGrpSpPr>
            <p:cNvPr id="143" name="Group 142"/>
            <p:cNvGrpSpPr/>
            <p:nvPr/>
          </p:nvGrpSpPr>
          <p:grpSpPr>
            <a:xfrm>
              <a:off x="1418954" y="5213351"/>
              <a:ext cx="1612035" cy="1216026"/>
              <a:chOff x="1236850" y="3695700"/>
              <a:chExt cx="1773237" cy="1216026"/>
            </a:xfrm>
          </p:grpSpPr>
          <p:sp>
            <p:nvSpPr>
              <p:cNvPr id="149" name="Freeform 6"/>
              <p:cNvSpPr>
                <a:spLocks/>
              </p:cNvSpPr>
              <p:nvPr/>
            </p:nvSpPr>
            <p:spPr bwMode="auto">
              <a:xfrm>
                <a:off x="1768662" y="3733800"/>
                <a:ext cx="781050" cy="1177925"/>
              </a:xfrm>
              <a:custGeom>
                <a:avLst/>
                <a:gdLst/>
                <a:ahLst/>
                <a:cxnLst>
                  <a:cxn ang="0">
                    <a:pos x="412" y="0"/>
                  </a:cxn>
                  <a:cxn ang="0">
                    <a:pos x="434" y="11"/>
                  </a:cxn>
                  <a:cxn ang="0">
                    <a:pos x="447" y="15"/>
                  </a:cxn>
                  <a:cxn ang="0">
                    <a:pos x="458" y="17"/>
                  </a:cxn>
                  <a:cxn ang="0">
                    <a:pos x="492" y="733"/>
                  </a:cxn>
                  <a:cxn ang="0">
                    <a:pos x="414" y="738"/>
                  </a:cxn>
                  <a:cxn ang="0">
                    <a:pos x="324" y="740"/>
                  </a:cxn>
                  <a:cxn ang="0">
                    <a:pos x="224" y="742"/>
                  </a:cxn>
                  <a:cxn ang="0">
                    <a:pos x="151" y="742"/>
                  </a:cxn>
                  <a:cxn ang="0">
                    <a:pos x="84" y="740"/>
                  </a:cxn>
                  <a:cxn ang="0">
                    <a:pos x="0" y="34"/>
                  </a:cxn>
                  <a:cxn ang="0">
                    <a:pos x="19" y="19"/>
                  </a:cxn>
                  <a:cxn ang="0">
                    <a:pos x="93" y="19"/>
                  </a:cxn>
                  <a:cxn ang="0">
                    <a:pos x="147" y="17"/>
                  </a:cxn>
                  <a:cxn ang="0">
                    <a:pos x="209" y="15"/>
                  </a:cxn>
                  <a:cxn ang="0">
                    <a:pos x="274" y="11"/>
                  </a:cxn>
                  <a:cxn ang="0">
                    <a:pos x="343" y="7"/>
                  </a:cxn>
                  <a:cxn ang="0">
                    <a:pos x="412" y="0"/>
                  </a:cxn>
                </a:cxnLst>
                <a:rect l="0" t="0" r="r" b="b"/>
                <a:pathLst>
                  <a:path w="492" h="742">
                    <a:moveTo>
                      <a:pt x="412" y="0"/>
                    </a:moveTo>
                    <a:lnTo>
                      <a:pt x="434" y="11"/>
                    </a:lnTo>
                    <a:lnTo>
                      <a:pt x="447" y="15"/>
                    </a:lnTo>
                    <a:lnTo>
                      <a:pt x="458" y="17"/>
                    </a:lnTo>
                    <a:lnTo>
                      <a:pt x="492" y="733"/>
                    </a:lnTo>
                    <a:lnTo>
                      <a:pt x="414" y="738"/>
                    </a:lnTo>
                    <a:lnTo>
                      <a:pt x="324" y="740"/>
                    </a:lnTo>
                    <a:lnTo>
                      <a:pt x="224" y="742"/>
                    </a:lnTo>
                    <a:lnTo>
                      <a:pt x="151" y="742"/>
                    </a:lnTo>
                    <a:lnTo>
                      <a:pt x="84" y="740"/>
                    </a:lnTo>
                    <a:lnTo>
                      <a:pt x="0" y="34"/>
                    </a:lnTo>
                    <a:lnTo>
                      <a:pt x="19" y="19"/>
                    </a:lnTo>
                    <a:lnTo>
                      <a:pt x="93" y="19"/>
                    </a:lnTo>
                    <a:lnTo>
                      <a:pt x="147" y="17"/>
                    </a:lnTo>
                    <a:lnTo>
                      <a:pt x="209" y="15"/>
                    </a:lnTo>
                    <a:lnTo>
                      <a:pt x="274" y="11"/>
                    </a:lnTo>
                    <a:lnTo>
                      <a:pt x="343" y="7"/>
                    </a:lnTo>
                    <a:lnTo>
                      <a:pt x="412" y="0"/>
                    </a:lnTo>
                    <a:close/>
                  </a:path>
                </a:pathLst>
              </a:custGeom>
              <a:solidFill>
                <a:srgbClr val="F9FCFD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0949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21898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82848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43797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04746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65696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26645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87594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cs typeface="Arial" panose="020B0604020202020204" pitchFamily="34" charset="0"/>
                </a:endParaRPr>
              </a:p>
            </p:txBody>
          </p:sp>
          <p:sp>
            <p:nvSpPr>
              <p:cNvPr id="150" name="Freeform 16"/>
              <p:cNvSpPr>
                <a:spLocks/>
              </p:cNvSpPr>
              <p:nvPr/>
            </p:nvSpPr>
            <p:spPr bwMode="auto">
              <a:xfrm>
                <a:off x="2381437" y="3733800"/>
                <a:ext cx="168275" cy="1171575"/>
              </a:xfrm>
              <a:custGeom>
                <a:avLst/>
                <a:gdLst/>
                <a:ahLst/>
                <a:cxnLst>
                  <a:cxn ang="0">
                    <a:pos x="26" y="0"/>
                  </a:cxn>
                  <a:cxn ang="0">
                    <a:pos x="72" y="26"/>
                  </a:cxn>
                  <a:cxn ang="0">
                    <a:pos x="106" y="733"/>
                  </a:cxn>
                  <a:cxn ang="0">
                    <a:pos x="67" y="737"/>
                  </a:cxn>
                  <a:cxn ang="0">
                    <a:pos x="24" y="738"/>
                  </a:cxn>
                  <a:cxn ang="0">
                    <a:pos x="13" y="641"/>
                  </a:cxn>
                  <a:cxn ang="0">
                    <a:pos x="3" y="533"/>
                  </a:cxn>
                  <a:cxn ang="0">
                    <a:pos x="0" y="421"/>
                  </a:cxn>
                  <a:cxn ang="0">
                    <a:pos x="0" y="336"/>
                  </a:cxn>
                  <a:cxn ang="0">
                    <a:pos x="2" y="259"/>
                  </a:cxn>
                  <a:cxn ang="0">
                    <a:pos x="3" y="192"/>
                  </a:cxn>
                  <a:cxn ang="0">
                    <a:pos x="9" y="134"/>
                  </a:cxn>
                  <a:cxn ang="0">
                    <a:pos x="13" y="88"/>
                  </a:cxn>
                  <a:cxn ang="0">
                    <a:pos x="18" y="50"/>
                  </a:cxn>
                  <a:cxn ang="0">
                    <a:pos x="22" y="22"/>
                  </a:cxn>
                  <a:cxn ang="0">
                    <a:pos x="24" y="6"/>
                  </a:cxn>
                  <a:cxn ang="0">
                    <a:pos x="26" y="0"/>
                  </a:cxn>
                </a:cxnLst>
                <a:rect l="0" t="0" r="r" b="b"/>
                <a:pathLst>
                  <a:path w="106" h="738">
                    <a:moveTo>
                      <a:pt x="26" y="0"/>
                    </a:moveTo>
                    <a:lnTo>
                      <a:pt x="72" y="26"/>
                    </a:lnTo>
                    <a:lnTo>
                      <a:pt x="106" y="733"/>
                    </a:lnTo>
                    <a:lnTo>
                      <a:pt x="67" y="737"/>
                    </a:lnTo>
                    <a:lnTo>
                      <a:pt x="24" y="738"/>
                    </a:lnTo>
                    <a:lnTo>
                      <a:pt x="13" y="641"/>
                    </a:lnTo>
                    <a:lnTo>
                      <a:pt x="3" y="533"/>
                    </a:lnTo>
                    <a:lnTo>
                      <a:pt x="0" y="421"/>
                    </a:lnTo>
                    <a:lnTo>
                      <a:pt x="0" y="336"/>
                    </a:lnTo>
                    <a:lnTo>
                      <a:pt x="2" y="259"/>
                    </a:lnTo>
                    <a:lnTo>
                      <a:pt x="3" y="192"/>
                    </a:lnTo>
                    <a:lnTo>
                      <a:pt x="9" y="134"/>
                    </a:lnTo>
                    <a:lnTo>
                      <a:pt x="13" y="88"/>
                    </a:lnTo>
                    <a:lnTo>
                      <a:pt x="18" y="50"/>
                    </a:lnTo>
                    <a:lnTo>
                      <a:pt x="22" y="22"/>
                    </a:lnTo>
                    <a:lnTo>
                      <a:pt x="24" y="6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8EB8C8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0949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21898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82848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43797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04746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65696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26645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87594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cs typeface="Arial" panose="020B0604020202020204" pitchFamily="34" charset="0"/>
                </a:endParaRPr>
              </a:p>
            </p:txBody>
          </p:sp>
          <p:sp>
            <p:nvSpPr>
              <p:cNvPr id="151" name="Freeform 17"/>
              <p:cNvSpPr>
                <a:spLocks/>
              </p:cNvSpPr>
              <p:nvPr/>
            </p:nvSpPr>
            <p:spPr bwMode="auto">
              <a:xfrm>
                <a:off x="2398899" y="3695700"/>
                <a:ext cx="611188" cy="1208088"/>
              </a:xfrm>
              <a:custGeom>
                <a:avLst/>
                <a:gdLst/>
                <a:ahLst/>
                <a:cxnLst>
                  <a:cxn ang="0">
                    <a:pos x="158" y="0"/>
                  </a:cxn>
                  <a:cxn ang="0">
                    <a:pos x="160" y="3"/>
                  </a:cxn>
                  <a:cxn ang="0">
                    <a:pos x="168" y="13"/>
                  </a:cxn>
                  <a:cxn ang="0">
                    <a:pos x="177" y="30"/>
                  </a:cxn>
                  <a:cxn ang="0">
                    <a:pos x="190" y="52"/>
                  </a:cxn>
                  <a:cxn ang="0">
                    <a:pos x="207" y="78"/>
                  </a:cxn>
                  <a:cxn ang="0">
                    <a:pos x="223" y="110"/>
                  </a:cxn>
                  <a:cxn ang="0">
                    <a:pos x="244" y="145"/>
                  </a:cxn>
                  <a:cxn ang="0">
                    <a:pos x="263" y="182"/>
                  </a:cxn>
                  <a:cxn ang="0">
                    <a:pos x="294" y="255"/>
                  </a:cxn>
                  <a:cxn ang="0">
                    <a:pos x="320" y="333"/>
                  </a:cxn>
                  <a:cxn ang="0">
                    <a:pos x="343" y="416"/>
                  </a:cxn>
                  <a:cxn ang="0">
                    <a:pos x="361" y="498"/>
                  </a:cxn>
                  <a:cxn ang="0">
                    <a:pos x="376" y="581"/>
                  </a:cxn>
                  <a:cxn ang="0">
                    <a:pos x="385" y="660"/>
                  </a:cxn>
                  <a:cxn ang="0">
                    <a:pos x="385" y="665"/>
                  </a:cxn>
                  <a:cxn ang="0">
                    <a:pos x="378" y="677"/>
                  </a:cxn>
                  <a:cxn ang="0">
                    <a:pos x="361" y="692"/>
                  </a:cxn>
                  <a:cxn ang="0">
                    <a:pos x="337" y="705"/>
                  </a:cxn>
                  <a:cxn ang="0">
                    <a:pos x="307" y="718"/>
                  </a:cxn>
                  <a:cxn ang="0">
                    <a:pos x="268" y="731"/>
                  </a:cxn>
                  <a:cxn ang="0">
                    <a:pos x="222" y="740"/>
                  </a:cxn>
                  <a:cxn ang="0">
                    <a:pos x="168" y="749"/>
                  </a:cxn>
                  <a:cxn ang="0">
                    <a:pos x="102" y="755"/>
                  </a:cxn>
                  <a:cxn ang="0">
                    <a:pos x="30" y="761"/>
                  </a:cxn>
                  <a:cxn ang="0">
                    <a:pos x="20" y="684"/>
                  </a:cxn>
                  <a:cxn ang="0">
                    <a:pos x="11" y="598"/>
                  </a:cxn>
                  <a:cxn ang="0">
                    <a:pos x="6" y="505"/>
                  </a:cxn>
                  <a:cxn ang="0">
                    <a:pos x="2" y="410"/>
                  </a:cxn>
                  <a:cxn ang="0">
                    <a:pos x="0" y="326"/>
                  </a:cxn>
                  <a:cxn ang="0">
                    <a:pos x="2" y="253"/>
                  </a:cxn>
                  <a:cxn ang="0">
                    <a:pos x="2" y="190"/>
                  </a:cxn>
                  <a:cxn ang="0">
                    <a:pos x="6" y="138"/>
                  </a:cxn>
                  <a:cxn ang="0">
                    <a:pos x="7" y="97"/>
                  </a:cxn>
                  <a:cxn ang="0">
                    <a:pos x="11" y="65"/>
                  </a:cxn>
                  <a:cxn ang="0">
                    <a:pos x="13" y="43"/>
                  </a:cxn>
                  <a:cxn ang="0">
                    <a:pos x="15" y="28"/>
                  </a:cxn>
                  <a:cxn ang="0">
                    <a:pos x="15" y="24"/>
                  </a:cxn>
                  <a:cxn ang="0">
                    <a:pos x="158" y="0"/>
                  </a:cxn>
                </a:cxnLst>
                <a:rect l="0" t="0" r="r" b="b"/>
                <a:pathLst>
                  <a:path w="385" h="761">
                    <a:moveTo>
                      <a:pt x="158" y="0"/>
                    </a:moveTo>
                    <a:lnTo>
                      <a:pt x="160" y="3"/>
                    </a:lnTo>
                    <a:lnTo>
                      <a:pt x="168" y="13"/>
                    </a:lnTo>
                    <a:lnTo>
                      <a:pt x="177" y="30"/>
                    </a:lnTo>
                    <a:lnTo>
                      <a:pt x="190" y="52"/>
                    </a:lnTo>
                    <a:lnTo>
                      <a:pt x="207" y="78"/>
                    </a:lnTo>
                    <a:lnTo>
                      <a:pt x="223" y="110"/>
                    </a:lnTo>
                    <a:lnTo>
                      <a:pt x="244" y="145"/>
                    </a:lnTo>
                    <a:lnTo>
                      <a:pt x="263" y="182"/>
                    </a:lnTo>
                    <a:lnTo>
                      <a:pt x="294" y="255"/>
                    </a:lnTo>
                    <a:lnTo>
                      <a:pt x="320" y="333"/>
                    </a:lnTo>
                    <a:lnTo>
                      <a:pt x="343" y="416"/>
                    </a:lnTo>
                    <a:lnTo>
                      <a:pt x="361" y="498"/>
                    </a:lnTo>
                    <a:lnTo>
                      <a:pt x="376" y="581"/>
                    </a:lnTo>
                    <a:lnTo>
                      <a:pt x="385" y="660"/>
                    </a:lnTo>
                    <a:lnTo>
                      <a:pt x="385" y="665"/>
                    </a:lnTo>
                    <a:lnTo>
                      <a:pt x="378" y="677"/>
                    </a:lnTo>
                    <a:lnTo>
                      <a:pt x="361" y="692"/>
                    </a:lnTo>
                    <a:lnTo>
                      <a:pt x="337" y="705"/>
                    </a:lnTo>
                    <a:lnTo>
                      <a:pt x="307" y="718"/>
                    </a:lnTo>
                    <a:lnTo>
                      <a:pt x="268" y="731"/>
                    </a:lnTo>
                    <a:lnTo>
                      <a:pt x="222" y="740"/>
                    </a:lnTo>
                    <a:lnTo>
                      <a:pt x="168" y="749"/>
                    </a:lnTo>
                    <a:lnTo>
                      <a:pt x="102" y="755"/>
                    </a:lnTo>
                    <a:lnTo>
                      <a:pt x="30" y="761"/>
                    </a:lnTo>
                    <a:lnTo>
                      <a:pt x="20" y="684"/>
                    </a:lnTo>
                    <a:lnTo>
                      <a:pt x="11" y="598"/>
                    </a:lnTo>
                    <a:lnTo>
                      <a:pt x="6" y="505"/>
                    </a:lnTo>
                    <a:lnTo>
                      <a:pt x="2" y="410"/>
                    </a:lnTo>
                    <a:lnTo>
                      <a:pt x="0" y="326"/>
                    </a:lnTo>
                    <a:lnTo>
                      <a:pt x="2" y="253"/>
                    </a:lnTo>
                    <a:lnTo>
                      <a:pt x="2" y="190"/>
                    </a:lnTo>
                    <a:lnTo>
                      <a:pt x="6" y="138"/>
                    </a:lnTo>
                    <a:lnTo>
                      <a:pt x="7" y="97"/>
                    </a:lnTo>
                    <a:lnTo>
                      <a:pt x="11" y="65"/>
                    </a:lnTo>
                    <a:lnTo>
                      <a:pt x="13" y="43"/>
                    </a:lnTo>
                    <a:lnTo>
                      <a:pt x="15" y="28"/>
                    </a:lnTo>
                    <a:lnTo>
                      <a:pt x="15" y="24"/>
                    </a:lnTo>
                    <a:lnTo>
                      <a:pt x="158" y="0"/>
                    </a:lnTo>
                    <a:close/>
                  </a:path>
                </a:pathLst>
              </a:custGeom>
              <a:solidFill>
                <a:srgbClr val="002D5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0949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21898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82848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43797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04746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65696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26645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87594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cs typeface="Arial" panose="020B0604020202020204" pitchFamily="34" charset="0"/>
                </a:endParaRPr>
              </a:p>
            </p:txBody>
          </p:sp>
          <p:sp>
            <p:nvSpPr>
              <p:cNvPr id="152" name="Freeform 18"/>
              <p:cNvSpPr>
                <a:spLocks/>
              </p:cNvSpPr>
              <p:nvPr/>
            </p:nvSpPr>
            <p:spPr bwMode="auto">
              <a:xfrm>
                <a:off x="1236850" y="3744913"/>
                <a:ext cx="417512" cy="1143000"/>
              </a:xfrm>
              <a:custGeom>
                <a:avLst/>
                <a:gdLst/>
                <a:ahLst/>
                <a:cxnLst>
                  <a:cxn ang="0">
                    <a:pos x="190" y="0"/>
                  </a:cxn>
                  <a:cxn ang="0">
                    <a:pos x="263" y="377"/>
                  </a:cxn>
                  <a:cxn ang="0">
                    <a:pos x="263" y="383"/>
                  </a:cxn>
                  <a:cxn ang="0">
                    <a:pos x="261" y="401"/>
                  </a:cxn>
                  <a:cxn ang="0">
                    <a:pos x="259" y="429"/>
                  </a:cxn>
                  <a:cxn ang="0">
                    <a:pos x="257" y="467"/>
                  </a:cxn>
                  <a:cxn ang="0">
                    <a:pos x="255" y="509"/>
                  </a:cxn>
                  <a:cxn ang="0">
                    <a:pos x="252" y="558"/>
                  </a:cxn>
                  <a:cxn ang="0">
                    <a:pos x="250" y="610"/>
                  </a:cxn>
                  <a:cxn ang="0">
                    <a:pos x="250" y="720"/>
                  </a:cxn>
                  <a:cxn ang="0">
                    <a:pos x="184" y="711"/>
                  </a:cxn>
                  <a:cxn ang="0">
                    <a:pos x="129" y="700"/>
                  </a:cxn>
                  <a:cxn ang="0">
                    <a:pos x="84" y="687"/>
                  </a:cxn>
                  <a:cxn ang="0">
                    <a:pos x="49" y="672"/>
                  </a:cxn>
                  <a:cxn ang="0">
                    <a:pos x="22" y="655"/>
                  </a:cxn>
                  <a:cxn ang="0">
                    <a:pos x="4" y="638"/>
                  </a:cxn>
                  <a:cxn ang="0">
                    <a:pos x="2" y="634"/>
                  </a:cxn>
                  <a:cxn ang="0">
                    <a:pos x="2" y="633"/>
                  </a:cxn>
                  <a:cxn ang="0">
                    <a:pos x="0" y="629"/>
                  </a:cxn>
                  <a:cxn ang="0">
                    <a:pos x="0" y="627"/>
                  </a:cxn>
                  <a:cxn ang="0">
                    <a:pos x="8" y="543"/>
                  </a:cxn>
                  <a:cxn ang="0">
                    <a:pos x="22" y="455"/>
                  </a:cxn>
                  <a:cxn ang="0">
                    <a:pos x="43" y="370"/>
                  </a:cxn>
                  <a:cxn ang="0">
                    <a:pos x="63" y="304"/>
                  </a:cxn>
                  <a:cxn ang="0">
                    <a:pos x="82" y="248"/>
                  </a:cxn>
                  <a:cxn ang="0">
                    <a:pos x="101" y="202"/>
                  </a:cxn>
                  <a:cxn ang="0">
                    <a:pos x="117" y="163"/>
                  </a:cxn>
                  <a:cxn ang="0">
                    <a:pos x="132" y="131"/>
                  </a:cxn>
                  <a:cxn ang="0">
                    <a:pos x="145" y="103"/>
                  </a:cxn>
                  <a:cxn ang="0">
                    <a:pos x="158" y="81"/>
                  </a:cxn>
                  <a:cxn ang="0">
                    <a:pos x="168" y="60"/>
                  </a:cxn>
                  <a:cxn ang="0">
                    <a:pos x="177" y="41"/>
                  </a:cxn>
                  <a:cxn ang="0">
                    <a:pos x="184" y="21"/>
                  </a:cxn>
                  <a:cxn ang="0">
                    <a:pos x="190" y="0"/>
                  </a:cxn>
                </a:cxnLst>
                <a:rect l="0" t="0" r="r" b="b"/>
                <a:pathLst>
                  <a:path w="263" h="720">
                    <a:moveTo>
                      <a:pt x="190" y="0"/>
                    </a:moveTo>
                    <a:lnTo>
                      <a:pt x="263" y="377"/>
                    </a:lnTo>
                    <a:lnTo>
                      <a:pt x="263" y="383"/>
                    </a:lnTo>
                    <a:lnTo>
                      <a:pt x="261" y="401"/>
                    </a:lnTo>
                    <a:lnTo>
                      <a:pt x="259" y="429"/>
                    </a:lnTo>
                    <a:lnTo>
                      <a:pt x="257" y="467"/>
                    </a:lnTo>
                    <a:lnTo>
                      <a:pt x="255" y="509"/>
                    </a:lnTo>
                    <a:lnTo>
                      <a:pt x="252" y="558"/>
                    </a:lnTo>
                    <a:lnTo>
                      <a:pt x="250" y="610"/>
                    </a:lnTo>
                    <a:lnTo>
                      <a:pt x="250" y="720"/>
                    </a:lnTo>
                    <a:lnTo>
                      <a:pt x="184" y="711"/>
                    </a:lnTo>
                    <a:lnTo>
                      <a:pt x="129" y="700"/>
                    </a:lnTo>
                    <a:lnTo>
                      <a:pt x="84" y="687"/>
                    </a:lnTo>
                    <a:lnTo>
                      <a:pt x="49" y="672"/>
                    </a:lnTo>
                    <a:lnTo>
                      <a:pt x="22" y="655"/>
                    </a:lnTo>
                    <a:lnTo>
                      <a:pt x="4" y="638"/>
                    </a:lnTo>
                    <a:lnTo>
                      <a:pt x="2" y="634"/>
                    </a:lnTo>
                    <a:lnTo>
                      <a:pt x="2" y="633"/>
                    </a:lnTo>
                    <a:lnTo>
                      <a:pt x="0" y="629"/>
                    </a:lnTo>
                    <a:lnTo>
                      <a:pt x="0" y="627"/>
                    </a:lnTo>
                    <a:lnTo>
                      <a:pt x="8" y="543"/>
                    </a:lnTo>
                    <a:lnTo>
                      <a:pt x="22" y="455"/>
                    </a:lnTo>
                    <a:lnTo>
                      <a:pt x="43" y="370"/>
                    </a:lnTo>
                    <a:lnTo>
                      <a:pt x="63" y="304"/>
                    </a:lnTo>
                    <a:lnTo>
                      <a:pt x="82" y="248"/>
                    </a:lnTo>
                    <a:lnTo>
                      <a:pt x="101" y="202"/>
                    </a:lnTo>
                    <a:lnTo>
                      <a:pt x="117" y="163"/>
                    </a:lnTo>
                    <a:lnTo>
                      <a:pt x="132" y="131"/>
                    </a:lnTo>
                    <a:lnTo>
                      <a:pt x="145" y="103"/>
                    </a:lnTo>
                    <a:lnTo>
                      <a:pt x="158" y="81"/>
                    </a:lnTo>
                    <a:lnTo>
                      <a:pt x="168" y="60"/>
                    </a:lnTo>
                    <a:lnTo>
                      <a:pt x="177" y="41"/>
                    </a:lnTo>
                    <a:lnTo>
                      <a:pt x="184" y="21"/>
                    </a:lnTo>
                    <a:lnTo>
                      <a:pt x="190" y="0"/>
                    </a:lnTo>
                    <a:close/>
                  </a:path>
                </a:pathLst>
              </a:custGeom>
              <a:solidFill>
                <a:srgbClr val="002D5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0949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21898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82848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43797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04746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65696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26645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87594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cs typeface="Arial" panose="020B0604020202020204" pitchFamily="34" charset="0"/>
                </a:endParaRPr>
              </a:p>
            </p:txBody>
          </p:sp>
          <p:sp>
            <p:nvSpPr>
              <p:cNvPr id="153" name="Freeform 19"/>
              <p:cNvSpPr>
                <a:spLocks/>
              </p:cNvSpPr>
              <p:nvPr/>
            </p:nvSpPr>
            <p:spPr bwMode="auto">
              <a:xfrm>
                <a:off x="1535300" y="3744913"/>
                <a:ext cx="573087" cy="1166813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8" y="0"/>
                  </a:cxn>
                  <a:cxn ang="0">
                    <a:pos x="24" y="2"/>
                  </a:cxn>
                  <a:cxn ang="0">
                    <a:pos x="47" y="4"/>
                  </a:cxn>
                  <a:cxn ang="0">
                    <a:pos x="106" y="8"/>
                  </a:cxn>
                  <a:cxn ang="0">
                    <a:pos x="138" y="10"/>
                  </a:cxn>
                  <a:cxn ang="0">
                    <a:pos x="166" y="10"/>
                  </a:cxn>
                  <a:cxn ang="0">
                    <a:pos x="168" y="13"/>
                  </a:cxn>
                  <a:cxn ang="0">
                    <a:pos x="173" y="28"/>
                  </a:cxn>
                  <a:cxn ang="0">
                    <a:pos x="183" y="49"/>
                  </a:cxn>
                  <a:cxn ang="0">
                    <a:pos x="209" y="114"/>
                  </a:cxn>
                  <a:cxn ang="0">
                    <a:pos x="224" y="155"/>
                  </a:cxn>
                  <a:cxn ang="0">
                    <a:pos x="242" y="204"/>
                  </a:cxn>
                  <a:cxn ang="0">
                    <a:pos x="259" y="258"/>
                  </a:cxn>
                  <a:cxn ang="0">
                    <a:pos x="278" y="316"/>
                  </a:cxn>
                  <a:cxn ang="0">
                    <a:pos x="294" y="379"/>
                  </a:cxn>
                  <a:cxn ang="0">
                    <a:pos x="311" y="444"/>
                  </a:cxn>
                  <a:cxn ang="0">
                    <a:pos x="328" y="515"/>
                  </a:cxn>
                  <a:cxn ang="0">
                    <a:pos x="341" y="586"/>
                  </a:cxn>
                  <a:cxn ang="0">
                    <a:pos x="352" y="661"/>
                  </a:cxn>
                  <a:cxn ang="0">
                    <a:pos x="361" y="735"/>
                  </a:cxn>
                  <a:cxn ang="0">
                    <a:pos x="278" y="735"/>
                  </a:cxn>
                  <a:cxn ang="0">
                    <a:pos x="201" y="731"/>
                  </a:cxn>
                  <a:cxn ang="0">
                    <a:pos x="132" y="728"/>
                  </a:cxn>
                  <a:cxn ang="0">
                    <a:pos x="73" y="722"/>
                  </a:cxn>
                  <a:cxn ang="0">
                    <a:pos x="19" y="715"/>
                  </a:cxn>
                  <a:cxn ang="0">
                    <a:pos x="13" y="647"/>
                  </a:cxn>
                  <a:cxn ang="0">
                    <a:pos x="8" y="578"/>
                  </a:cxn>
                  <a:cxn ang="0">
                    <a:pos x="4" y="511"/>
                  </a:cxn>
                  <a:cxn ang="0">
                    <a:pos x="0" y="448"/>
                  </a:cxn>
                  <a:cxn ang="0">
                    <a:pos x="0" y="388"/>
                  </a:cxn>
                  <a:cxn ang="0">
                    <a:pos x="2" y="336"/>
                  </a:cxn>
                  <a:cxn ang="0">
                    <a:pos x="6" y="263"/>
                  </a:cxn>
                  <a:cxn ang="0">
                    <a:pos x="8" y="196"/>
                  </a:cxn>
                  <a:cxn ang="0">
                    <a:pos x="8" y="92"/>
                  </a:cxn>
                  <a:cxn ang="0">
                    <a:pos x="6" y="53"/>
                  </a:cxn>
                  <a:cxn ang="0">
                    <a:pos x="4" y="25"/>
                  </a:cxn>
                  <a:cxn ang="0">
                    <a:pos x="2" y="6"/>
                  </a:cxn>
                  <a:cxn ang="0">
                    <a:pos x="2" y="0"/>
                  </a:cxn>
                </a:cxnLst>
                <a:rect l="0" t="0" r="r" b="b"/>
                <a:pathLst>
                  <a:path w="361" h="735">
                    <a:moveTo>
                      <a:pt x="2" y="0"/>
                    </a:moveTo>
                    <a:lnTo>
                      <a:pt x="8" y="0"/>
                    </a:lnTo>
                    <a:lnTo>
                      <a:pt x="24" y="2"/>
                    </a:lnTo>
                    <a:lnTo>
                      <a:pt x="47" y="4"/>
                    </a:lnTo>
                    <a:lnTo>
                      <a:pt x="106" y="8"/>
                    </a:lnTo>
                    <a:lnTo>
                      <a:pt x="138" y="10"/>
                    </a:lnTo>
                    <a:lnTo>
                      <a:pt x="166" y="10"/>
                    </a:lnTo>
                    <a:lnTo>
                      <a:pt x="168" y="13"/>
                    </a:lnTo>
                    <a:lnTo>
                      <a:pt x="173" y="28"/>
                    </a:lnTo>
                    <a:lnTo>
                      <a:pt x="183" y="49"/>
                    </a:lnTo>
                    <a:lnTo>
                      <a:pt x="209" y="114"/>
                    </a:lnTo>
                    <a:lnTo>
                      <a:pt x="224" y="155"/>
                    </a:lnTo>
                    <a:lnTo>
                      <a:pt x="242" y="204"/>
                    </a:lnTo>
                    <a:lnTo>
                      <a:pt x="259" y="258"/>
                    </a:lnTo>
                    <a:lnTo>
                      <a:pt x="278" y="316"/>
                    </a:lnTo>
                    <a:lnTo>
                      <a:pt x="294" y="379"/>
                    </a:lnTo>
                    <a:lnTo>
                      <a:pt x="311" y="444"/>
                    </a:lnTo>
                    <a:lnTo>
                      <a:pt x="328" y="515"/>
                    </a:lnTo>
                    <a:lnTo>
                      <a:pt x="341" y="586"/>
                    </a:lnTo>
                    <a:lnTo>
                      <a:pt x="352" y="661"/>
                    </a:lnTo>
                    <a:lnTo>
                      <a:pt x="361" y="735"/>
                    </a:lnTo>
                    <a:lnTo>
                      <a:pt x="278" y="735"/>
                    </a:lnTo>
                    <a:lnTo>
                      <a:pt x="201" y="731"/>
                    </a:lnTo>
                    <a:lnTo>
                      <a:pt x="132" y="728"/>
                    </a:lnTo>
                    <a:lnTo>
                      <a:pt x="73" y="722"/>
                    </a:lnTo>
                    <a:lnTo>
                      <a:pt x="19" y="715"/>
                    </a:lnTo>
                    <a:lnTo>
                      <a:pt x="13" y="647"/>
                    </a:lnTo>
                    <a:lnTo>
                      <a:pt x="8" y="578"/>
                    </a:lnTo>
                    <a:lnTo>
                      <a:pt x="4" y="511"/>
                    </a:lnTo>
                    <a:lnTo>
                      <a:pt x="0" y="448"/>
                    </a:lnTo>
                    <a:lnTo>
                      <a:pt x="0" y="388"/>
                    </a:lnTo>
                    <a:lnTo>
                      <a:pt x="2" y="336"/>
                    </a:lnTo>
                    <a:lnTo>
                      <a:pt x="6" y="263"/>
                    </a:lnTo>
                    <a:lnTo>
                      <a:pt x="8" y="196"/>
                    </a:lnTo>
                    <a:lnTo>
                      <a:pt x="8" y="92"/>
                    </a:lnTo>
                    <a:lnTo>
                      <a:pt x="6" y="53"/>
                    </a:lnTo>
                    <a:lnTo>
                      <a:pt x="4" y="25"/>
                    </a:lnTo>
                    <a:lnTo>
                      <a:pt x="2" y="6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2D5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0949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21898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82848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43797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04746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65696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26645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87594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cs typeface="Arial" panose="020B0604020202020204" pitchFamily="34" charset="0"/>
                </a:endParaRPr>
              </a:p>
            </p:txBody>
          </p:sp>
          <p:sp>
            <p:nvSpPr>
              <p:cNvPr id="154" name="Freeform 20"/>
              <p:cNvSpPr>
                <a:spLocks/>
              </p:cNvSpPr>
              <p:nvPr/>
            </p:nvSpPr>
            <p:spPr bwMode="auto">
              <a:xfrm>
                <a:off x="1606737" y="4329113"/>
                <a:ext cx="55562" cy="561975"/>
              </a:xfrm>
              <a:custGeom>
                <a:avLst/>
                <a:gdLst/>
                <a:ahLst/>
                <a:cxnLst>
                  <a:cxn ang="0">
                    <a:pos x="35" y="0"/>
                  </a:cxn>
                  <a:cxn ang="0">
                    <a:pos x="28" y="93"/>
                  </a:cxn>
                  <a:cxn ang="0">
                    <a:pos x="24" y="186"/>
                  </a:cxn>
                  <a:cxn ang="0">
                    <a:pos x="24" y="354"/>
                  </a:cxn>
                  <a:cxn ang="0">
                    <a:pos x="17" y="352"/>
                  </a:cxn>
                  <a:cxn ang="0">
                    <a:pos x="7" y="352"/>
                  </a:cxn>
                  <a:cxn ang="0">
                    <a:pos x="0" y="350"/>
                  </a:cxn>
                  <a:cxn ang="0">
                    <a:pos x="2" y="268"/>
                  </a:cxn>
                  <a:cxn ang="0">
                    <a:pos x="5" y="197"/>
                  </a:cxn>
                  <a:cxn ang="0">
                    <a:pos x="11" y="138"/>
                  </a:cxn>
                  <a:cxn ang="0">
                    <a:pos x="17" y="89"/>
                  </a:cxn>
                  <a:cxn ang="0">
                    <a:pos x="24" y="50"/>
                  </a:cxn>
                  <a:cxn ang="0">
                    <a:pos x="30" y="22"/>
                  </a:cxn>
                  <a:cxn ang="0">
                    <a:pos x="33" y="5"/>
                  </a:cxn>
                  <a:cxn ang="0">
                    <a:pos x="35" y="0"/>
                  </a:cxn>
                </a:cxnLst>
                <a:rect l="0" t="0" r="r" b="b"/>
                <a:pathLst>
                  <a:path w="35" h="354">
                    <a:moveTo>
                      <a:pt x="35" y="0"/>
                    </a:moveTo>
                    <a:lnTo>
                      <a:pt x="28" y="93"/>
                    </a:lnTo>
                    <a:lnTo>
                      <a:pt x="24" y="186"/>
                    </a:lnTo>
                    <a:lnTo>
                      <a:pt x="24" y="354"/>
                    </a:lnTo>
                    <a:lnTo>
                      <a:pt x="17" y="352"/>
                    </a:lnTo>
                    <a:lnTo>
                      <a:pt x="7" y="352"/>
                    </a:lnTo>
                    <a:lnTo>
                      <a:pt x="0" y="350"/>
                    </a:lnTo>
                    <a:lnTo>
                      <a:pt x="2" y="268"/>
                    </a:lnTo>
                    <a:lnTo>
                      <a:pt x="5" y="197"/>
                    </a:lnTo>
                    <a:lnTo>
                      <a:pt x="11" y="138"/>
                    </a:lnTo>
                    <a:lnTo>
                      <a:pt x="17" y="89"/>
                    </a:lnTo>
                    <a:lnTo>
                      <a:pt x="24" y="50"/>
                    </a:lnTo>
                    <a:lnTo>
                      <a:pt x="30" y="22"/>
                    </a:lnTo>
                    <a:lnTo>
                      <a:pt x="33" y="5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0949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21898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82848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43797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04746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65696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26645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87594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cs typeface="Arial" panose="020B0604020202020204" pitchFamily="34" charset="0"/>
                </a:endParaRPr>
              </a:p>
            </p:txBody>
          </p:sp>
          <p:sp>
            <p:nvSpPr>
              <p:cNvPr id="155" name="Freeform 21"/>
              <p:cNvSpPr>
                <a:spLocks/>
              </p:cNvSpPr>
              <p:nvPr/>
            </p:nvSpPr>
            <p:spPr bwMode="auto">
              <a:xfrm>
                <a:off x="2659250" y="4257675"/>
                <a:ext cx="134937" cy="6127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4"/>
                  </a:cxn>
                  <a:cxn ang="0">
                    <a:pos x="7" y="17"/>
                  </a:cxn>
                  <a:cxn ang="0">
                    <a:pos x="15" y="37"/>
                  </a:cxn>
                  <a:cxn ang="0">
                    <a:pos x="24" y="69"/>
                  </a:cxn>
                  <a:cxn ang="0">
                    <a:pos x="35" y="108"/>
                  </a:cxn>
                  <a:cxn ang="0">
                    <a:pos x="48" y="160"/>
                  </a:cxn>
                  <a:cxn ang="0">
                    <a:pos x="61" y="222"/>
                  </a:cxn>
                  <a:cxn ang="0">
                    <a:pos x="74" y="295"/>
                  </a:cxn>
                  <a:cxn ang="0">
                    <a:pos x="85" y="380"/>
                  </a:cxn>
                  <a:cxn ang="0">
                    <a:pos x="74" y="384"/>
                  </a:cxn>
                  <a:cxn ang="0">
                    <a:pos x="61" y="386"/>
                  </a:cxn>
                  <a:cxn ang="0">
                    <a:pos x="58" y="332"/>
                  </a:cxn>
                  <a:cxn ang="0">
                    <a:pos x="50" y="270"/>
                  </a:cxn>
                  <a:cxn ang="0">
                    <a:pos x="41" y="205"/>
                  </a:cxn>
                  <a:cxn ang="0">
                    <a:pos x="31" y="134"/>
                  </a:cxn>
                  <a:cxn ang="0">
                    <a:pos x="17" y="65"/>
                  </a:cxn>
                  <a:cxn ang="0">
                    <a:pos x="0" y="0"/>
                  </a:cxn>
                </a:cxnLst>
                <a:rect l="0" t="0" r="r" b="b"/>
                <a:pathLst>
                  <a:path w="85" h="386">
                    <a:moveTo>
                      <a:pt x="0" y="0"/>
                    </a:moveTo>
                    <a:lnTo>
                      <a:pt x="2" y="4"/>
                    </a:lnTo>
                    <a:lnTo>
                      <a:pt x="7" y="17"/>
                    </a:lnTo>
                    <a:lnTo>
                      <a:pt x="15" y="37"/>
                    </a:lnTo>
                    <a:lnTo>
                      <a:pt x="24" y="69"/>
                    </a:lnTo>
                    <a:lnTo>
                      <a:pt x="35" y="108"/>
                    </a:lnTo>
                    <a:lnTo>
                      <a:pt x="48" y="160"/>
                    </a:lnTo>
                    <a:lnTo>
                      <a:pt x="61" y="222"/>
                    </a:lnTo>
                    <a:lnTo>
                      <a:pt x="74" y="295"/>
                    </a:lnTo>
                    <a:lnTo>
                      <a:pt x="85" y="380"/>
                    </a:lnTo>
                    <a:lnTo>
                      <a:pt x="74" y="384"/>
                    </a:lnTo>
                    <a:lnTo>
                      <a:pt x="61" y="386"/>
                    </a:lnTo>
                    <a:lnTo>
                      <a:pt x="58" y="332"/>
                    </a:lnTo>
                    <a:lnTo>
                      <a:pt x="50" y="270"/>
                    </a:lnTo>
                    <a:lnTo>
                      <a:pt x="41" y="205"/>
                    </a:lnTo>
                    <a:lnTo>
                      <a:pt x="31" y="134"/>
                    </a:lnTo>
                    <a:lnTo>
                      <a:pt x="17" y="6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0949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21898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82848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43797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04746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65696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26645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87594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cs typeface="Arial" panose="020B0604020202020204" pitchFamily="34" charset="0"/>
                </a:endParaRPr>
              </a:p>
            </p:txBody>
          </p:sp>
          <p:sp>
            <p:nvSpPr>
              <p:cNvPr id="156" name="Freeform 22"/>
              <p:cNvSpPr>
                <a:spLocks/>
              </p:cNvSpPr>
              <p:nvPr/>
            </p:nvSpPr>
            <p:spPr bwMode="auto">
              <a:xfrm>
                <a:off x="1719450" y="4370388"/>
                <a:ext cx="206375" cy="68263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130" y="11"/>
                  </a:cxn>
                  <a:cxn ang="0">
                    <a:pos x="128" y="43"/>
                  </a:cxn>
                  <a:cxn ang="0">
                    <a:pos x="0" y="33"/>
                  </a:cxn>
                  <a:cxn ang="0">
                    <a:pos x="2" y="0"/>
                  </a:cxn>
                </a:cxnLst>
                <a:rect l="0" t="0" r="r" b="b"/>
                <a:pathLst>
                  <a:path w="130" h="43">
                    <a:moveTo>
                      <a:pt x="2" y="0"/>
                    </a:moveTo>
                    <a:lnTo>
                      <a:pt x="130" y="11"/>
                    </a:lnTo>
                    <a:lnTo>
                      <a:pt x="128" y="43"/>
                    </a:lnTo>
                    <a:lnTo>
                      <a:pt x="0" y="33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0949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21898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82848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43797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04746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65696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26645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87594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cs typeface="Arial" panose="020B0604020202020204" pitchFamily="34" charset="0"/>
                </a:endParaRPr>
              </a:p>
            </p:txBody>
          </p:sp>
          <p:sp>
            <p:nvSpPr>
              <p:cNvPr id="157" name="Freeform 105"/>
              <p:cNvSpPr>
                <a:spLocks/>
              </p:cNvSpPr>
              <p:nvPr/>
            </p:nvSpPr>
            <p:spPr bwMode="auto">
              <a:xfrm>
                <a:off x="2043450" y="3772011"/>
                <a:ext cx="257439" cy="140758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79" y="76"/>
                  </a:cxn>
                  <a:cxn ang="0">
                    <a:pos x="0" y="6"/>
                  </a:cxn>
                  <a:cxn ang="0">
                    <a:pos x="55" y="6"/>
                  </a:cxn>
                  <a:cxn ang="0">
                    <a:pos x="75" y="5"/>
                  </a:cxn>
                  <a:cxn ang="0">
                    <a:pos x="96" y="4"/>
                  </a:cxn>
                  <a:cxn ang="0">
                    <a:pos x="118" y="3"/>
                  </a:cxn>
                  <a:cxn ang="0">
                    <a:pos x="139" y="0"/>
                  </a:cxn>
                </a:cxnLst>
                <a:rect l="0" t="0" r="r" b="b"/>
                <a:pathLst>
                  <a:path w="139" h="76">
                    <a:moveTo>
                      <a:pt x="139" y="0"/>
                    </a:moveTo>
                    <a:lnTo>
                      <a:pt x="79" y="76"/>
                    </a:lnTo>
                    <a:lnTo>
                      <a:pt x="0" y="6"/>
                    </a:lnTo>
                    <a:lnTo>
                      <a:pt x="55" y="6"/>
                    </a:lnTo>
                    <a:lnTo>
                      <a:pt x="75" y="5"/>
                    </a:lnTo>
                    <a:lnTo>
                      <a:pt x="96" y="4"/>
                    </a:lnTo>
                    <a:lnTo>
                      <a:pt x="118" y="3"/>
                    </a:lnTo>
                    <a:lnTo>
                      <a:pt x="139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DA1EA3">
                      <a:shade val="30000"/>
                      <a:satMod val="115000"/>
                    </a:srgbClr>
                  </a:gs>
                  <a:gs pos="50000">
                    <a:srgbClr val="DA1EA3">
                      <a:shade val="67500"/>
                      <a:satMod val="115000"/>
                    </a:srgbClr>
                  </a:gs>
                  <a:gs pos="100000">
                    <a:srgbClr val="DA1EA3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0949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21898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82848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43797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04746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65696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26645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87594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cs typeface="Arial" panose="020B0604020202020204" pitchFamily="34" charset="0"/>
                </a:endParaRPr>
              </a:p>
            </p:txBody>
          </p:sp>
          <p:sp>
            <p:nvSpPr>
              <p:cNvPr id="158" name="Freeform 106"/>
              <p:cNvSpPr>
                <a:spLocks/>
              </p:cNvSpPr>
              <p:nvPr/>
            </p:nvSpPr>
            <p:spPr bwMode="auto">
              <a:xfrm>
                <a:off x="2119386" y="3868320"/>
                <a:ext cx="218546" cy="898260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50" y="0"/>
                  </a:cxn>
                  <a:cxn ang="0">
                    <a:pos x="56" y="27"/>
                  </a:cxn>
                  <a:cxn ang="0">
                    <a:pos x="62" y="55"/>
                  </a:cxn>
                  <a:cxn ang="0">
                    <a:pos x="68" y="85"/>
                  </a:cxn>
                  <a:cxn ang="0">
                    <a:pos x="74" y="115"/>
                  </a:cxn>
                  <a:cxn ang="0">
                    <a:pos x="85" y="178"/>
                  </a:cxn>
                  <a:cxn ang="0">
                    <a:pos x="94" y="238"/>
                  </a:cxn>
                  <a:cxn ang="0">
                    <a:pos x="99" y="266"/>
                  </a:cxn>
                  <a:cxn ang="0">
                    <a:pos x="103" y="293"/>
                  </a:cxn>
                  <a:cxn ang="0">
                    <a:pos x="107" y="318"/>
                  </a:cxn>
                  <a:cxn ang="0">
                    <a:pos x="110" y="339"/>
                  </a:cxn>
                  <a:cxn ang="0">
                    <a:pos x="113" y="358"/>
                  </a:cxn>
                  <a:cxn ang="0">
                    <a:pos x="115" y="373"/>
                  </a:cxn>
                  <a:cxn ang="0">
                    <a:pos x="117" y="385"/>
                  </a:cxn>
                  <a:cxn ang="0">
                    <a:pos x="118" y="393"/>
                  </a:cxn>
                  <a:cxn ang="0">
                    <a:pos x="118" y="395"/>
                  </a:cxn>
                  <a:cxn ang="0">
                    <a:pos x="63" y="485"/>
                  </a:cxn>
                  <a:cxn ang="0">
                    <a:pos x="0" y="401"/>
                  </a:cxn>
                  <a:cxn ang="0">
                    <a:pos x="5" y="377"/>
                  </a:cxn>
                  <a:cxn ang="0">
                    <a:pos x="9" y="350"/>
                  </a:cxn>
                  <a:cxn ang="0">
                    <a:pos x="13" y="322"/>
                  </a:cxn>
                  <a:cxn ang="0">
                    <a:pos x="16" y="292"/>
                  </a:cxn>
                  <a:cxn ang="0">
                    <a:pos x="18" y="262"/>
                  </a:cxn>
                  <a:cxn ang="0">
                    <a:pos x="21" y="200"/>
                  </a:cxn>
                  <a:cxn ang="0">
                    <a:pos x="22" y="170"/>
                  </a:cxn>
                  <a:cxn ang="0">
                    <a:pos x="23" y="141"/>
                  </a:cxn>
                  <a:cxn ang="0">
                    <a:pos x="24" y="113"/>
                  </a:cxn>
                  <a:cxn ang="0">
                    <a:pos x="24" y="29"/>
                  </a:cxn>
                  <a:cxn ang="0">
                    <a:pos x="23" y="17"/>
                  </a:cxn>
                  <a:cxn ang="0">
                    <a:pos x="23" y="6"/>
                  </a:cxn>
                  <a:cxn ang="0">
                    <a:pos x="28" y="5"/>
                  </a:cxn>
                  <a:cxn ang="0">
                    <a:pos x="35" y="2"/>
                  </a:cxn>
                  <a:cxn ang="0">
                    <a:pos x="42" y="2"/>
                  </a:cxn>
                  <a:cxn ang="0">
                    <a:pos x="47" y="0"/>
                  </a:cxn>
                </a:cxnLst>
                <a:rect l="0" t="0" r="r" b="b"/>
                <a:pathLst>
                  <a:path w="118" h="485">
                    <a:moveTo>
                      <a:pt x="47" y="0"/>
                    </a:moveTo>
                    <a:lnTo>
                      <a:pt x="50" y="0"/>
                    </a:lnTo>
                    <a:lnTo>
                      <a:pt x="56" y="27"/>
                    </a:lnTo>
                    <a:lnTo>
                      <a:pt x="62" y="55"/>
                    </a:lnTo>
                    <a:lnTo>
                      <a:pt x="68" y="85"/>
                    </a:lnTo>
                    <a:lnTo>
                      <a:pt x="74" y="115"/>
                    </a:lnTo>
                    <a:lnTo>
                      <a:pt x="85" y="178"/>
                    </a:lnTo>
                    <a:lnTo>
                      <a:pt x="94" y="238"/>
                    </a:lnTo>
                    <a:lnTo>
                      <a:pt x="99" y="266"/>
                    </a:lnTo>
                    <a:lnTo>
                      <a:pt x="103" y="293"/>
                    </a:lnTo>
                    <a:lnTo>
                      <a:pt x="107" y="318"/>
                    </a:lnTo>
                    <a:lnTo>
                      <a:pt x="110" y="339"/>
                    </a:lnTo>
                    <a:lnTo>
                      <a:pt x="113" y="358"/>
                    </a:lnTo>
                    <a:lnTo>
                      <a:pt x="115" y="373"/>
                    </a:lnTo>
                    <a:lnTo>
                      <a:pt x="117" y="385"/>
                    </a:lnTo>
                    <a:lnTo>
                      <a:pt x="118" y="393"/>
                    </a:lnTo>
                    <a:lnTo>
                      <a:pt x="118" y="395"/>
                    </a:lnTo>
                    <a:lnTo>
                      <a:pt x="63" y="485"/>
                    </a:lnTo>
                    <a:lnTo>
                      <a:pt x="0" y="401"/>
                    </a:lnTo>
                    <a:lnTo>
                      <a:pt x="5" y="377"/>
                    </a:lnTo>
                    <a:lnTo>
                      <a:pt x="9" y="350"/>
                    </a:lnTo>
                    <a:lnTo>
                      <a:pt x="13" y="322"/>
                    </a:lnTo>
                    <a:lnTo>
                      <a:pt x="16" y="292"/>
                    </a:lnTo>
                    <a:lnTo>
                      <a:pt x="18" y="262"/>
                    </a:lnTo>
                    <a:lnTo>
                      <a:pt x="21" y="200"/>
                    </a:lnTo>
                    <a:lnTo>
                      <a:pt x="22" y="170"/>
                    </a:lnTo>
                    <a:lnTo>
                      <a:pt x="23" y="141"/>
                    </a:lnTo>
                    <a:lnTo>
                      <a:pt x="24" y="113"/>
                    </a:lnTo>
                    <a:lnTo>
                      <a:pt x="24" y="29"/>
                    </a:lnTo>
                    <a:lnTo>
                      <a:pt x="23" y="17"/>
                    </a:lnTo>
                    <a:lnTo>
                      <a:pt x="23" y="6"/>
                    </a:lnTo>
                    <a:lnTo>
                      <a:pt x="28" y="5"/>
                    </a:lnTo>
                    <a:lnTo>
                      <a:pt x="35" y="2"/>
                    </a:lnTo>
                    <a:lnTo>
                      <a:pt x="42" y="2"/>
                    </a:lnTo>
                    <a:lnTo>
                      <a:pt x="47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DA1EA3">
                      <a:shade val="30000"/>
                      <a:satMod val="115000"/>
                    </a:srgbClr>
                  </a:gs>
                  <a:gs pos="50000">
                    <a:srgbClr val="DA1EA3">
                      <a:shade val="67500"/>
                      <a:satMod val="115000"/>
                    </a:srgbClr>
                  </a:gs>
                  <a:gs pos="100000">
                    <a:srgbClr val="DA1EA3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0949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21898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82848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43797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04746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65696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26645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87594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44" name="Freeform 89"/>
            <p:cNvSpPr>
              <a:spLocks/>
            </p:cNvSpPr>
            <p:nvPr/>
          </p:nvSpPr>
          <p:spPr bwMode="auto">
            <a:xfrm>
              <a:off x="2455764" y="4623595"/>
              <a:ext cx="474133" cy="368564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44" y="1"/>
                </a:cxn>
                <a:cxn ang="0">
                  <a:pos x="145" y="6"/>
                </a:cxn>
                <a:cxn ang="0">
                  <a:pos x="147" y="12"/>
                </a:cxn>
                <a:cxn ang="0">
                  <a:pos x="150" y="22"/>
                </a:cxn>
                <a:cxn ang="0">
                  <a:pos x="154" y="31"/>
                </a:cxn>
                <a:cxn ang="0">
                  <a:pos x="159" y="43"/>
                </a:cxn>
                <a:cxn ang="0">
                  <a:pos x="165" y="55"/>
                </a:cxn>
                <a:cxn ang="0">
                  <a:pos x="172" y="66"/>
                </a:cxn>
                <a:cxn ang="0">
                  <a:pos x="180" y="76"/>
                </a:cxn>
                <a:cxn ang="0">
                  <a:pos x="189" y="86"/>
                </a:cxn>
                <a:cxn ang="0">
                  <a:pos x="200" y="94"/>
                </a:cxn>
                <a:cxn ang="0">
                  <a:pos x="212" y="99"/>
                </a:cxn>
                <a:cxn ang="0">
                  <a:pos x="225" y="102"/>
                </a:cxn>
                <a:cxn ang="0">
                  <a:pos x="240" y="102"/>
                </a:cxn>
                <a:cxn ang="0">
                  <a:pos x="256" y="98"/>
                </a:cxn>
                <a:cxn ang="0">
                  <a:pos x="255" y="100"/>
                </a:cxn>
                <a:cxn ang="0">
                  <a:pos x="252" y="104"/>
                </a:cxn>
                <a:cxn ang="0">
                  <a:pos x="247" y="110"/>
                </a:cxn>
                <a:cxn ang="0">
                  <a:pos x="241" y="118"/>
                </a:cxn>
                <a:cxn ang="0">
                  <a:pos x="232" y="128"/>
                </a:cxn>
                <a:cxn ang="0">
                  <a:pos x="222" y="138"/>
                </a:cxn>
                <a:cxn ang="0">
                  <a:pos x="209" y="149"/>
                </a:cxn>
                <a:cxn ang="0">
                  <a:pos x="195" y="159"/>
                </a:cxn>
                <a:cxn ang="0">
                  <a:pos x="178" y="169"/>
                </a:cxn>
                <a:cxn ang="0">
                  <a:pos x="159" y="179"/>
                </a:cxn>
                <a:cxn ang="0">
                  <a:pos x="137" y="187"/>
                </a:cxn>
                <a:cxn ang="0">
                  <a:pos x="114" y="193"/>
                </a:cxn>
                <a:cxn ang="0">
                  <a:pos x="90" y="197"/>
                </a:cxn>
                <a:cxn ang="0">
                  <a:pos x="62" y="199"/>
                </a:cxn>
                <a:cxn ang="0">
                  <a:pos x="31" y="197"/>
                </a:cxn>
                <a:cxn ang="0">
                  <a:pos x="0" y="192"/>
                </a:cxn>
                <a:cxn ang="0">
                  <a:pos x="144" y="0"/>
                </a:cxn>
              </a:cxnLst>
              <a:rect l="0" t="0" r="r" b="b"/>
              <a:pathLst>
                <a:path w="256" h="199">
                  <a:moveTo>
                    <a:pt x="144" y="0"/>
                  </a:moveTo>
                  <a:lnTo>
                    <a:pt x="144" y="1"/>
                  </a:lnTo>
                  <a:lnTo>
                    <a:pt x="145" y="6"/>
                  </a:lnTo>
                  <a:lnTo>
                    <a:pt x="147" y="12"/>
                  </a:lnTo>
                  <a:lnTo>
                    <a:pt x="150" y="22"/>
                  </a:lnTo>
                  <a:lnTo>
                    <a:pt x="154" y="31"/>
                  </a:lnTo>
                  <a:lnTo>
                    <a:pt x="159" y="43"/>
                  </a:lnTo>
                  <a:lnTo>
                    <a:pt x="165" y="55"/>
                  </a:lnTo>
                  <a:lnTo>
                    <a:pt x="172" y="66"/>
                  </a:lnTo>
                  <a:lnTo>
                    <a:pt x="180" y="76"/>
                  </a:lnTo>
                  <a:lnTo>
                    <a:pt x="189" y="86"/>
                  </a:lnTo>
                  <a:lnTo>
                    <a:pt x="200" y="94"/>
                  </a:lnTo>
                  <a:lnTo>
                    <a:pt x="212" y="99"/>
                  </a:lnTo>
                  <a:lnTo>
                    <a:pt x="225" y="102"/>
                  </a:lnTo>
                  <a:lnTo>
                    <a:pt x="240" y="102"/>
                  </a:lnTo>
                  <a:lnTo>
                    <a:pt x="256" y="98"/>
                  </a:lnTo>
                  <a:lnTo>
                    <a:pt x="255" y="100"/>
                  </a:lnTo>
                  <a:lnTo>
                    <a:pt x="252" y="104"/>
                  </a:lnTo>
                  <a:lnTo>
                    <a:pt x="247" y="110"/>
                  </a:lnTo>
                  <a:lnTo>
                    <a:pt x="241" y="118"/>
                  </a:lnTo>
                  <a:lnTo>
                    <a:pt x="232" y="128"/>
                  </a:lnTo>
                  <a:lnTo>
                    <a:pt x="222" y="138"/>
                  </a:lnTo>
                  <a:lnTo>
                    <a:pt x="209" y="149"/>
                  </a:lnTo>
                  <a:lnTo>
                    <a:pt x="195" y="159"/>
                  </a:lnTo>
                  <a:lnTo>
                    <a:pt x="178" y="169"/>
                  </a:lnTo>
                  <a:lnTo>
                    <a:pt x="159" y="179"/>
                  </a:lnTo>
                  <a:lnTo>
                    <a:pt x="137" y="187"/>
                  </a:lnTo>
                  <a:lnTo>
                    <a:pt x="114" y="193"/>
                  </a:lnTo>
                  <a:lnTo>
                    <a:pt x="90" y="197"/>
                  </a:lnTo>
                  <a:lnTo>
                    <a:pt x="62" y="199"/>
                  </a:lnTo>
                  <a:lnTo>
                    <a:pt x="31" y="197"/>
                  </a:lnTo>
                  <a:lnTo>
                    <a:pt x="0" y="192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04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45" name="Freeform 94"/>
            <p:cNvSpPr>
              <a:spLocks/>
            </p:cNvSpPr>
            <p:nvPr/>
          </p:nvSpPr>
          <p:spPr bwMode="auto">
            <a:xfrm>
              <a:off x="1405633" y="3775341"/>
              <a:ext cx="1407583" cy="1357577"/>
            </a:xfrm>
            <a:custGeom>
              <a:avLst/>
              <a:gdLst/>
              <a:ahLst/>
              <a:cxnLst>
                <a:cxn ang="0">
                  <a:pos x="406" y="2"/>
                </a:cxn>
                <a:cxn ang="0">
                  <a:pos x="481" y="19"/>
                </a:cxn>
                <a:cxn ang="0">
                  <a:pos x="552" y="49"/>
                </a:cxn>
                <a:cxn ang="0">
                  <a:pos x="613" y="92"/>
                </a:cxn>
                <a:cxn ang="0">
                  <a:pos x="664" y="145"/>
                </a:cxn>
                <a:cxn ang="0">
                  <a:pos x="704" y="208"/>
                </a:cxn>
                <a:cxn ang="0">
                  <a:pos x="734" y="275"/>
                </a:cxn>
                <a:cxn ang="0">
                  <a:pos x="753" y="345"/>
                </a:cxn>
                <a:cxn ang="0">
                  <a:pos x="760" y="414"/>
                </a:cxn>
                <a:cxn ang="0">
                  <a:pos x="756" y="479"/>
                </a:cxn>
                <a:cxn ang="0">
                  <a:pos x="739" y="538"/>
                </a:cxn>
                <a:cxn ang="0">
                  <a:pos x="705" y="599"/>
                </a:cxn>
                <a:cxn ang="0">
                  <a:pos x="660" y="650"/>
                </a:cxn>
                <a:cxn ang="0">
                  <a:pos x="605" y="689"/>
                </a:cxn>
                <a:cxn ang="0">
                  <a:pos x="542" y="716"/>
                </a:cxn>
                <a:cxn ang="0">
                  <a:pos x="474" y="731"/>
                </a:cxn>
                <a:cxn ang="0">
                  <a:pos x="402" y="733"/>
                </a:cxn>
                <a:cxn ang="0">
                  <a:pos x="328" y="722"/>
                </a:cxn>
                <a:cxn ang="0">
                  <a:pos x="253" y="698"/>
                </a:cxn>
                <a:cxn ang="0">
                  <a:pos x="179" y="658"/>
                </a:cxn>
                <a:cxn ang="0">
                  <a:pos x="116" y="607"/>
                </a:cxn>
                <a:cxn ang="0">
                  <a:pos x="65" y="546"/>
                </a:cxn>
                <a:cxn ang="0">
                  <a:pos x="27" y="478"/>
                </a:cxn>
                <a:cxn ang="0">
                  <a:pos x="6" y="404"/>
                </a:cxn>
                <a:cxn ang="0">
                  <a:pos x="0" y="329"/>
                </a:cxn>
                <a:cxn ang="0">
                  <a:pos x="12" y="252"/>
                </a:cxn>
                <a:cxn ang="0">
                  <a:pos x="42" y="180"/>
                </a:cxn>
                <a:cxn ang="0">
                  <a:pos x="84" y="120"/>
                </a:cxn>
                <a:cxn ang="0">
                  <a:pos x="135" y="71"/>
                </a:cxn>
                <a:cxn ang="0">
                  <a:pos x="195" y="36"/>
                </a:cxn>
                <a:cxn ang="0">
                  <a:pos x="262" y="11"/>
                </a:cxn>
                <a:cxn ang="0">
                  <a:pos x="332" y="0"/>
                </a:cxn>
              </a:cxnLst>
              <a:rect l="0" t="0" r="r" b="b"/>
              <a:pathLst>
                <a:path w="760" h="733">
                  <a:moveTo>
                    <a:pt x="370" y="0"/>
                  </a:moveTo>
                  <a:lnTo>
                    <a:pt x="406" y="2"/>
                  </a:lnTo>
                  <a:lnTo>
                    <a:pt x="444" y="9"/>
                  </a:lnTo>
                  <a:lnTo>
                    <a:pt x="481" y="19"/>
                  </a:lnTo>
                  <a:lnTo>
                    <a:pt x="519" y="32"/>
                  </a:lnTo>
                  <a:lnTo>
                    <a:pt x="552" y="49"/>
                  </a:lnTo>
                  <a:lnTo>
                    <a:pt x="584" y="69"/>
                  </a:lnTo>
                  <a:lnTo>
                    <a:pt x="613" y="92"/>
                  </a:lnTo>
                  <a:lnTo>
                    <a:pt x="639" y="118"/>
                  </a:lnTo>
                  <a:lnTo>
                    <a:pt x="664" y="145"/>
                  </a:lnTo>
                  <a:lnTo>
                    <a:pt x="685" y="176"/>
                  </a:lnTo>
                  <a:lnTo>
                    <a:pt x="704" y="208"/>
                  </a:lnTo>
                  <a:lnTo>
                    <a:pt x="720" y="241"/>
                  </a:lnTo>
                  <a:lnTo>
                    <a:pt x="734" y="275"/>
                  </a:lnTo>
                  <a:lnTo>
                    <a:pt x="745" y="309"/>
                  </a:lnTo>
                  <a:lnTo>
                    <a:pt x="753" y="345"/>
                  </a:lnTo>
                  <a:lnTo>
                    <a:pt x="758" y="380"/>
                  </a:lnTo>
                  <a:lnTo>
                    <a:pt x="760" y="414"/>
                  </a:lnTo>
                  <a:lnTo>
                    <a:pt x="759" y="447"/>
                  </a:lnTo>
                  <a:lnTo>
                    <a:pt x="756" y="479"/>
                  </a:lnTo>
                  <a:lnTo>
                    <a:pt x="749" y="509"/>
                  </a:lnTo>
                  <a:lnTo>
                    <a:pt x="739" y="538"/>
                  </a:lnTo>
                  <a:lnTo>
                    <a:pt x="724" y="570"/>
                  </a:lnTo>
                  <a:lnTo>
                    <a:pt x="705" y="599"/>
                  </a:lnTo>
                  <a:lnTo>
                    <a:pt x="684" y="626"/>
                  </a:lnTo>
                  <a:lnTo>
                    <a:pt x="660" y="650"/>
                  </a:lnTo>
                  <a:lnTo>
                    <a:pt x="634" y="671"/>
                  </a:lnTo>
                  <a:lnTo>
                    <a:pt x="605" y="689"/>
                  </a:lnTo>
                  <a:lnTo>
                    <a:pt x="575" y="704"/>
                  </a:lnTo>
                  <a:lnTo>
                    <a:pt x="542" y="716"/>
                  </a:lnTo>
                  <a:lnTo>
                    <a:pt x="508" y="724"/>
                  </a:lnTo>
                  <a:lnTo>
                    <a:pt x="474" y="731"/>
                  </a:lnTo>
                  <a:lnTo>
                    <a:pt x="438" y="733"/>
                  </a:lnTo>
                  <a:lnTo>
                    <a:pt x="402" y="733"/>
                  </a:lnTo>
                  <a:lnTo>
                    <a:pt x="364" y="729"/>
                  </a:lnTo>
                  <a:lnTo>
                    <a:pt x="328" y="722"/>
                  </a:lnTo>
                  <a:lnTo>
                    <a:pt x="290" y="712"/>
                  </a:lnTo>
                  <a:lnTo>
                    <a:pt x="253" y="698"/>
                  </a:lnTo>
                  <a:lnTo>
                    <a:pt x="215" y="680"/>
                  </a:lnTo>
                  <a:lnTo>
                    <a:pt x="179" y="658"/>
                  </a:lnTo>
                  <a:lnTo>
                    <a:pt x="146" y="634"/>
                  </a:lnTo>
                  <a:lnTo>
                    <a:pt x="116" y="607"/>
                  </a:lnTo>
                  <a:lnTo>
                    <a:pt x="89" y="578"/>
                  </a:lnTo>
                  <a:lnTo>
                    <a:pt x="65" y="546"/>
                  </a:lnTo>
                  <a:lnTo>
                    <a:pt x="44" y="513"/>
                  </a:lnTo>
                  <a:lnTo>
                    <a:pt x="27" y="478"/>
                  </a:lnTo>
                  <a:lnTo>
                    <a:pt x="15" y="442"/>
                  </a:lnTo>
                  <a:lnTo>
                    <a:pt x="6" y="404"/>
                  </a:lnTo>
                  <a:lnTo>
                    <a:pt x="1" y="367"/>
                  </a:lnTo>
                  <a:lnTo>
                    <a:pt x="0" y="329"/>
                  </a:lnTo>
                  <a:lnTo>
                    <a:pt x="4" y="290"/>
                  </a:lnTo>
                  <a:lnTo>
                    <a:pt x="12" y="252"/>
                  </a:lnTo>
                  <a:lnTo>
                    <a:pt x="26" y="214"/>
                  </a:lnTo>
                  <a:lnTo>
                    <a:pt x="42" y="180"/>
                  </a:lnTo>
                  <a:lnTo>
                    <a:pt x="62" y="149"/>
                  </a:lnTo>
                  <a:lnTo>
                    <a:pt x="84" y="120"/>
                  </a:lnTo>
                  <a:lnTo>
                    <a:pt x="109" y="94"/>
                  </a:lnTo>
                  <a:lnTo>
                    <a:pt x="135" y="71"/>
                  </a:lnTo>
                  <a:lnTo>
                    <a:pt x="164" y="52"/>
                  </a:lnTo>
                  <a:lnTo>
                    <a:pt x="195" y="36"/>
                  </a:lnTo>
                  <a:lnTo>
                    <a:pt x="228" y="21"/>
                  </a:lnTo>
                  <a:lnTo>
                    <a:pt x="262" y="11"/>
                  </a:lnTo>
                  <a:lnTo>
                    <a:pt x="297" y="4"/>
                  </a:lnTo>
                  <a:lnTo>
                    <a:pt x="332" y="0"/>
                  </a:lnTo>
                  <a:lnTo>
                    <a:pt x="370" y="0"/>
                  </a:lnTo>
                  <a:close/>
                </a:path>
              </a:pathLst>
            </a:custGeom>
            <a:solidFill>
              <a:srgbClr val="FFC89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46" name="Freeform 95"/>
            <p:cNvSpPr>
              <a:spLocks/>
            </p:cNvSpPr>
            <p:nvPr/>
          </p:nvSpPr>
          <p:spPr bwMode="auto">
            <a:xfrm>
              <a:off x="1537130" y="3853129"/>
              <a:ext cx="1227931" cy="1185333"/>
            </a:xfrm>
            <a:custGeom>
              <a:avLst/>
              <a:gdLst/>
              <a:ahLst/>
              <a:cxnLst>
                <a:cxn ang="0">
                  <a:pos x="313" y="0"/>
                </a:cxn>
                <a:cxn ang="0">
                  <a:pos x="348" y="1"/>
                </a:cxn>
                <a:cxn ang="0">
                  <a:pos x="383" y="7"/>
                </a:cxn>
                <a:cxn ang="0">
                  <a:pos x="418" y="16"/>
                </a:cxn>
                <a:cxn ang="0">
                  <a:pos x="453" y="29"/>
                </a:cxn>
                <a:cxn ang="0">
                  <a:pos x="484" y="44"/>
                </a:cxn>
                <a:cxn ang="0">
                  <a:pos x="512" y="63"/>
                </a:cxn>
                <a:cxn ang="0">
                  <a:pos x="539" y="84"/>
                </a:cxn>
                <a:cxn ang="0">
                  <a:pos x="563" y="108"/>
                </a:cxn>
                <a:cxn ang="0">
                  <a:pos x="585" y="135"/>
                </a:cxn>
                <a:cxn ang="0">
                  <a:pos x="604" y="164"/>
                </a:cxn>
                <a:cxn ang="0">
                  <a:pos x="621" y="193"/>
                </a:cxn>
                <a:cxn ang="0">
                  <a:pos x="634" y="225"/>
                </a:cxn>
                <a:cxn ang="0">
                  <a:pos x="645" y="257"/>
                </a:cxn>
                <a:cxn ang="0">
                  <a:pos x="654" y="289"/>
                </a:cxn>
                <a:cxn ang="0">
                  <a:pos x="660" y="322"/>
                </a:cxn>
                <a:cxn ang="0">
                  <a:pos x="663" y="353"/>
                </a:cxn>
                <a:cxn ang="0">
                  <a:pos x="663" y="385"/>
                </a:cxn>
                <a:cxn ang="0">
                  <a:pos x="660" y="415"/>
                </a:cxn>
                <a:cxn ang="0">
                  <a:pos x="653" y="443"/>
                </a:cxn>
                <a:cxn ang="0">
                  <a:pos x="645" y="470"/>
                </a:cxn>
                <a:cxn ang="0">
                  <a:pos x="630" y="499"/>
                </a:cxn>
                <a:cxn ang="0">
                  <a:pos x="613" y="526"/>
                </a:cxn>
                <a:cxn ang="0">
                  <a:pos x="592" y="551"/>
                </a:cxn>
                <a:cxn ang="0">
                  <a:pos x="570" y="572"/>
                </a:cxn>
                <a:cxn ang="0">
                  <a:pos x="544" y="591"/>
                </a:cxn>
                <a:cxn ang="0">
                  <a:pos x="517" y="607"/>
                </a:cxn>
                <a:cxn ang="0">
                  <a:pos x="488" y="619"/>
                </a:cxn>
                <a:cxn ang="0">
                  <a:pos x="457" y="629"/>
                </a:cxn>
                <a:cxn ang="0">
                  <a:pos x="425" y="635"/>
                </a:cxn>
                <a:cxn ang="0">
                  <a:pos x="393" y="639"/>
                </a:cxn>
                <a:cxn ang="0">
                  <a:pos x="359" y="640"/>
                </a:cxn>
                <a:cxn ang="0">
                  <a:pos x="324" y="637"/>
                </a:cxn>
                <a:cxn ang="0">
                  <a:pos x="290" y="631"/>
                </a:cxn>
                <a:cxn ang="0">
                  <a:pos x="255" y="622"/>
                </a:cxn>
                <a:cxn ang="0">
                  <a:pos x="221" y="609"/>
                </a:cxn>
                <a:cxn ang="0">
                  <a:pos x="185" y="592"/>
                </a:cxn>
                <a:cxn ang="0">
                  <a:pos x="151" y="572"/>
                </a:cxn>
                <a:cxn ang="0">
                  <a:pos x="121" y="549"/>
                </a:cxn>
                <a:cxn ang="0">
                  <a:pos x="94" y="523"/>
                </a:cxn>
                <a:cxn ang="0">
                  <a:pos x="69" y="494"/>
                </a:cxn>
                <a:cxn ang="0">
                  <a:pos x="49" y="464"/>
                </a:cxn>
                <a:cxn ang="0">
                  <a:pos x="31" y="432"/>
                </a:cxn>
                <a:cxn ang="0">
                  <a:pos x="18" y="400"/>
                </a:cxn>
                <a:cxn ang="0">
                  <a:pos x="7" y="365"/>
                </a:cxn>
                <a:cxn ang="0">
                  <a:pos x="2" y="330"/>
                </a:cxn>
                <a:cxn ang="0">
                  <a:pos x="0" y="295"/>
                </a:cxn>
                <a:cxn ang="0">
                  <a:pos x="3" y="258"/>
                </a:cxn>
                <a:cxn ang="0">
                  <a:pos x="10" y="223"/>
                </a:cxn>
                <a:cxn ang="0">
                  <a:pos x="22" y="187"/>
                </a:cxn>
                <a:cxn ang="0">
                  <a:pos x="38" y="155"/>
                </a:cxn>
                <a:cxn ang="0">
                  <a:pos x="56" y="127"/>
                </a:cxn>
                <a:cxn ang="0">
                  <a:pos x="77" y="101"/>
                </a:cxn>
                <a:cxn ang="0">
                  <a:pos x="100" y="77"/>
                </a:cxn>
                <a:cxn ang="0">
                  <a:pos x="126" y="57"/>
                </a:cxn>
                <a:cxn ang="0">
                  <a:pos x="154" y="40"/>
                </a:cxn>
                <a:cxn ang="0">
                  <a:pos x="183" y="25"/>
                </a:cxn>
                <a:cxn ang="0">
                  <a:pos x="214" y="14"/>
                </a:cxn>
                <a:cxn ang="0">
                  <a:pos x="246" y="6"/>
                </a:cxn>
                <a:cxn ang="0">
                  <a:pos x="280" y="1"/>
                </a:cxn>
                <a:cxn ang="0">
                  <a:pos x="313" y="0"/>
                </a:cxn>
              </a:cxnLst>
              <a:rect l="0" t="0" r="r" b="b"/>
              <a:pathLst>
                <a:path w="663" h="640">
                  <a:moveTo>
                    <a:pt x="313" y="0"/>
                  </a:moveTo>
                  <a:lnTo>
                    <a:pt x="348" y="1"/>
                  </a:lnTo>
                  <a:lnTo>
                    <a:pt x="383" y="7"/>
                  </a:lnTo>
                  <a:lnTo>
                    <a:pt x="418" y="16"/>
                  </a:lnTo>
                  <a:lnTo>
                    <a:pt x="453" y="29"/>
                  </a:lnTo>
                  <a:lnTo>
                    <a:pt x="484" y="44"/>
                  </a:lnTo>
                  <a:lnTo>
                    <a:pt x="512" y="63"/>
                  </a:lnTo>
                  <a:lnTo>
                    <a:pt x="539" y="84"/>
                  </a:lnTo>
                  <a:lnTo>
                    <a:pt x="563" y="108"/>
                  </a:lnTo>
                  <a:lnTo>
                    <a:pt x="585" y="135"/>
                  </a:lnTo>
                  <a:lnTo>
                    <a:pt x="604" y="164"/>
                  </a:lnTo>
                  <a:lnTo>
                    <a:pt x="621" y="193"/>
                  </a:lnTo>
                  <a:lnTo>
                    <a:pt x="634" y="225"/>
                  </a:lnTo>
                  <a:lnTo>
                    <a:pt x="645" y="257"/>
                  </a:lnTo>
                  <a:lnTo>
                    <a:pt x="654" y="289"/>
                  </a:lnTo>
                  <a:lnTo>
                    <a:pt x="660" y="322"/>
                  </a:lnTo>
                  <a:lnTo>
                    <a:pt x="663" y="353"/>
                  </a:lnTo>
                  <a:lnTo>
                    <a:pt x="663" y="385"/>
                  </a:lnTo>
                  <a:lnTo>
                    <a:pt x="660" y="415"/>
                  </a:lnTo>
                  <a:lnTo>
                    <a:pt x="653" y="443"/>
                  </a:lnTo>
                  <a:lnTo>
                    <a:pt x="645" y="470"/>
                  </a:lnTo>
                  <a:lnTo>
                    <a:pt x="630" y="499"/>
                  </a:lnTo>
                  <a:lnTo>
                    <a:pt x="613" y="526"/>
                  </a:lnTo>
                  <a:lnTo>
                    <a:pt x="592" y="551"/>
                  </a:lnTo>
                  <a:lnTo>
                    <a:pt x="570" y="572"/>
                  </a:lnTo>
                  <a:lnTo>
                    <a:pt x="544" y="591"/>
                  </a:lnTo>
                  <a:lnTo>
                    <a:pt x="517" y="607"/>
                  </a:lnTo>
                  <a:lnTo>
                    <a:pt x="488" y="619"/>
                  </a:lnTo>
                  <a:lnTo>
                    <a:pt x="457" y="629"/>
                  </a:lnTo>
                  <a:lnTo>
                    <a:pt x="425" y="635"/>
                  </a:lnTo>
                  <a:lnTo>
                    <a:pt x="393" y="639"/>
                  </a:lnTo>
                  <a:lnTo>
                    <a:pt x="359" y="640"/>
                  </a:lnTo>
                  <a:lnTo>
                    <a:pt x="324" y="637"/>
                  </a:lnTo>
                  <a:lnTo>
                    <a:pt x="290" y="631"/>
                  </a:lnTo>
                  <a:lnTo>
                    <a:pt x="255" y="622"/>
                  </a:lnTo>
                  <a:lnTo>
                    <a:pt x="221" y="609"/>
                  </a:lnTo>
                  <a:lnTo>
                    <a:pt x="185" y="592"/>
                  </a:lnTo>
                  <a:lnTo>
                    <a:pt x="151" y="572"/>
                  </a:lnTo>
                  <a:lnTo>
                    <a:pt x="121" y="549"/>
                  </a:lnTo>
                  <a:lnTo>
                    <a:pt x="94" y="523"/>
                  </a:lnTo>
                  <a:lnTo>
                    <a:pt x="69" y="494"/>
                  </a:lnTo>
                  <a:lnTo>
                    <a:pt x="49" y="464"/>
                  </a:lnTo>
                  <a:lnTo>
                    <a:pt x="31" y="432"/>
                  </a:lnTo>
                  <a:lnTo>
                    <a:pt x="18" y="400"/>
                  </a:lnTo>
                  <a:lnTo>
                    <a:pt x="7" y="365"/>
                  </a:lnTo>
                  <a:lnTo>
                    <a:pt x="2" y="330"/>
                  </a:lnTo>
                  <a:lnTo>
                    <a:pt x="0" y="295"/>
                  </a:lnTo>
                  <a:lnTo>
                    <a:pt x="3" y="258"/>
                  </a:lnTo>
                  <a:lnTo>
                    <a:pt x="10" y="223"/>
                  </a:lnTo>
                  <a:lnTo>
                    <a:pt x="22" y="187"/>
                  </a:lnTo>
                  <a:lnTo>
                    <a:pt x="38" y="155"/>
                  </a:lnTo>
                  <a:lnTo>
                    <a:pt x="56" y="127"/>
                  </a:lnTo>
                  <a:lnTo>
                    <a:pt x="77" y="101"/>
                  </a:lnTo>
                  <a:lnTo>
                    <a:pt x="100" y="77"/>
                  </a:lnTo>
                  <a:lnTo>
                    <a:pt x="126" y="57"/>
                  </a:lnTo>
                  <a:lnTo>
                    <a:pt x="154" y="40"/>
                  </a:lnTo>
                  <a:lnTo>
                    <a:pt x="183" y="25"/>
                  </a:lnTo>
                  <a:lnTo>
                    <a:pt x="214" y="14"/>
                  </a:lnTo>
                  <a:lnTo>
                    <a:pt x="246" y="6"/>
                  </a:lnTo>
                  <a:lnTo>
                    <a:pt x="280" y="1"/>
                  </a:lnTo>
                  <a:lnTo>
                    <a:pt x="313" y="0"/>
                  </a:lnTo>
                  <a:close/>
                </a:path>
              </a:pathLst>
            </a:custGeom>
            <a:solidFill>
              <a:srgbClr val="FFD8A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47" name="Freeform 97"/>
            <p:cNvSpPr>
              <a:spLocks/>
            </p:cNvSpPr>
            <p:nvPr/>
          </p:nvSpPr>
          <p:spPr bwMode="auto">
            <a:xfrm>
              <a:off x="2672458" y="4186504"/>
              <a:ext cx="92604" cy="48524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4" y="5"/>
                </a:cxn>
                <a:cxn ang="0">
                  <a:pos x="8" y="13"/>
                </a:cxn>
                <a:cxn ang="0">
                  <a:pos x="14" y="23"/>
                </a:cxn>
                <a:cxn ang="0">
                  <a:pos x="20" y="36"/>
                </a:cxn>
                <a:cxn ang="0">
                  <a:pos x="28" y="51"/>
                </a:cxn>
                <a:cxn ang="0">
                  <a:pos x="34" y="68"/>
                </a:cxn>
                <a:cxn ang="0">
                  <a:pos x="40" y="89"/>
                </a:cxn>
                <a:cxn ang="0">
                  <a:pos x="44" y="112"/>
                </a:cxn>
                <a:cxn ang="0">
                  <a:pos x="48" y="138"/>
                </a:cxn>
                <a:cxn ang="0">
                  <a:pos x="50" y="166"/>
                </a:cxn>
                <a:cxn ang="0">
                  <a:pos x="49" y="195"/>
                </a:cxn>
                <a:cxn ang="0">
                  <a:pos x="45" y="228"/>
                </a:cxn>
                <a:cxn ang="0">
                  <a:pos x="39" y="262"/>
                </a:cxn>
                <a:cxn ang="0">
                  <a:pos x="39" y="259"/>
                </a:cxn>
                <a:cxn ang="0">
                  <a:pos x="40" y="253"/>
                </a:cxn>
                <a:cxn ang="0">
                  <a:pos x="41" y="242"/>
                </a:cxn>
                <a:cxn ang="0">
                  <a:pos x="42" y="228"/>
                </a:cxn>
                <a:cxn ang="0">
                  <a:pos x="43" y="210"/>
                </a:cxn>
                <a:cxn ang="0">
                  <a:pos x="42" y="190"/>
                </a:cxn>
                <a:cxn ang="0">
                  <a:pos x="41" y="167"/>
                </a:cxn>
                <a:cxn ang="0">
                  <a:pos x="39" y="142"/>
                </a:cxn>
                <a:cxn ang="0">
                  <a:pos x="36" y="116"/>
                </a:cxn>
                <a:cxn ang="0">
                  <a:pos x="30" y="87"/>
                </a:cxn>
                <a:cxn ang="0">
                  <a:pos x="22" y="59"/>
                </a:cxn>
                <a:cxn ang="0">
                  <a:pos x="12" y="29"/>
                </a:cxn>
                <a:cxn ang="0">
                  <a:pos x="0" y="0"/>
                </a:cxn>
              </a:cxnLst>
              <a:rect l="0" t="0" r="r" b="b"/>
              <a:pathLst>
                <a:path w="50" h="262">
                  <a:moveTo>
                    <a:pt x="0" y="0"/>
                  </a:moveTo>
                  <a:lnTo>
                    <a:pt x="0" y="1"/>
                  </a:lnTo>
                  <a:lnTo>
                    <a:pt x="4" y="5"/>
                  </a:lnTo>
                  <a:lnTo>
                    <a:pt x="8" y="13"/>
                  </a:lnTo>
                  <a:lnTo>
                    <a:pt x="14" y="23"/>
                  </a:lnTo>
                  <a:lnTo>
                    <a:pt x="20" y="36"/>
                  </a:lnTo>
                  <a:lnTo>
                    <a:pt x="28" y="51"/>
                  </a:lnTo>
                  <a:lnTo>
                    <a:pt x="34" y="68"/>
                  </a:lnTo>
                  <a:lnTo>
                    <a:pt x="40" y="89"/>
                  </a:lnTo>
                  <a:lnTo>
                    <a:pt x="44" y="112"/>
                  </a:lnTo>
                  <a:lnTo>
                    <a:pt x="48" y="138"/>
                  </a:lnTo>
                  <a:lnTo>
                    <a:pt x="50" y="166"/>
                  </a:lnTo>
                  <a:lnTo>
                    <a:pt x="49" y="195"/>
                  </a:lnTo>
                  <a:lnTo>
                    <a:pt x="45" y="228"/>
                  </a:lnTo>
                  <a:lnTo>
                    <a:pt x="39" y="262"/>
                  </a:lnTo>
                  <a:lnTo>
                    <a:pt x="39" y="259"/>
                  </a:lnTo>
                  <a:lnTo>
                    <a:pt x="40" y="253"/>
                  </a:lnTo>
                  <a:lnTo>
                    <a:pt x="41" y="242"/>
                  </a:lnTo>
                  <a:lnTo>
                    <a:pt x="42" y="228"/>
                  </a:lnTo>
                  <a:lnTo>
                    <a:pt x="43" y="210"/>
                  </a:lnTo>
                  <a:lnTo>
                    <a:pt x="42" y="190"/>
                  </a:lnTo>
                  <a:lnTo>
                    <a:pt x="41" y="167"/>
                  </a:lnTo>
                  <a:lnTo>
                    <a:pt x="39" y="142"/>
                  </a:lnTo>
                  <a:lnTo>
                    <a:pt x="36" y="116"/>
                  </a:lnTo>
                  <a:lnTo>
                    <a:pt x="30" y="87"/>
                  </a:lnTo>
                  <a:lnTo>
                    <a:pt x="22" y="59"/>
                  </a:lnTo>
                  <a:lnTo>
                    <a:pt x="12" y="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48" name="Freeform 99"/>
            <p:cNvSpPr>
              <a:spLocks/>
            </p:cNvSpPr>
            <p:nvPr/>
          </p:nvSpPr>
          <p:spPr bwMode="auto">
            <a:xfrm>
              <a:off x="1166715" y="3651251"/>
              <a:ext cx="1520560" cy="1427956"/>
            </a:xfrm>
            <a:custGeom>
              <a:avLst/>
              <a:gdLst/>
              <a:ahLst/>
              <a:cxnLst>
                <a:cxn ang="0">
                  <a:pos x="577" y="1"/>
                </a:cxn>
                <a:cxn ang="0">
                  <a:pos x="645" y="11"/>
                </a:cxn>
                <a:cxn ang="0">
                  <a:pos x="707" y="32"/>
                </a:cxn>
                <a:cxn ang="0">
                  <a:pos x="759" y="65"/>
                </a:cxn>
                <a:cxn ang="0">
                  <a:pos x="796" y="108"/>
                </a:cxn>
                <a:cxn ang="0">
                  <a:pos x="817" y="159"/>
                </a:cxn>
                <a:cxn ang="0">
                  <a:pos x="820" y="216"/>
                </a:cxn>
                <a:cxn ang="0">
                  <a:pos x="802" y="277"/>
                </a:cxn>
                <a:cxn ang="0">
                  <a:pos x="763" y="340"/>
                </a:cxn>
                <a:cxn ang="0">
                  <a:pos x="719" y="381"/>
                </a:cxn>
                <a:cxn ang="0">
                  <a:pos x="672" y="410"/>
                </a:cxn>
                <a:cxn ang="0">
                  <a:pos x="622" y="428"/>
                </a:cxn>
                <a:cxn ang="0">
                  <a:pos x="572" y="439"/>
                </a:cxn>
                <a:cxn ang="0">
                  <a:pos x="526" y="442"/>
                </a:cxn>
                <a:cxn ang="0">
                  <a:pos x="488" y="442"/>
                </a:cxn>
                <a:cxn ang="0">
                  <a:pos x="459" y="439"/>
                </a:cxn>
                <a:cxn ang="0">
                  <a:pos x="443" y="437"/>
                </a:cxn>
                <a:cxn ang="0">
                  <a:pos x="453" y="417"/>
                </a:cxn>
                <a:cxn ang="0">
                  <a:pos x="465" y="381"/>
                </a:cxn>
                <a:cxn ang="0">
                  <a:pos x="465" y="349"/>
                </a:cxn>
                <a:cxn ang="0">
                  <a:pos x="453" y="322"/>
                </a:cxn>
                <a:cxn ang="0">
                  <a:pos x="434" y="298"/>
                </a:cxn>
                <a:cxn ang="0">
                  <a:pos x="410" y="280"/>
                </a:cxn>
                <a:cxn ang="0">
                  <a:pos x="387" y="265"/>
                </a:cxn>
                <a:cxn ang="0">
                  <a:pos x="357" y="251"/>
                </a:cxn>
                <a:cxn ang="0">
                  <a:pos x="347" y="247"/>
                </a:cxn>
                <a:cxn ang="0">
                  <a:pos x="359" y="285"/>
                </a:cxn>
                <a:cxn ang="0">
                  <a:pos x="374" y="358"/>
                </a:cxn>
                <a:cxn ang="0">
                  <a:pos x="375" y="428"/>
                </a:cxn>
                <a:cxn ang="0">
                  <a:pos x="363" y="494"/>
                </a:cxn>
                <a:cxn ang="0">
                  <a:pos x="343" y="553"/>
                </a:cxn>
                <a:cxn ang="0">
                  <a:pos x="316" y="607"/>
                </a:cxn>
                <a:cxn ang="0">
                  <a:pos x="286" y="654"/>
                </a:cxn>
                <a:cxn ang="0">
                  <a:pos x="255" y="694"/>
                </a:cxn>
                <a:cxn ang="0">
                  <a:pos x="226" y="727"/>
                </a:cxn>
                <a:cxn ang="0">
                  <a:pos x="187" y="766"/>
                </a:cxn>
                <a:cxn ang="0">
                  <a:pos x="180" y="771"/>
                </a:cxn>
                <a:cxn ang="0">
                  <a:pos x="136" y="736"/>
                </a:cxn>
                <a:cxn ang="0">
                  <a:pos x="99" y="697"/>
                </a:cxn>
                <a:cxn ang="0">
                  <a:pos x="68" y="653"/>
                </a:cxn>
                <a:cxn ang="0">
                  <a:pos x="43" y="609"/>
                </a:cxn>
                <a:cxn ang="0">
                  <a:pos x="24" y="570"/>
                </a:cxn>
                <a:cxn ang="0">
                  <a:pos x="11" y="537"/>
                </a:cxn>
                <a:cxn ang="0">
                  <a:pos x="3" y="515"/>
                </a:cxn>
                <a:cxn ang="0">
                  <a:pos x="0" y="507"/>
                </a:cxn>
                <a:cxn ang="0">
                  <a:pos x="11" y="516"/>
                </a:cxn>
                <a:cxn ang="0">
                  <a:pos x="30" y="520"/>
                </a:cxn>
                <a:cxn ang="0">
                  <a:pos x="54" y="517"/>
                </a:cxn>
                <a:cxn ang="0">
                  <a:pos x="79" y="505"/>
                </a:cxn>
                <a:cxn ang="0">
                  <a:pos x="100" y="482"/>
                </a:cxn>
                <a:cxn ang="0">
                  <a:pos x="112" y="451"/>
                </a:cxn>
                <a:cxn ang="0">
                  <a:pos x="118" y="411"/>
                </a:cxn>
                <a:cxn ang="0">
                  <a:pos x="122" y="364"/>
                </a:cxn>
                <a:cxn ang="0">
                  <a:pos x="130" y="310"/>
                </a:cxn>
                <a:cxn ang="0">
                  <a:pos x="145" y="250"/>
                </a:cxn>
                <a:cxn ang="0">
                  <a:pos x="173" y="187"/>
                </a:cxn>
                <a:cxn ang="0">
                  <a:pos x="218" y="122"/>
                </a:cxn>
                <a:cxn ang="0">
                  <a:pos x="268" y="77"/>
                </a:cxn>
                <a:cxn ang="0">
                  <a:pos x="328" y="42"/>
                </a:cxn>
                <a:cxn ang="0">
                  <a:pos x="396" y="18"/>
                </a:cxn>
                <a:cxn ang="0">
                  <a:pos x="468" y="4"/>
                </a:cxn>
                <a:cxn ang="0">
                  <a:pos x="541" y="0"/>
                </a:cxn>
              </a:cxnLst>
              <a:rect l="0" t="0" r="r" b="b"/>
              <a:pathLst>
                <a:path w="821" h="771">
                  <a:moveTo>
                    <a:pt x="541" y="0"/>
                  </a:moveTo>
                  <a:lnTo>
                    <a:pt x="577" y="1"/>
                  </a:lnTo>
                  <a:lnTo>
                    <a:pt x="611" y="5"/>
                  </a:lnTo>
                  <a:lnTo>
                    <a:pt x="645" y="11"/>
                  </a:lnTo>
                  <a:lnTo>
                    <a:pt x="676" y="20"/>
                  </a:lnTo>
                  <a:lnTo>
                    <a:pt x="707" y="32"/>
                  </a:lnTo>
                  <a:lnTo>
                    <a:pt x="735" y="47"/>
                  </a:lnTo>
                  <a:lnTo>
                    <a:pt x="759" y="65"/>
                  </a:lnTo>
                  <a:lnTo>
                    <a:pt x="779" y="86"/>
                  </a:lnTo>
                  <a:lnTo>
                    <a:pt x="796" y="108"/>
                  </a:lnTo>
                  <a:lnTo>
                    <a:pt x="809" y="133"/>
                  </a:lnTo>
                  <a:lnTo>
                    <a:pt x="817" y="159"/>
                  </a:lnTo>
                  <a:lnTo>
                    <a:pt x="821" y="187"/>
                  </a:lnTo>
                  <a:lnTo>
                    <a:pt x="820" y="216"/>
                  </a:lnTo>
                  <a:lnTo>
                    <a:pt x="813" y="246"/>
                  </a:lnTo>
                  <a:lnTo>
                    <a:pt x="802" y="277"/>
                  </a:lnTo>
                  <a:lnTo>
                    <a:pt x="785" y="308"/>
                  </a:lnTo>
                  <a:lnTo>
                    <a:pt x="763" y="340"/>
                  </a:lnTo>
                  <a:lnTo>
                    <a:pt x="742" y="362"/>
                  </a:lnTo>
                  <a:lnTo>
                    <a:pt x="719" y="381"/>
                  </a:lnTo>
                  <a:lnTo>
                    <a:pt x="696" y="397"/>
                  </a:lnTo>
                  <a:lnTo>
                    <a:pt x="672" y="410"/>
                  </a:lnTo>
                  <a:lnTo>
                    <a:pt x="647" y="420"/>
                  </a:lnTo>
                  <a:lnTo>
                    <a:pt x="622" y="428"/>
                  </a:lnTo>
                  <a:lnTo>
                    <a:pt x="597" y="435"/>
                  </a:lnTo>
                  <a:lnTo>
                    <a:pt x="572" y="439"/>
                  </a:lnTo>
                  <a:lnTo>
                    <a:pt x="548" y="441"/>
                  </a:lnTo>
                  <a:lnTo>
                    <a:pt x="526" y="442"/>
                  </a:lnTo>
                  <a:lnTo>
                    <a:pt x="506" y="443"/>
                  </a:lnTo>
                  <a:lnTo>
                    <a:pt x="488" y="442"/>
                  </a:lnTo>
                  <a:lnTo>
                    <a:pt x="472" y="441"/>
                  </a:lnTo>
                  <a:lnTo>
                    <a:pt x="459" y="439"/>
                  </a:lnTo>
                  <a:lnTo>
                    <a:pt x="449" y="439"/>
                  </a:lnTo>
                  <a:lnTo>
                    <a:pt x="443" y="437"/>
                  </a:lnTo>
                  <a:lnTo>
                    <a:pt x="441" y="437"/>
                  </a:lnTo>
                  <a:lnTo>
                    <a:pt x="453" y="417"/>
                  </a:lnTo>
                  <a:lnTo>
                    <a:pt x="461" y="399"/>
                  </a:lnTo>
                  <a:lnTo>
                    <a:pt x="465" y="381"/>
                  </a:lnTo>
                  <a:lnTo>
                    <a:pt x="466" y="365"/>
                  </a:lnTo>
                  <a:lnTo>
                    <a:pt x="465" y="349"/>
                  </a:lnTo>
                  <a:lnTo>
                    <a:pt x="460" y="335"/>
                  </a:lnTo>
                  <a:lnTo>
                    <a:pt x="453" y="322"/>
                  </a:lnTo>
                  <a:lnTo>
                    <a:pt x="444" y="310"/>
                  </a:lnTo>
                  <a:lnTo>
                    <a:pt x="434" y="298"/>
                  </a:lnTo>
                  <a:lnTo>
                    <a:pt x="422" y="289"/>
                  </a:lnTo>
                  <a:lnTo>
                    <a:pt x="410" y="280"/>
                  </a:lnTo>
                  <a:lnTo>
                    <a:pt x="398" y="272"/>
                  </a:lnTo>
                  <a:lnTo>
                    <a:pt x="387" y="265"/>
                  </a:lnTo>
                  <a:lnTo>
                    <a:pt x="366" y="255"/>
                  </a:lnTo>
                  <a:lnTo>
                    <a:pt x="357" y="251"/>
                  </a:lnTo>
                  <a:lnTo>
                    <a:pt x="351" y="249"/>
                  </a:lnTo>
                  <a:lnTo>
                    <a:pt x="347" y="247"/>
                  </a:lnTo>
                  <a:lnTo>
                    <a:pt x="345" y="247"/>
                  </a:lnTo>
                  <a:lnTo>
                    <a:pt x="359" y="285"/>
                  </a:lnTo>
                  <a:lnTo>
                    <a:pt x="368" y="322"/>
                  </a:lnTo>
                  <a:lnTo>
                    <a:pt x="374" y="358"/>
                  </a:lnTo>
                  <a:lnTo>
                    <a:pt x="376" y="394"/>
                  </a:lnTo>
                  <a:lnTo>
                    <a:pt x="375" y="428"/>
                  </a:lnTo>
                  <a:lnTo>
                    <a:pt x="370" y="462"/>
                  </a:lnTo>
                  <a:lnTo>
                    <a:pt x="363" y="494"/>
                  </a:lnTo>
                  <a:lnTo>
                    <a:pt x="354" y="524"/>
                  </a:lnTo>
                  <a:lnTo>
                    <a:pt x="343" y="553"/>
                  </a:lnTo>
                  <a:lnTo>
                    <a:pt x="330" y="581"/>
                  </a:lnTo>
                  <a:lnTo>
                    <a:pt x="316" y="607"/>
                  </a:lnTo>
                  <a:lnTo>
                    <a:pt x="301" y="631"/>
                  </a:lnTo>
                  <a:lnTo>
                    <a:pt x="286" y="654"/>
                  </a:lnTo>
                  <a:lnTo>
                    <a:pt x="271" y="675"/>
                  </a:lnTo>
                  <a:lnTo>
                    <a:pt x="255" y="694"/>
                  </a:lnTo>
                  <a:lnTo>
                    <a:pt x="241" y="712"/>
                  </a:lnTo>
                  <a:lnTo>
                    <a:pt x="226" y="727"/>
                  </a:lnTo>
                  <a:lnTo>
                    <a:pt x="194" y="760"/>
                  </a:lnTo>
                  <a:lnTo>
                    <a:pt x="187" y="766"/>
                  </a:lnTo>
                  <a:lnTo>
                    <a:pt x="182" y="769"/>
                  </a:lnTo>
                  <a:lnTo>
                    <a:pt x="180" y="771"/>
                  </a:lnTo>
                  <a:lnTo>
                    <a:pt x="158" y="755"/>
                  </a:lnTo>
                  <a:lnTo>
                    <a:pt x="136" y="736"/>
                  </a:lnTo>
                  <a:lnTo>
                    <a:pt x="117" y="717"/>
                  </a:lnTo>
                  <a:lnTo>
                    <a:pt x="99" y="697"/>
                  </a:lnTo>
                  <a:lnTo>
                    <a:pt x="83" y="674"/>
                  </a:lnTo>
                  <a:lnTo>
                    <a:pt x="68" y="653"/>
                  </a:lnTo>
                  <a:lnTo>
                    <a:pt x="55" y="631"/>
                  </a:lnTo>
                  <a:lnTo>
                    <a:pt x="43" y="609"/>
                  </a:lnTo>
                  <a:lnTo>
                    <a:pt x="33" y="589"/>
                  </a:lnTo>
                  <a:lnTo>
                    <a:pt x="24" y="570"/>
                  </a:lnTo>
                  <a:lnTo>
                    <a:pt x="17" y="552"/>
                  </a:lnTo>
                  <a:lnTo>
                    <a:pt x="11" y="537"/>
                  </a:lnTo>
                  <a:lnTo>
                    <a:pt x="6" y="525"/>
                  </a:lnTo>
                  <a:lnTo>
                    <a:pt x="3" y="515"/>
                  </a:lnTo>
                  <a:lnTo>
                    <a:pt x="1" y="509"/>
                  </a:lnTo>
                  <a:lnTo>
                    <a:pt x="0" y="507"/>
                  </a:lnTo>
                  <a:lnTo>
                    <a:pt x="4" y="512"/>
                  </a:lnTo>
                  <a:lnTo>
                    <a:pt x="11" y="516"/>
                  </a:lnTo>
                  <a:lnTo>
                    <a:pt x="19" y="519"/>
                  </a:lnTo>
                  <a:lnTo>
                    <a:pt x="30" y="520"/>
                  </a:lnTo>
                  <a:lnTo>
                    <a:pt x="42" y="520"/>
                  </a:lnTo>
                  <a:lnTo>
                    <a:pt x="54" y="517"/>
                  </a:lnTo>
                  <a:lnTo>
                    <a:pt x="67" y="513"/>
                  </a:lnTo>
                  <a:lnTo>
                    <a:pt x="79" y="505"/>
                  </a:lnTo>
                  <a:lnTo>
                    <a:pt x="90" y="496"/>
                  </a:lnTo>
                  <a:lnTo>
                    <a:pt x="100" y="482"/>
                  </a:lnTo>
                  <a:lnTo>
                    <a:pt x="108" y="466"/>
                  </a:lnTo>
                  <a:lnTo>
                    <a:pt x="112" y="451"/>
                  </a:lnTo>
                  <a:lnTo>
                    <a:pt x="116" y="431"/>
                  </a:lnTo>
                  <a:lnTo>
                    <a:pt x="118" y="411"/>
                  </a:lnTo>
                  <a:lnTo>
                    <a:pt x="120" y="388"/>
                  </a:lnTo>
                  <a:lnTo>
                    <a:pt x="122" y="364"/>
                  </a:lnTo>
                  <a:lnTo>
                    <a:pt x="125" y="337"/>
                  </a:lnTo>
                  <a:lnTo>
                    <a:pt x="130" y="310"/>
                  </a:lnTo>
                  <a:lnTo>
                    <a:pt x="136" y="280"/>
                  </a:lnTo>
                  <a:lnTo>
                    <a:pt x="145" y="250"/>
                  </a:lnTo>
                  <a:lnTo>
                    <a:pt x="158" y="219"/>
                  </a:lnTo>
                  <a:lnTo>
                    <a:pt x="173" y="187"/>
                  </a:lnTo>
                  <a:lnTo>
                    <a:pt x="194" y="154"/>
                  </a:lnTo>
                  <a:lnTo>
                    <a:pt x="218" y="122"/>
                  </a:lnTo>
                  <a:lnTo>
                    <a:pt x="242" y="98"/>
                  </a:lnTo>
                  <a:lnTo>
                    <a:pt x="268" y="77"/>
                  </a:lnTo>
                  <a:lnTo>
                    <a:pt x="297" y="58"/>
                  </a:lnTo>
                  <a:lnTo>
                    <a:pt x="328" y="42"/>
                  </a:lnTo>
                  <a:lnTo>
                    <a:pt x="361" y="29"/>
                  </a:lnTo>
                  <a:lnTo>
                    <a:pt x="396" y="18"/>
                  </a:lnTo>
                  <a:lnTo>
                    <a:pt x="431" y="9"/>
                  </a:lnTo>
                  <a:lnTo>
                    <a:pt x="468" y="4"/>
                  </a:lnTo>
                  <a:lnTo>
                    <a:pt x="504" y="1"/>
                  </a:lnTo>
                  <a:lnTo>
                    <a:pt x="541" y="0"/>
                  </a:lnTo>
                  <a:close/>
                </a:path>
              </a:pathLst>
            </a:custGeom>
            <a:solidFill>
              <a:srgbClr val="04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</p:grpSp>
      <p:grpSp>
        <p:nvGrpSpPr>
          <p:cNvPr id="159" name="Group 158"/>
          <p:cNvGrpSpPr/>
          <p:nvPr/>
        </p:nvGrpSpPr>
        <p:grpSpPr>
          <a:xfrm>
            <a:off x="5949818" y="4453630"/>
            <a:ext cx="483128" cy="691251"/>
            <a:chOff x="3844300" y="3651251"/>
            <a:chExt cx="1915052" cy="2740025"/>
          </a:xfrm>
        </p:grpSpPr>
        <p:sp>
          <p:nvSpPr>
            <p:cNvPr id="160" name="Freeform 62"/>
            <p:cNvSpPr>
              <a:spLocks/>
            </p:cNvSpPr>
            <p:nvPr/>
          </p:nvSpPr>
          <p:spPr bwMode="auto">
            <a:xfrm>
              <a:off x="3986115" y="5175251"/>
              <a:ext cx="1773237" cy="1216025"/>
            </a:xfrm>
            <a:custGeom>
              <a:avLst/>
              <a:gdLst/>
              <a:ahLst/>
              <a:cxnLst>
                <a:cxn ang="0">
                  <a:pos x="892" y="3"/>
                </a:cxn>
                <a:cxn ang="0">
                  <a:pos x="909" y="30"/>
                </a:cxn>
                <a:cxn ang="0">
                  <a:pos x="939" y="78"/>
                </a:cxn>
                <a:cxn ang="0">
                  <a:pos x="976" y="145"/>
                </a:cxn>
                <a:cxn ang="0">
                  <a:pos x="1026" y="255"/>
                </a:cxn>
                <a:cxn ang="0">
                  <a:pos x="1076" y="416"/>
                </a:cxn>
                <a:cxn ang="0">
                  <a:pos x="1108" y="581"/>
                </a:cxn>
                <a:cxn ang="0">
                  <a:pos x="1117" y="665"/>
                </a:cxn>
                <a:cxn ang="0">
                  <a:pos x="1093" y="692"/>
                </a:cxn>
                <a:cxn ang="0">
                  <a:pos x="1037" y="718"/>
                </a:cxn>
                <a:cxn ang="0">
                  <a:pos x="950" y="740"/>
                </a:cxn>
                <a:cxn ang="0">
                  <a:pos x="827" y="757"/>
                </a:cxn>
                <a:cxn ang="0">
                  <a:pos x="762" y="761"/>
                </a:cxn>
                <a:cxn ang="0">
                  <a:pos x="633" y="766"/>
                </a:cxn>
                <a:cxn ang="0">
                  <a:pos x="447" y="764"/>
                </a:cxn>
                <a:cxn ang="0">
                  <a:pos x="358" y="761"/>
                </a:cxn>
                <a:cxn ang="0">
                  <a:pos x="250" y="751"/>
                </a:cxn>
                <a:cxn ang="0">
                  <a:pos x="240" y="749"/>
                </a:cxn>
                <a:cxn ang="0">
                  <a:pos x="224" y="747"/>
                </a:cxn>
                <a:cxn ang="0">
                  <a:pos x="164" y="738"/>
                </a:cxn>
                <a:cxn ang="0">
                  <a:pos x="76" y="714"/>
                </a:cxn>
                <a:cxn ang="0">
                  <a:pos x="22" y="686"/>
                </a:cxn>
                <a:cxn ang="0">
                  <a:pos x="4" y="665"/>
                </a:cxn>
                <a:cxn ang="0">
                  <a:pos x="0" y="660"/>
                </a:cxn>
                <a:cxn ang="0">
                  <a:pos x="8" y="574"/>
                </a:cxn>
                <a:cxn ang="0">
                  <a:pos x="45" y="401"/>
                </a:cxn>
                <a:cxn ang="0">
                  <a:pos x="84" y="279"/>
                </a:cxn>
                <a:cxn ang="0">
                  <a:pos x="119" y="194"/>
                </a:cxn>
                <a:cxn ang="0">
                  <a:pos x="147" y="134"/>
                </a:cxn>
                <a:cxn ang="0">
                  <a:pos x="170" y="91"/>
                </a:cxn>
                <a:cxn ang="0">
                  <a:pos x="184" y="52"/>
                </a:cxn>
                <a:cxn ang="0">
                  <a:pos x="196" y="31"/>
                </a:cxn>
                <a:cxn ang="0">
                  <a:pos x="237" y="35"/>
                </a:cxn>
                <a:cxn ang="0">
                  <a:pos x="296" y="39"/>
                </a:cxn>
                <a:cxn ang="0">
                  <a:pos x="354" y="41"/>
                </a:cxn>
                <a:cxn ang="0">
                  <a:pos x="428" y="43"/>
                </a:cxn>
                <a:cxn ang="0">
                  <a:pos x="544" y="39"/>
                </a:cxn>
                <a:cxn ang="0">
                  <a:pos x="678" y="31"/>
                </a:cxn>
                <a:cxn ang="0">
                  <a:pos x="890" y="0"/>
                </a:cxn>
              </a:cxnLst>
              <a:rect l="0" t="0" r="r" b="b"/>
              <a:pathLst>
                <a:path w="1117" h="766">
                  <a:moveTo>
                    <a:pt x="890" y="0"/>
                  </a:moveTo>
                  <a:lnTo>
                    <a:pt x="892" y="3"/>
                  </a:lnTo>
                  <a:lnTo>
                    <a:pt x="900" y="13"/>
                  </a:lnTo>
                  <a:lnTo>
                    <a:pt x="909" y="30"/>
                  </a:lnTo>
                  <a:lnTo>
                    <a:pt x="924" y="52"/>
                  </a:lnTo>
                  <a:lnTo>
                    <a:pt x="939" y="78"/>
                  </a:lnTo>
                  <a:lnTo>
                    <a:pt x="955" y="110"/>
                  </a:lnTo>
                  <a:lnTo>
                    <a:pt x="976" y="145"/>
                  </a:lnTo>
                  <a:lnTo>
                    <a:pt x="994" y="182"/>
                  </a:lnTo>
                  <a:lnTo>
                    <a:pt x="1026" y="255"/>
                  </a:lnTo>
                  <a:lnTo>
                    <a:pt x="1054" y="333"/>
                  </a:lnTo>
                  <a:lnTo>
                    <a:pt x="1076" y="416"/>
                  </a:lnTo>
                  <a:lnTo>
                    <a:pt x="1095" y="498"/>
                  </a:lnTo>
                  <a:lnTo>
                    <a:pt x="1108" y="581"/>
                  </a:lnTo>
                  <a:lnTo>
                    <a:pt x="1117" y="660"/>
                  </a:lnTo>
                  <a:lnTo>
                    <a:pt x="1117" y="665"/>
                  </a:lnTo>
                  <a:lnTo>
                    <a:pt x="1110" y="677"/>
                  </a:lnTo>
                  <a:lnTo>
                    <a:pt x="1093" y="692"/>
                  </a:lnTo>
                  <a:lnTo>
                    <a:pt x="1069" y="705"/>
                  </a:lnTo>
                  <a:lnTo>
                    <a:pt x="1037" y="718"/>
                  </a:lnTo>
                  <a:lnTo>
                    <a:pt x="996" y="731"/>
                  </a:lnTo>
                  <a:lnTo>
                    <a:pt x="950" y="740"/>
                  </a:lnTo>
                  <a:lnTo>
                    <a:pt x="892" y="749"/>
                  </a:lnTo>
                  <a:lnTo>
                    <a:pt x="827" y="757"/>
                  </a:lnTo>
                  <a:lnTo>
                    <a:pt x="782" y="761"/>
                  </a:lnTo>
                  <a:lnTo>
                    <a:pt x="762" y="761"/>
                  </a:lnTo>
                  <a:lnTo>
                    <a:pt x="700" y="764"/>
                  </a:lnTo>
                  <a:lnTo>
                    <a:pt x="633" y="766"/>
                  </a:lnTo>
                  <a:lnTo>
                    <a:pt x="471" y="766"/>
                  </a:lnTo>
                  <a:lnTo>
                    <a:pt x="447" y="764"/>
                  </a:lnTo>
                  <a:lnTo>
                    <a:pt x="421" y="764"/>
                  </a:lnTo>
                  <a:lnTo>
                    <a:pt x="358" y="761"/>
                  </a:lnTo>
                  <a:lnTo>
                    <a:pt x="302" y="757"/>
                  </a:lnTo>
                  <a:lnTo>
                    <a:pt x="250" y="751"/>
                  </a:lnTo>
                  <a:lnTo>
                    <a:pt x="240" y="751"/>
                  </a:lnTo>
                  <a:lnTo>
                    <a:pt x="240" y="749"/>
                  </a:lnTo>
                  <a:lnTo>
                    <a:pt x="227" y="749"/>
                  </a:lnTo>
                  <a:lnTo>
                    <a:pt x="224" y="747"/>
                  </a:lnTo>
                  <a:lnTo>
                    <a:pt x="222" y="747"/>
                  </a:lnTo>
                  <a:lnTo>
                    <a:pt x="164" y="738"/>
                  </a:lnTo>
                  <a:lnTo>
                    <a:pt x="116" y="727"/>
                  </a:lnTo>
                  <a:lnTo>
                    <a:pt x="76" y="714"/>
                  </a:lnTo>
                  <a:lnTo>
                    <a:pt x="45" y="701"/>
                  </a:lnTo>
                  <a:lnTo>
                    <a:pt x="22" y="686"/>
                  </a:lnTo>
                  <a:lnTo>
                    <a:pt x="6" y="669"/>
                  </a:lnTo>
                  <a:lnTo>
                    <a:pt x="4" y="665"/>
                  </a:lnTo>
                  <a:lnTo>
                    <a:pt x="2" y="664"/>
                  </a:lnTo>
                  <a:lnTo>
                    <a:pt x="0" y="660"/>
                  </a:lnTo>
                  <a:lnTo>
                    <a:pt x="0" y="658"/>
                  </a:lnTo>
                  <a:lnTo>
                    <a:pt x="8" y="574"/>
                  </a:lnTo>
                  <a:lnTo>
                    <a:pt x="22" y="486"/>
                  </a:lnTo>
                  <a:lnTo>
                    <a:pt x="45" y="401"/>
                  </a:lnTo>
                  <a:lnTo>
                    <a:pt x="65" y="335"/>
                  </a:lnTo>
                  <a:lnTo>
                    <a:pt x="84" y="279"/>
                  </a:lnTo>
                  <a:lnTo>
                    <a:pt x="103" y="233"/>
                  </a:lnTo>
                  <a:lnTo>
                    <a:pt x="119" y="194"/>
                  </a:lnTo>
                  <a:lnTo>
                    <a:pt x="134" y="162"/>
                  </a:lnTo>
                  <a:lnTo>
                    <a:pt x="147" y="134"/>
                  </a:lnTo>
                  <a:lnTo>
                    <a:pt x="158" y="112"/>
                  </a:lnTo>
                  <a:lnTo>
                    <a:pt x="170" y="91"/>
                  </a:lnTo>
                  <a:lnTo>
                    <a:pt x="177" y="72"/>
                  </a:lnTo>
                  <a:lnTo>
                    <a:pt x="184" y="52"/>
                  </a:lnTo>
                  <a:lnTo>
                    <a:pt x="190" y="31"/>
                  </a:lnTo>
                  <a:lnTo>
                    <a:pt x="196" y="31"/>
                  </a:lnTo>
                  <a:lnTo>
                    <a:pt x="212" y="33"/>
                  </a:lnTo>
                  <a:lnTo>
                    <a:pt x="237" y="35"/>
                  </a:lnTo>
                  <a:lnTo>
                    <a:pt x="265" y="37"/>
                  </a:lnTo>
                  <a:lnTo>
                    <a:pt x="296" y="39"/>
                  </a:lnTo>
                  <a:lnTo>
                    <a:pt x="326" y="41"/>
                  </a:lnTo>
                  <a:lnTo>
                    <a:pt x="354" y="41"/>
                  </a:lnTo>
                  <a:lnTo>
                    <a:pt x="354" y="43"/>
                  </a:lnTo>
                  <a:lnTo>
                    <a:pt x="428" y="43"/>
                  </a:lnTo>
                  <a:lnTo>
                    <a:pt x="482" y="41"/>
                  </a:lnTo>
                  <a:lnTo>
                    <a:pt x="544" y="39"/>
                  </a:lnTo>
                  <a:lnTo>
                    <a:pt x="609" y="35"/>
                  </a:lnTo>
                  <a:lnTo>
                    <a:pt x="678" y="31"/>
                  </a:lnTo>
                  <a:lnTo>
                    <a:pt x="747" y="24"/>
                  </a:lnTo>
                  <a:lnTo>
                    <a:pt x="890" y="0"/>
                  </a:lnTo>
                  <a:close/>
                </a:path>
              </a:pathLst>
            </a:custGeom>
            <a:solidFill>
              <a:srgbClr val="E1EAF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61" name="Freeform 70"/>
            <p:cNvSpPr>
              <a:spLocks/>
            </p:cNvSpPr>
            <p:nvPr/>
          </p:nvSpPr>
          <p:spPr bwMode="auto">
            <a:xfrm>
              <a:off x="4356002" y="5808664"/>
              <a:ext cx="55562" cy="561975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28" y="93"/>
                </a:cxn>
                <a:cxn ang="0">
                  <a:pos x="24" y="186"/>
                </a:cxn>
                <a:cxn ang="0">
                  <a:pos x="24" y="354"/>
                </a:cxn>
                <a:cxn ang="0">
                  <a:pos x="17" y="352"/>
                </a:cxn>
                <a:cxn ang="0">
                  <a:pos x="7" y="352"/>
                </a:cxn>
                <a:cxn ang="0">
                  <a:pos x="0" y="350"/>
                </a:cxn>
                <a:cxn ang="0">
                  <a:pos x="2" y="268"/>
                </a:cxn>
                <a:cxn ang="0">
                  <a:pos x="5" y="197"/>
                </a:cxn>
                <a:cxn ang="0">
                  <a:pos x="11" y="138"/>
                </a:cxn>
                <a:cxn ang="0">
                  <a:pos x="19" y="89"/>
                </a:cxn>
                <a:cxn ang="0">
                  <a:pos x="24" y="50"/>
                </a:cxn>
                <a:cxn ang="0">
                  <a:pos x="30" y="22"/>
                </a:cxn>
                <a:cxn ang="0">
                  <a:pos x="33" y="5"/>
                </a:cxn>
                <a:cxn ang="0">
                  <a:pos x="35" y="0"/>
                </a:cxn>
              </a:cxnLst>
              <a:rect l="0" t="0" r="r" b="b"/>
              <a:pathLst>
                <a:path w="35" h="354">
                  <a:moveTo>
                    <a:pt x="35" y="0"/>
                  </a:moveTo>
                  <a:lnTo>
                    <a:pt x="28" y="93"/>
                  </a:lnTo>
                  <a:lnTo>
                    <a:pt x="24" y="186"/>
                  </a:lnTo>
                  <a:lnTo>
                    <a:pt x="24" y="354"/>
                  </a:lnTo>
                  <a:lnTo>
                    <a:pt x="17" y="352"/>
                  </a:lnTo>
                  <a:lnTo>
                    <a:pt x="7" y="352"/>
                  </a:lnTo>
                  <a:lnTo>
                    <a:pt x="0" y="350"/>
                  </a:lnTo>
                  <a:lnTo>
                    <a:pt x="2" y="268"/>
                  </a:lnTo>
                  <a:lnTo>
                    <a:pt x="5" y="197"/>
                  </a:lnTo>
                  <a:lnTo>
                    <a:pt x="11" y="138"/>
                  </a:lnTo>
                  <a:lnTo>
                    <a:pt x="19" y="89"/>
                  </a:lnTo>
                  <a:lnTo>
                    <a:pt x="24" y="50"/>
                  </a:lnTo>
                  <a:lnTo>
                    <a:pt x="30" y="22"/>
                  </a:lnTo>
                  <a:lnTo>
                    <a:pt x="33" y="5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6A96B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62" name="Freeform 71"/>
            <p:cNvSpPr>
              <a:spLocks/>
            </p:cNvSpPr>
            <p:nvPr/>
          </p:nvSpPr>
          <p:spPr bwMode="auto">
            <a:xfrm>
              <a:off x="5408515" y="5737226"/>
              <a:ext cx="134937" cy="6127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7" y="17"/>
                </a:cxn>
                <a:cxn ang="0">
                  <a:pos x="15" y="37"/>
                </a:cxn>
                <a:cxn ang="0">
                  <a:pos x="24" y="69"/>
                </a:cxn>
                <a:cxn ang="0">
                  <a:pos x="35" y="108"/>
                </a:cxn>
                <a:cxn ang="0">
                  <a:pos x="48" y="160"/>
                </a:cxn>
                <a:cxn ang="0">
                  <a:pos x="61" y="222"/>
                </a:cxn>
                <a:cxn ang="0">
                  <a:pos x="74" y="295"/>
                </a:cxn>
                <a:cxn ang="0">
                  <a:pos x="85" y="380"/>
                </a:cxn>
                <a:cxn ang="0">
                  <a:pos x="63" y="386"/>
                </a:cxn>
                <a:cxn ang="0">
                  <a:pos x="58" y="332"/>
                </a:cxn>
                <a:cxn ang="0">
                  <a:pos x="50" y="270"/>
                </a:cxn>
                <a:cxn ang="0">
                  <a:pos x="43" y="205"/>
                </a:cxn>
                <a:cxn ang="0">
                  <a:pos x="31" y="134"/>
                </a:cxn>
                <a:cxn ang="0">
                  <a:pos x="17" y="65"/>
                </a:cxn>
                <a:cxn ang="0">
                  <a:pos x="0" y="0"/>
                </a:cxn>
              </a:cxnLst>
              <a:rect l="0" t="0" r="r" b="b"/>
              <a:pathLst>
                <a:path w="85" h="386">
                  <a:moveTo>
                    <a:pt x="0" y="0"/>
                  </a:moveTo>
                  <a:lnTo>
                    <a:pt x="2" y="4"/>
                  </a:lnTo>
                  <a:lnTo>
                    <a:pt x="7" y="17"/>
                  </a:lnTo>
                  <a:lnTo>
                    <a:pt x="15" y="37"/>
                  </a:lnTo>
                  <a:lnTo>
                    <a:pt x="24" y="69"/>
                  </a:lnTo>
                  <a:lnTo>
                    <a:pt x="35" y="108"/>
                  </a:lnTo>
                  <a:lnTo>
                    <a:pt x="48" y="160"/>
                  </a:lnTo>
                  <a:lnTo>
                    <a:pt x="61" y="222"/>
                  </a:lnTo>
                  <a:lnTo>
                    <a:pt x="74" y="295"/>
                  </a:lnTo>
                  <a:lnTo>
                    <a:pt x="85" y="380"/>
                  </a:lnTo>
                  <a:lnTo>
                    <a:pt x="63" y="386"/>
                  </a:lnTo>
                  <a:lnTo>
                    <a:pt x="58" y="332"/>
                  </a:lnTo>
                  <a:lnTo>
                    <a:pt x="50" y="270"/>
                  </a:lnTo>
                  <a:lnTo>
                    <a:pt x="43" y="205"/>
                  </a:lnTo>
                  <a:lnTo>
                    <a:pt x="31" y="134"/>
                  </a:lnTo>
                  <a:lnTo>
                    <a:pt x="17" y="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A96B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63" name="Freeform 72"/>
            <p:cNvSpPr>
              <a:spLocks/>
            </p:cNvSpPr>
            <p:nvPr/>
          </p:nvSpPr>
          <p:spPr bwMode="auto">
            <a:xfrm>
              <a:off x="4527452" y="5707064"/>
              <a:ext cx="209550" cy="60325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132" y="2"/>
                </a:cxn>
                <a:cxn ang="0">
                  <a:pos x="130" y="38"/>
                </a:cxn>
                <a:cxn ang="0">
                  <a:pos x="0" y="36"/>
                </a:cxn>
                <a:cxn ang="0">
                  <a:pos x="4" y="0"/>
                </a:cxn>
              </a:cxnLst>
              <a:rect l="0" t="0" r="r" b="b"/>
              <a:pathLst>
                <a:path w="132" h="38">
                  <a:moveTo>
                    <a:pt x="4" y="0"/>
                  </a:moveTo>
                  <a:lnTo>
                    <a:pt x="132" y="2"/>
                  </a:lnTo>
                  <a:lnTo>
                    <a:pt x="130" y="38"/>
                  </a:lnTo>
                  <a:lnTo>
                    <a:pt x="0" y="36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6A96B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64" name="Freeform 80"/>
            <p:cNvSpPr>
              <a:spLocks/>
            </p:cNvSpPr>
            <p:nvPr/>
          </p:nvSpPr>
          <p:spPr bwMode="auto">
            <a:xfrm>
              <a:off x="4562377" y="5233989"/>
              <a:ext cx="325437" cy="260350"/>
            </a:xfrm>
            <a:custGeom>
              <a:avLst/>
              <a:gdLst/>
              <a:ahLst/>
              <a:cxnLst>
                <a:cxn ang="0">
                  <a:pos x="205" y="0"/>
                </a:cxn>
                <a:cxn ang="0">
                  <a:pos x="125" y="164"/>
                </a:cxn>
                <a:cxn ang="0">
                  <a:pos x="110" y="157"/>
                </a:cxn>
                <a:cxn ang="0">
                  <a:pos x="93" y="145"/>
                </a:cxn>
                <a:cxn ang="0">
                  <a:pos x="73" y="129"/>
                </a:cxn>
                <a:cxn ang="0">
                  <a:pos x="49" y="103"/>
                </a:cxn>
                <a:cxn ang="0">
                  <a:pos x="36" y="84"/>
                </a:cxn>
                <a:cxn ang="0">
                  <a:pos x="23" y="62"/>
                </a:cxn>
                <a:cxn ang="0">
                  <a:pos x="11" y="39"/>
                </a:cxn>
                <a:cxn ang="0">
                  <a:pos x="4" y="21"/>
                </a:cxn>
                <a:cxn ang="0">
                  <a:pos x="0" y="6"/>
                </a:cxn>
                <a:cxn ang="0">
                  <a:pos x="13" y="7"/>
                </a:cxn>
                <a:cxn ang="0">
                  <a:pos x="39" y="15"/>
                </a:cxn>
                <a:cxn ang="0">
                  <a:pos x="54" y="21"/>
                </a:cxn>
                <a:cxn ang="0">
                  <a:pos x="75" y="24"/>
                </a:cxn>
                <a:cxn ang="0">
                  <a:pos x="99" y="28"/>
                </a:cxn>
                <a:cxn ang="0">
                  <a:pos x="131" y="28"/>
                </a:cxn>
                <a:cxn ang="0">
                  <a:pos x="138" y="26"/>
                </a:cxn>
                <a:cxn ang="0">
                  <a:pos x="151" y="21"/>
                </a:cxn>
                <a:cxn ang="0">
                  <a:pos x="168" y="15"/>
                </a:cxn>
                <a:cxn ang="0">
                  <a:pos x="185" y="7"/>
                </a:cxn>
                <a:cxn ang="0">
                  <a:pos x="198" y="2"/>
                </a:cxn>
                <a:cxn ang="0">
                  <a:pos x="205" y="0"/>
                </a:cxn>
              </a:cxnLst>
              <a:rect l="0" t="0" r="r" b="b"/>
              <a:pathLst>
                <a:path w="205" h="164">
                  <a:moveTo>
                    <a:pt x="205" y="0"/>
                  </a:moveTo>
                  <a:lnTo>
                    <a:pt x="125" y="164"/>
                  </a:lnTo>
                  <a:lnTo>
                    <a:pt x="110" y="157"/>
                  </a:lnTo>
                  <a:lnTo>
                    <a:pt x="93" y="145"/>
                  </a:lnTo>
                  <a:lnTo>
                    <a:pt x="73" y="129"/>
                  </a:lnTo>
                  <a:lnTo>
                    <a:pt x="49" y="103"/>
                  </a:lnTo>
                  <a:lnTo>
                    <a:pt x="36" y="84"/>
                  </a:lnTo>
                  <a:lnTo>
                    <a:pt x="23" y="62"/>
                  </a:lnTo>
                  <a:lnTo>
                    <a:pt x="11" y="39"/>
                  </a:lnTo>
                  <a:lnTo>
                    <a:pt x="4" y="21"/>
                  </a:lnTo>
                  <a:lnTo>
                    <a:pt x="0" y="6"/>
                  </a:lnTo>
                  <a:lnTo>
                    <a:pt x="13" y="7"/>
                  </a:lnTo>
                  <a:lnTo>
                    <a:pt x="39" y="15"/>
                  </a:lnTo>
                  <a:lnTo>
                    <a:pt x="54" y="21"/>
                  </a:lnTo>
                  <a:lnTo>
                    <a:pt x="75" y="24"/>
                  </a:lnTo>
                  <a:lnTo>
                    <a:pt x="99" y="28"/>
                  </a:lnTo>
                  <a:lnTo>
                    <a:pt x="131" y="28"/>
                  </a:lnTo>
                  <a:lnTo>
                    <a:pt x="138" y="26"/>
                  </a:lnTo>
                  <a:lnTo>
                    <a:pt x="151" y="21"/>
                  </a:lnTo>
                  <a:lnTo>
                    <a:pt x="168" y="15"/>
                  </a:lnTo>
                  <a:lnTo>
                    <a:pt x="185" y="7"/>
                  </a:lnTo>
                  <a:lnTo>
                    <a:pt x="198" y="2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rgbClr val="B6D2D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65" name="Freeform 81"/>
            <p:cNvSpPr>
              <a:spLocks/>
            </p:cNvSpPr>
            <p:nvPr/>
          </p:nvSpPr>
          <p:spPr bwMode="auto">
            <a:xfrm>
              <a:off x="4887815" y="5210176"/>
              <a:ext cx="290512" cy="260350"/>
            </a:xfrm>
            <a:custGeom>
              <a:avLst/>
              <a:gdLst/>
              <a:ahLst/>
              <a:cxnLst>
                <a:cxn ang="0">
                  <a:pos x="183" y="0"/>
                </a:cxn>
                <a:cxn ang="0">
                  <a:pos x="179" y="43"/>
                </a:cxn>
                <a:cxn ang="0">
                  <a:pos x="171" y="80"/>
                </a:cxn>
                <a:cxn ang="0">
                  <a:pos x="162" y="110"/>
                </a:cxn>
                <a:cxn ang="0">
                  <a:pos x="153" y="134"/>
                </a:cxn>
                <a:cxn ang="0">
                  <a:pos x="145" y="151"/>
                </a:cxn>
                <a:cxn ang="0">
                  <a:pos x="138" y="160"/>
                </a:cxn>
                <a:cxn ang="0">
                  <a:pos x="136" y="164"/>
                </a:cxn>
                <a:cxn ang="0">
                  <a:pos x="0" y="15"/>
                </a:cxn>
                <a:cxn ang="0">
                  <a:pos x="4" y="17"/>
                </a:cxn>
                <a:cxn ang="0">
                  <a:pos x="15" y="19"/>
                </a:cxn>
                <a:cxn ang="0">
                  <a:pos x="32" y="22"/>
                </a:cxn>
                <a:cxn ang="0">
                  <a:pos x="54" y="24"/>
                </a:cxn>
                <a:cxn ang="0">
                  <a:pos x="80" y="24"/>
                </a:cxn>
                <a:cxn ang="0">
                  <a:pos x="110" y="22"/>
                </a:cxn>
                <a:cxn ang="0">
                  <a:pos x="136" y="21"/>
                </a:cxn>
                <a:cxn ang="0">
                  <a:pos x="160" y="13"/>
                </a:cxn>
                <a:cxn ang="0">
                  <a:pos x="168" y="13"/>
                </a:cxn>
                <a:cxn ang="0">
                  <a:pos x="173" y="11"/>
                </a:cxn>
                <a:cxn ang="0">
                  <a:pos x="183" y="0"/>
                </a:cxn>
              </a:cxnLst>
              <a:rect l="0" t="0" r="r" b="b"/>
              <a:pathLst>
                <a:path w="183" h="164">
                  <a:moveTo>
                    <a:pt x="183" y="0"/>
                  </a:moveTo>
                  <a:lnTo>
                    <a:pt x="179" y="43"/>
                  </a:lnTo>
                  <a:lnTo>
                    <a:pt x="171" y="80"/>
                  </a:lnTo>
                  <a:lnTo>
                    <a:pt x="162" y="110"/>
                  </a:lnTo>
                  <a:lnTo>
                    <a:pt x="153" y="134"/>
                  </a:lnTo>
                  <a:lnTo>
                    <a:pt x="145" y="151"/>
                  </a:lnTo>
                  <a:lnTo>
                    <a:pt x="138" y="160"/>
                  </a:lnTo>
                  <a:lnTo>
                    <a:pt x="136" y="164"/>
                  </a:lnTo>
                  <a:lnTo>
                    <a:pt x="0" y="15"/>
                  </a:lnTo>
                  <a:lnTo>
                    <a:pt x="4" y="17"/>
                  </a:lnTo>
                  <a:lnTo>
                    <a:pt x="15" y="19"/>
                  </a:lnTo>
                  <a:lnTo>
                    <a:pt x="32" y="22"/>
                  </a:lnTo>
                  <a:lnTo>
                    <a:pt x="54" y="24"/>
                  </a:lnTo>
                  <a:lnTo>
                    <a:pt x="80" y="24"/>
                  </a:lnTo>
                  <a:lnTo>
                    <a:pt x="110" y="22"/>
                  </a:lnTo>
                  <a:lnTo>
                    <a:pt x="136" y="21"/>
                  </a:lnTo>
                  <a:lnTo>
                    <a:pt x="160" y="13"/>
                  </a:lnTo>
                  <a:lnTo>
                    <a:pt x="168" y="13"/>
                  </a:lnTo>
                  <a:lnTo>
                    <a:pt x="173" y="11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B6D2D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66" name="Freeform 82"/>
            <p:cNvSpPr>
              <a:spLocks/>
            </p:cNvSpPr>
            <p:nvPr/>
          </p:nvSpPr>
          <p:spPr bwMode="auto">
            <a:xfrm>
              <a:off x="4562377" y="5233989"/>
              <a:ext cx="325437" cy="228600"/>
            </a:xfrm>
            <a:custGeom>
              <a:avLst/>
              <a:gdLst/>
              <a:ahLst/>
              <a:cxnLst>
                <a:cxn ang="0">
                  <a:pos x="205" y="0"/>
                </a:cxn>
                <a:cxn ang="0">
                  <a:pos x="125" y="144"/>
                </a:cxn>
                <a:cxn ang="0">
                  <a:pos x="121" y="142"/>
                </a:cxn>
                <a:cxn ang="0">
                  <a:pos x="112" y="136"/>
                </a:cxn>
                <a:cxn ang="0">
                  <a:pos x="99" y="129"/>
                </a:cxn>
                <a:cxn ang="0">
                  <a:pos x="84" y="116"/>
                </a:cxn>
                <a:cxn ang="0">
                  <a:pos x="65" y="101"/>
                </a:cxn>
                <a:cxn ang="0">
                  <a:pos x="49" y="84"/>
                </a:cxn>
                <a:cxn ang="0">
                  <a:pos x="37" y="71"/>
                </a:cxn>
                <a:cxn ang="0">
                  <a:pos x="28" y="54"/>
                </a:cxn>
                <a:cxn ang="0">
                  <a:pos x="17" y="37"/>
                </a:cxn>
                <a:cxn ang="0">
                  <a:pos x="4" y="11"/>
                </a:cxn>
                <a:cxn ang="0">
                  <a:pos x="0" y="6"/>
                </a:cxn>
                <a:cxn ang="0">
                  <a:pos x="71" y="6"/>
                </a:cxn>
                <a:cxn ang="0">
                  <a:pos x="118" y="4"/>
                </a:cxn>
                <a:cxn ang="0">
                  <a:pos x="170" y="2"/>
                </a:cxn>
                <a:cxn ang="0">
                  <a:pos x="205" y="0"/>
                </a:cxn>
              </a:cxnLst>
              <a:rect l="0" t="0" r="r" b="b"/>
              <a:pathLst>
                <a:path w="205" h="144">
                  <a:moveTo>
                    <a:pt x="205" y="0"/>
                  </a:moveTo>
                  <a:lnTo>
                    <a:pt x="125" y="144"/>
                  </a:lnTo>
                  <a:lnTo>
                    <a:pt x="121" y="142"/>
                  </a:lnTo>
                  <a:lnTo>
                    <a:pt x="112" y="136"/>
                  </a:lnTo>
                  <a:lnTo>
                    <a:pt x="99" y="129"/>
                  </a:lnTo>
                  <a:lnTo>
                    <a:pt x="84" y="116"/>
                  </a:lnTo>
                  <a:lnTo>
                    <a:pt x="65" y="101"/>
                  </a:lnTo>
                  <a:lnTo>
                    <a:pt x="49" y="84"/>
                  </a:lnTo>
                  <a:lnTo>
                    <a:pt x="37" y="71"/>
                  </a:lnTo>
                  <a:lnTo>
                    <a:pt x="28" y="54"/>
                  </a:lnTo>
                  <a:lnTo>
                    <a:pt x="17" y="37"/>
                  </a:lnTo>
                  <a:lnTo>
                    <a:pt x="4" y="11"/>
                  </a:lnTo>
                  <a:lnTo>
                    <a:pt x="0" y="6"/>
                  </a:lnTo>
                  <a:lnTo>
                    <a:pt x="71" y="6"/>
                  </a:lnTo>
                  <a:lnTo>
                    <a:pt x="118" y="4"/>
                  </a:lnTo>
                  <a:lnTo>
                    <a:pt x="170" y="2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rgbClr val="FE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67" name="Freeform 83"/>
            <p:cNvSpPr>
              <a:spLocks/>
            </p:cNvSpPr>
            <p:nvPr/>
          </p:nvSpPr>
          <p:spPr bwMode="auto">
            <a:xfrm>
              <a:off x="4890990" y="5210176"/>
              <a:ext cx="287337" cy="225425"/>
            </a:xfrm>
            <a:custGeom>
              <a:avLst/>
              <a:gdLst/>
              <a:ahLst/>
              <a:cxnLst>
                <a:cxn ang="0">
                  <a:pos x="181" y="0"/>
                </a:cxn>
                <a:cxn ang="0">
                  <a:pos x="179" y="13"/>
                </a:cxn>
                <a:cxn ang="0">
                  <a:pos x="177" y="32"/>
                </a:cxn>
                <a:cxn ang="0">
                  <a:pos x="171" y="52"/>
                </a:cxn>
                <a:cxn ang="0">
                  <a:pos x="168" y="71"/>
                </a:cxn>
                <a:cxn ang="0">
                  <a:pos x="160" y="93"/>
                </a:cxn>
                <a:cxn ang="0">
                  <a:pos x="151" y="114"/>
                </a:cxn>
                <a:cxn ang="0">
                  <a:pos x="145" y="129"/>
                </a:cxn>
                <a:cxn ang="0">
                  <a:pos x="140" y="138"/>
                </a:cxn>
                <a:cxn ang="0">
                  <a:pos x="138" y="142"/>
                </a:cxn>
                <a:cxn ang="0">
                  <a:pos x="0" y="15"/>
                </a:cxn>
                <a:cxn ang="0">
                  <a:pos x="9" y="15"/>
                </a:cxn>
                <a:cxn ang="0">
                  <a:pos x="93" y="9"/>
                </a:cxn>
                <a:cxn ang="0">
                  <a:pos x="177" y="2"/>
                </a:cxn>
                <a:cxn ang="0">
                  <a:pos x="181" y="0"/>
                </a:cxn>
              </a:cxnLst>
              <a:rect l="0" t="0" r="r" b="b"/>
              <a:pathLst>
                <a:path w="181" h="142">
                  <a:moveTo>
                    <a:pt x="181" y="0"/>
                  </a:moveTo>
                  <a:lnTo>
                    <a:pt x="179" y="13"/>
                  </a:lnTo>
                  <a:lnTo>
                    <a:pt x="177" y="32"/>
                  </a:lnTo>
                  <a:lnTo>
                    <a:pt x="171" y="52"/>
                  </a:lnTo>
                  <a:lnTo>
                    <a:pt x="168" y="71"/>
                  </a:lnTo>
                  <a:lnTo>
                    <a:pt x="160" y="93"/>
                  </a:lnTo>
                  <a:lnTo>
                    <a:pt x="151" y="114"/>
                  </a:lnTo>
                  <a:lnTo>
                    <a:pt x="145" y="129"/>
                  </a:lnTo>
                  <a:lnTo>
                    <a:pt x="140" y="138"/>
                  </a:lnTo>
                  <a:lnTo>
                    <a:pt x="138" y="142"/>
                  </a:lnTo>
                  <a:lnTo>
                    <a:pt x="0" y="15"/>
                  </a:lnTo>
                  <a:lnTo>
                    <a:pt x="9" y="15"/>
                  </a:lnTo>
                  <a:lnTo>
                    <a:pt x="93" y="9"/>
                  </a:lnTo>
                  <a:lnTo>
                    <a:pt x="177" y="2"/>
                  </a:lnTo>
                  <a:lnTo>
                    <a:pt x="181" y="0"/>
                  </a:lnTo>
                  <a:close/>
                </a:path>
              </a:pathLst>
            </a:custGeom>
            <a:solidFill>
              <a:srgbClr val="FE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68" name="Freeform 14"/>
            <p:cNvSpPr>
              <a:spLocks noEditPoints="1"/>
            </p:cNvSpPr>
            <p:nvPr/>
          </p:nvSpPr>
          <p:spPr bwMode="auto">
            <a:xfrm>
              <a:off x="4855725" y="3941498"/>
              <a:ext cx="339725" cy="241300"/>
            </a:xfrm>
            <a:custGeom>
              <a:avLst/>
              <a:gdLst/>
              <a:ahLst/>
              <a:cxnLst>
                <a:cxn ang="0">
                  <a:pos x="4" y="152"/>
                </a:cxn>
                <a:cxn ang="0">
                  <a:pos x="0" y="152"/>
                </a:cxn>
                <a:cxn ang="0">
                  <a:pos x="4" y="152"/>
                </a:cxn>
                <a:cxn ang="0">
                  <a:pos x="212" y="0"/>
                </a:cxn>
                <a:cxn ang="0">
                  <a:pos x="212" y="1"/>
                </a:cxn>
                <a:cxn ang="0">
                  <a:pos x="214" y="9"/>
                </a:cxn>
                <a:cxn ang="0">
                  <a:pos x="214" y="31"/>
                </a:cxn>
                <a:cxn ang="0">
                  <a:pos x="212" y="44"/>
                </a:cxn>
                <a:cxn ang="0">
                  <a:pos x="209" y="61"/>
                </a:cxn>
                <a:cxn ang="0">
                  <a:pos x="201" y="78"/>
                </a:cxn>
                <a:cxn ang="0">
                  <a:pos x="190" y="95"/>
                </a:cxn>
                <a:cxn ang="0">
                  <a:pos x="173" y="110"/>
                </a:cxn>
                <a:cxn ang="0">
                  <a:pos x="153" y="125"/>
                </a:cxn>
                <a:cxn ang="0">
                  <a:pos x="125" y="136"/>
                </a:cxn>
                <a:cxn ang="0">
                  <a:pos x="91" y="145"/>
                </a:cxn>
                <a:cxn ang="0">
                  <a:pos x="50" y="151"/>
                </a:cxn>
                <a:cxn ang="0">
                  <a:pos x="4" y="152"/>
                </a:cxn>
                <a:cxn ang="0">
                  <a:pos x="13" y="151"/>
                </a:cxn>
                <a:cxn ang="0">
                  <a:pos x="30" y="149"/>
                </a:cxn>
                <a:cxn ang="0">
                  <a:pos x="48" y="147"/>
                </a:cxn>
                <a:cxn ang="0">
                  <a:pos x="71" y="141"/>
                </a:cxn>
                <a:cxn ang="0">
                  <a:pos x="95" y="134"/>
                </a:cxn>
                <a:cxn ang="0">
                  <a:pos x="121" y="125"/>
                </a:cxn>
                <a:cxn ang="0">
                  <a:pos x="145" y="113"/>
                </a:cxn>
                <a:cxn ang="0">
                  <a:pos x="168" y="98"/>
                </a:cxn>
                <a:cxn ang="0">
                  <a:pos x="186" y="80"/>
                </a:cxn>
                <a:cxn ang="0">
                  <a:pos x="201" y="57"/>
                </a:cxn>
                <a:cxn ang="0">
                  <a:pos x="210" y="31"/>
                </a:cxn>
                <a:cxn ang="0">
                  <a:pos x="212" y="0"/>
                </a:cxn>
              </a:cxnLst>
              <a:rect l="0" t="0" r="r" b="b"/>
              <a:pathLst>
                <a:path w="214" h="152">
                  <a:moveTo>
                    <a:pt x="4" y="152"/>
                  </a:moveTo>
                  <a:lnTo>
                    <a:pt x="0" y="152"/>
                  </a:lnTo>
                  <a:lnTo>
                    <a:pt x="4" y="152"/>
                  </a:lnTo>
                  <a:close/>
                  <a:moveTo>
                    <a:pt x="212" y="0"/>
                  </a:moveTo>
                  <a:lnTo>
                    <a:pt x="212" y="1"/>
                  </a:lnTo>
                  <a:lnTo>
                    <a:pt x="214" y="9"/>
                  </a:lnTo>
                  <a:lnTo>
                    <a:pt x="214" y="31"/>
                  </a:lnTo>
                  <a:lnTo>
                    <a:pt x="212" y="44"/>
                  </a:lnTo>
                  <a:lnTo>
                    <a:pt x="209" y="61"/>
                  </a:lnTo>
                  <a:lnTo>
                    <a:pt x="201" y="78"/>
                  </a:lnTo>
                  <a:lnTo>
                    <a:pt x="190" y="95"/>
                  </a:lnTo>
                  <a:lnTo>
                    <a:pt x="173" y="110"/>
                  </a:lnTo>
                  <a:lnTo>
                    <a:pt x="153" y="125"/>
                  </a:lnTo>
                  <a:lnTo>
                    <a:pt x="125" y="136"/>
                  </a:lnTo>
                  <a:lnTo>
                    <a:pt x="91" y="145"/>
                  </a:lnTo>
                  <a:lnTo>
                    <a:pt x="50" y="151"/>
                  </a:lnTo>
                  <a:lnTo>
                    <a:pt x="4" y="152"/>
                  </a:lnTo>
                  <a:lnTo>
                    <a:pt x="13" y="151"/>
                  </a:lnTo>
                  <a:lnTo>
                    <a:pt x="30" y="149"/>
                  </a:lnTo>
                  <a:lnTo>
                    <a:pt x="48" y="147"/>
                  </a:lnTo>
                  <a:lnTo>
                    <a:pt x="71" y="141"/>
                  </a:lnTo>
                  <a:lnTo>
                    <a:pt x="95" y="134"/>
                  </a:lnTo>
                  <a:lnTo>
                    <a:pt x="121" y="125"/>
                  </a:lnTo>
                  <a:lnTo>
                    <a:pt x="145" y="113"/>
                  </a:lnTo>
                  <a:lnTo>
                    <a:pt x="168" y="98"/>
                  </a:lnTo>
                  <a:lnTo>
                    <a:pt x="186" y="80"/>
                  </a:lnTo>
                  <a:lnTo>
                    <a:pt x="201" y="57"/>
                  </a:lnTo>
                  <a:lnTo>
                    <a:pt x="210" y="31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rgbClr val="A6B8B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69" name="Freeform 15"/>
            <p:cNvSpPr>
              <a:spLocks/>
            </p:cNvSpPr>
            <p:nvPr/>
          </p:nvSpPr>
          <p:spPr bwMode="auto">
            <a:xfrm>
              <a:off x="5360550" y="4089136"/>
              <a:ext cx="95250" cy="4873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10" y="13"/>
                </a:cxn>
                <a:cxn ang="0">
                  <a:pos x="19" y="30"/>
                </a:cxn>
                <a:cxn ang="0">
                  <a:pos x="30" y="52"/>
                </a:cxn>
                <a:cxn ang="0">
                  <a:pos x="39" y="80"/>
                </a:cxn>
                <a:cxn ang="0">
                  <a:pos x="51" y="115"/>
                </a:cxn>
                <a:cxn ang="0">
                  <a:pos x="56" y="155"/>
                </a:cxn>
                <a:cxn ang="0">
                  <a:pos x="60" y="201"/>
                </a:cxn>
                <a:cxn ang="0">
                  <a:pos x="56" y="252"/>
                </a:cxn>
                <a:cxn ang="0">
                  <a:pos x="47" y="307"/>
                </a:cxn>
                <a:cxn ang="0">
                  <a:pos x="47" y="302"/>
                </a:cxn>
                <a:cxn ang="0">
                  <a:pos x="49" y="287"/>
                </a:cxn>
                <a:cxn ang="0">
                  <a:pos x="51" y="261"/>
                </a:cxn>
                <a:cxn ang="0">
                  <a:pos x="51" y="229"/>
                </a:cxn>
                <a:cxn ang="0">
                  <a:pos x="49" y="190"/>
                </a:cxn>
                <a:cxn ang="0">
                  <a:pos x="43" y="147"/>
                </a:cxn>
                <a:cxn ang="0">
                  <a:pos x="34" y="99"/>
                </a:cxn>
                <a:cxn ang="0">
                  <a:pos x="21" y="50"/>
                </a:cxn>
                <a:cxn ang="0">
                  <a:pos x="0" y="0"/>
                </a:cxn>
              </a:cxnLst>
              <a:rect l="0" t="0" r="r" b="b"/>
              <a:pathLst>
                <a:path w="60" h="307">
                  <a:moveTo>
                    <a:pt x="0" y="0"/>
                  </a:moveTo>
                  <a:lnTo>
                    <a:pt x="2" y="4"/>
                  </a:lnTo>
                  <a:lnTo>
                    <a:pt x="10" y="13"/>
                  </a:lnTo>
                  <a:lnTo>
                    <a:pt x="19" y="30"/>
                  </a:lnTo>
                  <a:lnTo>
                    <a:pt x="30" y="52"/>
                  </a:lnTo>
                  <a:lnTo>
                    <a:pt x="39" y="80"/>
                  </a:lnTo>
                  <a:lnTo>
                    <a:pt x="51" y="115"/>
                  </a:lnTo>
                  <a:lnTo>
                    <a:pt x="56" y="155"/>
                  </a:lnTo>
                  <a:lnTo>
                    <a:pt x="60" y="201"/>
                  </a:lnTo>
                  <a:lnTo>
                    <a:pt x="56" y="252"/>
                  </a:lnTo>
                  <a:lnTo>
                    <a:pt x="47" y="307"/>
                  </a:lnTo>
                  <a:lnTo>
                    <a:pt x="47" y="302"/>
                  </a:lnTo>
                  <a:lnTo>
                    <a:pt x="49" y="287"/>
                  </a:lnTo>
                  <a:lnTo>
                    <a:pt x="51" y="261"/>
                  </a:lnTo>
                  <a:lnTo>
                    <a:pt x="51" y="229"/>
                  </a:lnTo>
                  <a:lnTo>
                    <a:pt x="49" y="190"/>
                  </a:lnTo>
                  <a:lnTo>
                    <a:pt x="43" y="147"/>
                  </a:lnTo>
                  <a:lnTo>
                    <a:pt x="34" y="99"/>
                  </a:lnTo>
                  <a:lnTo>
                    <a:pt x="21" y="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70" name="Freeform 89"/>
            <p:cNvSpPr>
              <a:spLocks/>
            </p:cNvSpPr>
            <p:nvPr/>
          </p:nvSpPr>
          <p:spPr bwMode="auto">
            <a:xfrm>
              <a:off x="5133349" y="4574117"/>
              <a:ext cx="474133" cy="368564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44" y="1"/>
                </a:cxn>
                <a:cxn ang="0">
                  <a:pos x="145" y="6"/>
                </a:cxn>
                <a:cxn ang="0">
                  <a:pos x="147" y="12"/>
                </a:cxn>
                <a:cxn ang="0">
                  <a:pos x="150" y="22"/>
                </a:cxn>
                <a:cxn ang="0">
                  <a:pos x="154" y="31"/>
                </a:cxn>
                <a:cxn ang="0">
                  <a:pos x="159" y="43"/>
                </a:cxn>
                <a:cxn ang="0">
                  <a:pos x="165" y="55"/>
                </a:cxn>
                <a:cxn ang="0">
                  <a:pos x="172" y="66"/>
                </a:cxn>
                <a:cxn ang="0">
                  <a:pos x="180" y="76"/>
                </a:cxn>
                <a:cxn ang="0">
                  <a:pos x="189" y="86"/>
                </a:cxn>
                <a:cxn ang="0">
                  <a:pos x="200" y="94"/>
                </a:cxn>
                <a:cxn ang="0">
                  <a:pos x="212" y="99"/>
                </a:cxn>
                <a:cxn ang="0">
                  <a:pos x="225" y="102"/>
                </a:cxn>
                <a:cxn ang="0">
                  <a:pos x="240" y="102"/>
                </a:cxn>
                <a:cxn ang="0">
                  <a:pos x="256" y="98"/>
                </a:cxn>
                <a:cxn ang="0">
                  <a:pos x="255" y="100"/>
                </a:cxn>
                <a:cxn ang="0">
                  <a:pos x="252" y="104"/>
                </a:cxn>
                <a:cxn ang="0">
                  <a:pos x="247" y="110"/>
                </a:cxn>
                <a:cxn ang="0">
                  <a:pos x="241" y="118"/>
                </a:cxn>
                <a:cxn ang="0">
                  <a:pos x="232" y="128"/>
                </a:cxn>
                <a:cxn ang="0">
                  <a:pos x="222" y="138"/>
                </a:cxn>
                <a:cxn ang="0">
                  <a:pos x="209" y="149"/>
                </a:cxn>
                <a:cxn ang="0">
                  <a:pos x="195" y="159"/>
                </a:cxn>
                <a:cxn ang="0">
                  <a:pos x="178" y="169"/>
                </a:cxn>
                <a:cxn ang="0">
                  <a:pos x="159" y="179"/>
                </a:cxn>
                <a:cxn ang="0">
                  <a:pos x="137" y="187"/>
                </a:cxn>
                <a:cxn ang="0">
                  <a:pos x="114" y="193"/>
                </a:cxn>
                <a:cxn ang="0">
                  <a:pos x="90" y="197"/>
                </a:cxn>
                <a:cxn ang="0">
                  <a:pos x="62" y="199"/>
                </a:cxn>
                <a:cxn ang="0">
                  <a:pos x="31" y="197"/>
                </a:cxn>
                <a:cxn ang="0">
                  <a:pos x="0" y="192"/>
                </a:cxn>
                <a:cxn ang="0">
                  <a:pos x="144" y="0"/>
                </a:cxn>
              </a:cxnLst>
              <a:rect l="0" t="0" r="r" b="b"/>
              <a:pathLst>
                <a:path w="256" h="199">
                  <a:moveTo>
                    <a:pt x="144" y="0"/>
                  </a:moveTo>
                  <a:lnTo>
                    <a:pt x="144" y="1"/>
                  </a:lnTo>
                  <a:lnTo>
                    <a:pt x="145" y="6"/>
                  </a:lnTo>
                  <a:lnTo>
                    <a:pt x="147" y="12"/>
                  </a:lnTo>
                  <a:lnTo>
                    <a:pt x="150" y="22"/>
                  </a:lnTo>
                  <a:lnTo>
                    <a:pt x="154" y="31"/>
                  </a:lnTo>
                  <a:lnTo>
                    <a:pt x="159" y="43"/>
                  </a:lnTo>
                  <a:lnTo>
                    <a:pt x="165" y="55"/>
                  </a:lnTo>
                  <a:lnTo>
                    <a:pt x="172" y="66"/>
                  </a:lnTo>
                  <a:lnTo>
                    <a:pt x="180" y="76"/>
                  </a:lnTo>
                  <a:lnTo>
                    <a:pt x="189" y="86"/>
                  </a:lnTo>
                  <a:lnTo>
                    <a:pt x="200" y="94"/>
                  </a:lnTo>
                  <a:lnTo>
                    <a:pt x="212" y="99"/>
                  </a:lnTo>
                  <a:lnTo>
                    <a:pt x="225" y="102"/>
                  </a:lnTo>
                  <a:lnTo>
                    <a:pt x="240" y="102"/>
                  </a:lnTo>
                  <a:lnTo>
                    <a:pt x="256" y="98"/>
                  </a:lnTo>
                  <a:lnTo>
                    <a:pt x="255" y="100"/>
                  </a:lnTo>
                  <a:lnTo>
                    <a:pt x="252" y="104"/>
                  </a:lnTo>
                  <a:lnTo>
                    <a:pt x="247" y="110"/>
                  </a:lnTo>
                  <a:lnTo>
                    <a:pt x="241" y="118"/>
                  </a:lnTo>
                  <a:lnTo>
                    <a:pt x="232" y="128"/>
                  </a:lnTo>
                  <a:lnTo>
                    <a:pt x="222" y="138"/>
                  </a:lnTo>
                  <a:lnTo>
                    <a:pt x="209" y="149"/>
                  </a:lnTo>
                  <a:lnTo>
                    <a:pt x="195" y="159"/>
                  </a:lnTo>
                  <a:lnTo>
                    <a:pt x="178" y="169"/>
                  </a:lnTo>
                  <a:lnTo>
                    <a:pt x="159" y="179"/>
                  </a:lnTo>
                  <a:lnTo>
                    <a:pt x="137" y="187"/>
                  </a:lnTo>
                  <a:lnTo>
                    <a:pt x="114" y="193"/>
                  </a:lnTo>
                  <a:lnTo>
                    <a:pt x="90" y="197"/>
                  </a:lnTo>
                  <a:lnTo>
                    <a:pt x="62" y="199"/>
                  </a:lnTo>
                  <a:lnTo>
                    <a:pt x="31" y="197"/>
                  </a:lnTo>
                  <a:lnTo>
                    <a:pt x="0" y="192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04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71" name="Freeform 94"/>
            <p:cNvSpPr>
              <a:spLocks/>
            </p:cNvSpPr>
            <p:nvPr/>
          </p:nvSpPr>
          <p:spPr bwMode="auto">
            <a:xfrm>
              <a:off x="4083218" y="3725863"/>
              <a:ext cx="1407583" cy="1357577"/>
            </a:xfrm>
            <a:custGeom>
              <a:avLst/>
              <a:gdLst/>
              <a:ahLst/>
              <a:cxnLst>
                <a:cxn ang="0">
                  <a:pos x="406" y="2"/>
                </a:cxn>
                <a:cxn ang="0">
                  <a:pos x="481" y="19"/>
                </a:cxn>
                <a:cxn ang="0">
                  <a:pos x="552" y="49"/>
                </a:cxn>
                <a:cxn ang="0">
                  <a:pos x="613" y="92"/>
                </a:cxn>
                <a:cxn ang="0">
                  <a:pos x="664" y="145"/>
                </a:cxn>
                <a:cxn ang="0">
                  <a:pos x="704" y="208"/>
                </a:cxn>
                <a:cxn ang="0">
                  <a:pos x="734" y="275"/>
                </a:cxn>
                <a:cxn ang="0">
                  <a:pos x="753" y="345"/>
                </a:cxn>
                <a:cxn ang="0">
                  <a:pos x="760" y="414"/>
                </a:cxn>
                <a:cxn ang="0">
                  <a:pos x="756" y="479"/>
                </a:cxn>
                <a:cxn ang="0">
                  <a:pos x="739" y="538"/>
                </a:cxn>
                <a:cxn ang="0">
                  <a:pos x="705" y="599"/>
                </a:cxn>
                <a:cxn ang="0">
                  <a:pos x="660" y="650"/>
                </a:cxn>
                <a:cxn ang="0">
                  <a:pos x="605" y="689"/>
                </a:cxn>
                <a:cxn ang="0">
                  <a:pos x="542" y="716"/>
                </a:cxn>
                <a:cxn ang="0">
                  <a:pos x="474" y="731"/>
                </a:cxn>
                <a:cxn ang="0">
                  <a:pos x="402" y="733"/>
                </a:cxn>
                <a:cxn ang="0">
                  <a:pos x="328" y="722"/>
                </a:cxn>
                <a:cxn ang="0">
                  <a:pos x="253" y="698"/>
                </a:cxn>
                <a:cxn ang="0">
                  <a:pos x="179" y="658"/>
                </a:cxn>
                <a:cxn ang="0">
                  <a:pos x="116" y="607"/>
                </a:cxn>
                <a:cxn ang="0">
                  <a:pos x="65" y="546"/>
                </a:cxn>
                <a:cxn ang="0">
                  <a:pos x="27" y="478"/>
                </a:cxn>
                <a:cxn ang="0">
                  <a:pos x="6" y="404"/>
                </a:cxn>
                <a:cxn ang="0">
                  <a:pos x="0" y="329"/>
                </a:cxn>
                <a:cxn ang="0">
                  <a:pos x="12" y="252"/>
                </a:cxn>
                <a:cxn ang="0">
                  <a:pos x="42" y="180"/>
                </a:cxn>
                <a:cxn ang="0">
                  <a:pos x="84" y="120"/>
                </a:cxn>
                <a:cxn ang="0">
                  <a:pos x="135" y="71"/>
                </a:cxn>
                <a:cxn ang="0">
                  <a:pos x="195" y="36"/>
                </a:cxn>
                <a:cxn ang="0">
                  <a:pos x="262" y="11"/>
                </a:cxn>
                <a:cxn ang="0">
                  <a:pos x="332" y="0"/>
                </a:cxn>
              </a:cxnLst>
              <a:rect l="0" t="0" r="r" b="b"/>
              <a:pathLst>
                <a:path w="760" h="733">
                  <a:moveTo>
                    <a:pt x="370" y="0"/>
                  </a:moveTo>
                  <a:lnTo>
                    <a:pt x="406" y="2"/>
                  </a:lnTo>
                  <a:lnTo>
                    <a:pt x="444" y="9"/>
                  </a:lnTo>
                  <a:lnTo>
                    <a:pt x="481" y="19"/>
                  </a:lnTo>
                  <a:lnTo>
                    <a:pt x="519" y="32"/>
                  </a:lnTo>
                  <a:lnTo>
                    <a:pt x="552" y="49"/>
                  </a:lnTo>
                  <a:lnTo>
                    <a:pt x="584" y="69"/>
                  </a:lnTo>
                  <a:lnTo>
                    <a:pt x="613" y="92"/>
                  </a:lnTo>
                  <a:lnTo>
                    <a:pt x="639" y="118"/>
                  </a:lnTo>
                  <a:lnTo>
                    <a:pt x="664" y="145"/>
                  </a:lnTo>
                  <a:lnTo>
                    <a:pt x="685" y="176"/>
                  </a:lnTo>
                  <a:lnTo>
                    <a:pt x="704" y="208"/>
                  </a:lnTo>
                  <a:lnTo>
                    <a:pt x="720" y="241"/>
                  </a:lnTo>
                  <a:lnTo>
                    <a:pt x="734" y="275"/>
                  </a:lnTo>
                  <a:lnTo>
                    <a:pt x="745" y="309"/>
                  </a:lnTo>
                  <a:lnTo>
                    <a:pt x="753" y="345"/>
                  </a:lnTo>
                  <a:lnTo>
                    <a:pt x="758" y="380"/>
                  </a:lnTo>
                  <a:lnTo>
                    <a:pt x="760" y="414"/>
                  </a:lnTo>
                  <a:lnTo>
                    <a:pt x="759" y="447"/>
                  </a:lnTo>
                  <a:lnTo>
                    <a:pt x="756" y="479"/>
                  </a:lnTo>
                  <a:lnTo>
                    <a:pt x="749" y="509"/>
                  </a:lnTo>
                  <a:lnTo>
                    <a:pt x="739" y="538"/>
                  </a:lnTo>
                  <a:lnTo>
                    <a:pt x="724" y="570"/>
                  </a:lnTo>
                  <a:lnTo>
                    <a:pt x="705" y="599"/>
                  </a:lnTo>
                  <a:lnTo>
                    <a:pt x="684" y="626"/>
                  </a:lnTo>
                  <a:lnTo>
                    <a:pt x="660" y="650"/>
                  </a:lnTo>
                  <a:lnTo>
                    <a:pt x="634" y="671"/>
                  </a:lnTo>
                  <a:lnTo>
                    <a:pt x="605" y="689"/>
                  </a:lnTo>
                  <a:lnTo>
                    <a:pt x="575" y="704"/>
                  </a:lnTo>
                  <a:lnTo>
                    <a:pt x="542" y="716"/>
                  </a:lnTo>
                  <a:lnTo>
                    <a:pt x="508" y="724"/>
                  </a:lnTo>
                  <a:lnTo>
                    <a:pt x="474" y="731"/>
                  </a:lnTo>
                  <a:lnTo>
                    <a:pt x="438" y="733"/>
                  </a:lnTo>
                  <a:lnTo>
                    <a:pt x="402" y="733"/>
                  </a:lnTo>
                  <a:lnTo>
                    <a:pt x="364" y="729"/>
                  </a:lnTo>
                  <a:lnTo>
                    <a:pt x="328" y="722"/>
                  </a:lnTo>
                  <a:lnTo>
                    <a:pt x="290" y="712"/>
                  </a:lnTo>
                  <a:lnTo>
                    <a:pt x="253" y="698"/>
                  </a:lnTo>
                  <a:lnTo>
                    <a:pt x="215" y="680"/>
                  </a:lnTo>
                  <a:lnTo>
                    <a:pt x="179" y="658"/>
                  </a:lnTo>
                  <a:lnTo>
                    <a:pt x="146" y="634"/>
                  </a:lnTo>
                  <a:lnTo>
                    <a:pt x="116" y="607"/>
                  </a:lnTo>
                  <a:lnTo>
                    <a:pt x="89" y="578"/>
                  </a:lnTo>
                  <a:lnTo>
                    <a:pt x="65" y="546"/>
                  </a:lnTo>
                  <a:lnTo>
                    <a:pt x="44" y="513"/>
                  </a:lnTo>
                  <a:lnTo>
                    <a:pt x="27" y="478"/>
                  </a:lnTo>
                  <a:lnTo>
                    <a:pt x="15" y="442"/>
                  </a:lnTo>
                  <a:lnTo>
                    <a:pt x="6" y="404"/>
                  </a:lnTo>
                  <a:lnTo>
                    <a:pt x="1" y="367"/>
                  </a:lnTo>
                  <a:lnTo>
                    <a:pt x="0" y="329"/>
                  </a:lnTo>
                  <a:lnTo>
                    <a:pt x="4" y="290"/>
                  </a:lnTo>
                  <a:lnTo>
                    <a:pt x="12" y="252"/>
                  </a:lnTo>
                  <a:lnTo>
                    <a:pt x="26" y="214"/>
                  </a:lnTo>
                  <a:lnTo>
                    <a:pt x="42" y="180"/>
                  </a:lnTo>
                  <a:lnTo>
                    <a:pt x="62" y="149"/>
                  </a:lnTo>
                  <a:lnTo>
                    <a:pt x="84" y="120"/>
                  </a:lnTo>
                  <a:lnTo>
                    <a:pt x="109" y="94"/>
                  </a:lnTo>
                  <a:lnTo>
                    <a:pt x="135" y="71"/>
                  </a:lnTo>
                  <a:lnTo>
                    <a:pt x="164" y="52"/>
                  </a:lnTo>
                  <a:lnTo>
                    <a:pt x="195" y="36"/>
                  </a:lnTo>
                  <a:lnTo>
                    <a:pt x="228" y="21"/>
                  </a:lnTo>
                  <a:lnTo>
                    <a:pt x="262" y="11"/>
                  </a:lnTo>
                  <a:lnTo>
                    <a:pt x="297" y="4"/>
                  </a:lnTo>
                  <a:lnTo>
                    <a:pt x="332" y="0"/>
                  </a:lnTo>
                  <a:lnTo>
                    <a:pt x="370" y="0"/>
                  </a:lnTo>
                  <a:close/>
                </a:path>
              </a:pathLst>
            </a:custGeom>
            <a:solidFill>
              <a:srgbClr val="FFC89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72" name="Freeform 95"/>
            <p:cNvSpPr>
              <a:spLocks/>
            </p:cNvSpPr>
            <p:nvPr/>
          </p:nvSpPr>
          <p:spPr bwMode="auto">
            <a:xfrm>
              <a:off x="4214715" y="3803651"/>
              <a:ext cx="1227931" cy="1185333"/>
            </a:xfrm>
            <a:custGeom>
              <a:avLst/>
              <a:gdLst/>
              <a:ahLst/>
              <a:cxnLst>
                <a:cxn ang="0">
                  <a:pos x="313" y="0"/>
                </a:cxn>
                <a:cxn ang="0">
                  <a:pos x="348" y="1"/>
                </a:cxn>
                <a:cxn ang="0">
                  <a:pos x="383" y="7"/>
                </a:cxn>
                <a:cxn ang="0">
                  <a:pos x="418" y="16"/>
                </a:cxn>
                <a:cxn ang="0">
                  <a:pos x="453" y="29"/>
                </a:cxn>
                <a:cxn ang="0">
                  <a:pos x="484" y="44"/>
                </a:cxn>
                <a:cxn ang="0">
                  <a:pos x="512" y="63"/>
                </a:cxn>
                <a:cxn ang="0">
                  <a:pos x="539" y="84"/>
                </a:cxn>
                <a:cxn ang="0">
                  <a:pos x="563" y="108"/>
                </a:cxn>
                <a:cxn ang="0">
                  <a:pos x="585" y="135"/>
                </a:cxn>
                <a:cxn ang="0">
                  <a:pos x="604" y="164"/>
                </a:cxn>
                <a:cxn ang="0">
                  <a:pos x="621" y="193"/>
                </a:cxn>
                <a:cxn ang="0">
                  <a:pos x="634" y="225"/>
                </a:cxn>
                <a:cxn ang="0">
                  <a:pos x="645" y="257"/>
                </a:cxn>
                <a:cxn ang="0">
                  <a:pos x="654" y="289"/>
                </a:cxn>
                <a:cxn ang="0">
                  <a:pos x="660" y="322"/>
                </a:cxn>
                <a:cxn ang="0">
                  <a:pos x="663" y="353"/>
                </a:cxn>
                <a:cxn ang="0">
                  <a:pos x="663" y="385"/>
                </a:cxn>
                <a:cxn ang="0">
                  <a:pos x="660" y="415"/>
                </a:cxn>
                <a:cxn ang="0">
                  <a:pos x="653" y="443"/>
                </a:cxn>
                <a:cxn ang="0">
                  <a:pos x="645" y="470"/>
                </a:cxn>
                <a:cxn ang="0">
                  <a:pos x="630" y="499"/>
                </a:cxn>
                <a:cxn ang="0">
                  <a:pos x="613" y="526"/>
                </a:cxn>
                <a:cxn ang="0">
                  <a:pos x="592" y="551"/>
                </a:cxn>
                <a:cxn ang="0">
                  <a:pos x="570" y="572"/>
                </a:cxn>
                <a:cxn ang="0">
                  <a:pos x="544" y="591"/>
                </a:cxn>
                <a:cxn ang="0">
                  <a:pos x="517" y="607"/>
                </a:cxn>
                <a:cxn ang="0">
                  <a:pos x="488" y="619"/>
                </a:cxn>
                <a:cxn ang="0">
                  <a:pos x="457" y="629"/>
                </a:cxn>
                <a:cxn ang="0">
                  <a:pos x="425" y="635"/>
                </a:cxn>
                <a:cxn ang="0">
                  <a:pos x="393" y="639"/>
                </a:cxn>
                <a:cxn ang="0">
                  <a:pos x="359" y="640"/>
                </a:cxn>
                <a:cxn ang="0">
                  <a:pos x="324" y="637"/>
                </a:cxn>
                <a:cxn ang="0">
                  <a:pos x="290" y="631"/>
                </a:cxn>
                <a:cxn ang="0">
                  <a:pos x="255" y="622"/>
                </a:cxn>
                <a:cxn ang="0">
                  <a:pos x="221" y="609"/>
                </a:cxn>
                <a:cxn ang="0">
                  <a:pos x="185" y="592"/>
                </a:cxn>
                <a:cxn ang="0">
                  <a:pos x="151" y="572"/>
                </a:cxn>
                <a:cxn ang="0">
                  <a:pos x="121" y="549"/>
                </a:cxn>
                <a:cxn ang="0">
                  <a:pos x="94" y="523"/>
                </a:cxn>
                <a:cxn ang="0">
                  <a:pos x="69" y="494"/>
                </a:cxn>
                <a:cxn ang="0">
                  <a:pos x="49" y="464"/>
                </a:cxn>
                <a:cxn ang="0">
                  <a:pos x="31" y="432"/>
                </a:cxn>
                <a:cxn ang="0">
                  <a:pos x="18" y="400"/>
                </a:cxn>
                <a:cxn ang="0">
                  <a:pos x="7" y="365"/>
                </a:cxn>
                <a:cxn ang="0">
                  <a:pos x="2" y="330"/>
                </a:cxn>
                <a:cxn ang="0">
                  <a:pos x="0" y="295"/>
                </a:cxn>
                <a:cxn ang="0">
                  <a:pos x="3" y="258"/>
                </a:cxn>
                <a:cxn ang="0">
                  <a:pos x="10" y="223"/>
                </a:cxn>
                <a:cxn ang="0">
                  <a:pos x="22" y="187"/>
                </a:cxn>
                <a:cxn ang="0">
                  <a:pos x="38" y="155"/>
                </a:cxn>
                <a:cxn ang="0">
                  <a:pos x="56" y="127"/>
                </a:cxn>
                <a:cxn ang="0">
                  <a:pos x="77" y="101"/>
                </a:cxn>
                <a:cxn ang="0">
                  <a:pos x="100" y="77"/>
                </a:cxn>
                <a:cxn ang="0">
                  <a:pos x="126" y="57"/>
                </a:cxn>
                <a:cxn ang="0">
                  <a:pos x="154" y="40"/>
                </a:cxn>
                <a:cxn ang="0">
                  <a:pos x="183" y="25"/>
                </a:cxn>
                <a:cxn ang="0">
                  <a:pos x="214" y="14"/>
                </a:cxn>
                <a:cxn ang="0">
                  <a:pos x="246" y="6"/>
                </a:cxn>
                <a:cxn ang="0">
                  <a:pos x="280" y="1"/>
                </a:cxn>
                <a:cxn ang="0">
                  <a:pos x="313" y="0"/>
                </a:cxn>
              </a:cxnLst>
              <a:rect l="0" t="0" r="r" b="b"/>
              <a:pathLst>
                <a:path w="663" h="640">
                  <a:moveTo>
                    <a:pt x="313" y="0"/>
                  </a:moveTo>
                  <a:lnTo>
                    <a:pt x="348" y="1"/>
                  </a:lnTo>
                  <a:lnTo>
                    <a:pt x="383" y="7"/>
                  </a:lnTo>
                  <a:lnTo>
                    <a:pt x="418" y="16"/>
                  </a:lnTo>
                  <a:lnTo>
                    <a:pt x="453" y="29"/>
                  </a:lnTo>
                  <a:lnTo>
                    <a:pt x="484" y="44"/>
                  </a:lnTo>
                  <a:lnTo>
                    <a:pt x="512" y="63"/>
                  </a:lnTo>
                  <a:lnTo>
                    <a:pt x="539" y="84"/>
                  </a:lnTo>
                  <a:lnTo>
                    <a:pt x="563" y="108"/>
                  </a:lnTo>
                  <a:lnTo>
                    <a:pt x="585" y="135"/>
                  </a:lnTo>
                  <a:lnTo>
                    <a:pt x="604" y="164"/>
                  </a:lnTo>
                  <a:lnTo>
                    <a:pt x="621" y="193"/>
                  </a:lnTo>
                  <a:lnTo>
                    <a:pt x="634" y="225"/>
                  </a:lnTo>
                  <a:lnTo>
                    <a:pt x="645" y="257"/>
                  </a:lnTo>
                  <a:lnTo>
                    <a:pt x="654" y="289"/>
                  </a:lnTo>
                  <a:lnTo>
                    <a:pt x="660" y="322"/>
                  </a:lnTo>
                  <a:lnTo>
                    <a:pt x="663" y="353"/>
                  </a:lnTo>
                  <a:lnTo>
                    <a:pt x="663" y="385"/>
                  </a:lnTo>
                  <a:lnTo>
                    <a:pt x="660" y="415"/>
                  </a:lnTo>
                  <a:lnTo>
                    <a:pt x="653" y="443"/>
                  </a:lnTo>
                  <a:lnTo>
                    <a:pt x="645" y="470"/>
                  </a:lnTo>
                  <a:lnTo>
                    <a:pt x="630" y="499"/>
                  </a:lnTo>
                  <a:lnTo>
                    <a:pt x="613" y="526"/>
                  </a:lnTo>
                  <a:lnTo>
                    <a:pt x="592" y="551"/>
                  </a:lnTo>
                  <a:lnTo>
                    <a:pt x="570" y="572"/>
                  </a:lnTo>
                  <a:lnTo>
                    <a:pt x="544" y="591"/>
                  </a:lnTo>
                  <a:lnTo>
                    <a:pt x="517" y="607"/>
                  </a:lnTo>
                  <a:lnTo>
                    <a:pt x="488" y="619"/>
                  </a:lnTo>
                  <a:lnTo>
                    <a:pt x="457" y="629"/>
                  </a:lnTo>
                  <a:lnTo>
                    <a:pt x="425" y="635"/>
                  </a:lnTo>
                  <a:lnTo>
                    <a:pt x="393" y="639"/>
                  </a:lnTo>
                  <a:lnTo>
                    <a:pt x="359" y="640"/>
                  </a:lnTo>
                  <a:lnTo>
                    <a:pt x="324" y="637"/>
                  </a:lnTo>
                  <a:lnTo>
                    <a:pt x="290" y="631"/>
                  </a:lnTo>
                  <a:lnTo>
                    <a:pt x="255" y="622"/>
                  </a:lnTo>
                  <a:lnTo>
                    <a:pt x="221" y="609"/>
                  </a:lnTo>
                  <a:lnTo>
                    <a:pt x="185" y="592"/>
                  </a:lnTo>
                  <a:lnTo>
                    <a:pt x="151" y="572"/>
                  </a:lnTo>
                  <a:lnTo>
                    <a:pt x="121" y="549"/>
                  </a:lnTo>
                  <a:lnTo>
                    <a:pt x="94" y="523"/>
                  </a:lnTo>
                  <a:lnTo>
                    <a:pt x="69" y="494"/>
                  </a:lnTo>
                  <a:lnTo>
                    <a:pt x="49" y="464"/>
                  </a:lnTo>
                  <a:lnTo>
                    <a:pt x="31" y="432"/>
                  </a:lnTo>
                  <a:lnTo>
                    <a:pt x="18" y="400"/>
                  </a:lnTo>
                  <a:lnTo>
                    <a:pt x="7" y="365"/>
                  </a:lnTo>
                  <a:lnTo>
                    <a:pt x="2" y="330"/>
                  </a:lnTo>
                  <a:lnTo>
                    <a:pt x="0" y="295"/>
                  </a:lnTo>
                  <a:lnTo>
                    <a:pt x="3" y="258"/>
                  </a:lnTo>
                  <a:lnTo>
                    <a:pt x="10" y="223"/>
                  </a:lnTo>
                  <a:lnTo>
                    <a:pt x="22" y="187"/>
                  </a:lnTo>
                  <a:lnTo>
                    <a:pt x="38" y="155"/>
                  </a:lnTo>
                  <a:lnTo>
                    <a:pt x="56" y="127"/>
                  </a:lnTo>
                  <a:lnTo>
                    <a:pt x="77" y="101"/>
                  </a:lnTo>
                  <a:lnTo>
                    <a:pt x="100" y="77"/>
                  </a:lnTo>
                  <a:lnTo>
                    <a:pt x="126" y="57"/>
                  </a:lnTo>
                  <a:lnTo>
                    <a:pt x="154" y="40"/>
                  </a:lnTo>
                  <a:lnTo>
                    <a:pt x="183" y="25"/>
                  </a:lnTo>
                  <a:lnTo>
                    <a:pt x="214" y="14"/>
                  </a:lnTo>
                  <a:lnTo>
                    <a:pt x="246" y="6"/>
                  </a:lnTo>
                  <a:lnTo>
                    <a:pt x="280" y="1"/>
                  </a:lnTo>
                  <a:lnTo>
                    <a:pt x="313" y="0"/>
                  </a:lnTo>
                  <a:close/>
                </a:path>
              </a:pathLst>
            </a:custGeom>
            <a:solidFill>
              <a:srgbClr val="FFD8A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73" name="Freeform 97"/>
            <p:cNvSpPr>
              <a:spLocks/>
            </p:cNvSpPr>
            <p:nvPr/>
          </p:nvSpPr>
          <p:spPr bwMode="auto">
            <a:xfrm>
              <a:off x="5350043" y="4137026"/>
              <a:ext cx="92604" cy="48524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4" y="5"/>
                </a:cxn>
                <a:cxn ang="0">
                  <a:pos x="8" y="13"/>
                </a:cxn>
                <a:cxn ang="0">
                  <a:pos x="14" y="23"/>
                </a:cxn>
                <a:cxn ang="0">
                  <a:pos x="20" y="36"/>
                </a:cxn>
                <a:cxn ang="0">
                  <a:pos x="28" y="51"/>
                </a:cxn>
                <a:cxn ang="0">
                  <a:pos x="34" y="68"/>
                </a:cxn>
                <a:cxn ang="0">
                  <a:pos x="40" y="89"/>
                </a:cxn>
                <a:cxn ang="0">
                  <a:pos x="44" y="112"/>
                </a:cxn>
                <a:cxn ang="0">
                  <a:pos x="48" y="138"/>
                </a:cxn>
                <a:cxn ang="0">
                  <a:pos x="50" y="166"/>
                </a:cxn>
                <a:cxn ang="0">
                  <a:pos x="49" y="195"/>
                </a:cxn>
                <a:cxn ang="0">
                  <a:pos x="45" y="228"/>
                </a:cxn>
                <a:cxn ang="0">
                  <a:pos x="39" y="262"/>
                </a:cxn>
                <a:cxn ang="0">
                  <a:pos x="39" y="259"/>
                </a:cxn>
                <a:cxn ang="0">
                  <a:pos x="40" y="253"/>
                </a:cxn>
                <a:cxn ang="0">
                  <a:pos x="41" y="242"/>
                </a:cxn>
                <a:cxn ang="0">
                  <a:pos x="42" y="228"/>
                </a:cxn>
                <a:cxn ang="0">
                  <a:pos x="43" y="210"/>
                </a:cxn>
                <a:cxn ang="0">
                  <a:pos x="42" y="190"/>
                </a:cxn>
                <a:cxn ang="0">
                  <a:pos x="41" y="167"/>
                </a:cxn>
                <a:cxn ang="0">
                  <a:pos x="39" y="142"/>
                </a:cxn>
                <a:cxn ang="0">
                  <a:pos x="36" y="116"/>
                </a:cxn>
                <a:cxn ang="0">
                  <a:pos x="30" y="87"/>
                </a:cxn>
                <a:cxn ang="0">
                  <a:pos x="22" y="59"/>
                </a:cxn>
                <a:cxn ang="0">
                  <a:pos x="12" y="29"/>
                </a:cxn>
                <a:cxn ang="0">
                  <a:pos x="0" y="0"/>
                </a:cxn>
              </a:cxnLst>
              <a:rect l="0" t="0" r="r" b="b"/>
              <a:pathLst>
                <a:path w="50" h="262">
                  <a:moveTo>
                    <a:pt x="0" y="0"/>
                  </a:moveTo>
                  <a:lnTo>
                    <a:pt x="0" y="1"/>
                  </a:lnTo>
                  <a:lnTo>
                    <a:pt x="4" y="5"/>
                  </a:lnTo>
                  <a:lnTo>
                    <a:pt x="8" y="13"/>
                  </a:lnTo>
                  <a:lnTo>
                    <a:pt x="14" y="23"/>
                  </a:lnTo>
                  <a:lnTo>
                    <a:pt x="20" y="36"/>
                  </a:lnTo>
                  <a:lnTo>
                    <a:pt x="28" y="51"/>
                  </a:lnTo>
                  <a:lnTo>
                    <a:pt x="34" y="68"/>
                  </a:lnTo>
                  <a:lnTo>
                    <a:pt x="40" y="89"/>
                  </a:lnTo>
                  <a:lnTo>
                    <a:pt x="44" y="112"/>
                  </a:lnTo>
                  <a:lnTo>
                    <a:pt x="48" y="138"/>
                  </a:lnTo>
                  <a:lnTo>
                    <a:pt x="50" y="166"/>
                  </a:lnTo>
                  <a:lnTo>
                    <a:pt x="49" y="195"/>
                  </a:lnTo>
                  <a:lnTo>
                    <a:pt x="45" y="228"/>
                  </a:lnTo>
                  <a:lnTo>
                    <a:pt x="39" y="262"/>
                  </a:lnTo>
                  <a:lnTo>
                    <a:pt x="39" y="259"/>
                  </a:lnTo>
                  <a:lnTo>
                    <a:pt x="40" y="253"/>
                  </a:lnTo>
                  <a:lnTo>
                    <a:pt x="41" y="242"/>
                  </a:lnTo>
                  <a:lnTo>
                    <a:pt x="42" y="228"/>
                  </a:lnTo>
                  <a:lnTo>
                    <a:pt x="43" y="210"/>
                  </a:lnTo>
                  <a:lnTo>
                    <a:pt x="42" y="190"/>
                  </a:lnTo>
                  <a:lnTo>
                    <a:pt x="41" y="167"/>
                  </a:lnTo>
                  <a:lnTo>
                    <a:pt x="39" y="142"/>
                  </a:lnTo>
                  <a:lnTo>
                    <a:pt x="36" y="116"/>
                  </a:lnTo>
                  <a:lnTo>
                    <a:pt x="30" y="87"/>
                  </a:lnTo>
                  <a:lnTo>
                    <a:pt x="22" y="59"/>
                  </a:lnTo>
                  <a:lnTo>
                    <a:pt x="12" y="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74" name="Freeform 99"/>
            <p:cNvSpPr>
              <a:spLocks/>
            </p:cNvSpPr>
            <p:nvPr/>
          </p:nvSpPr>
          <p:spPr bwMode="auto">
            <a:xfrm>
              <a:off x="3844300" y="3651251"/>
              <a:ext cx="1520560" cy="1427956"/>
            </a:xfrm>
            <a:custGeom>
              <a:avLst/>
              <a:gdLst/>
              <a:ahLst/>
              <a:cxnLst>
                <a:cxn ang="0">
                  <a:pos x="577" y="1"/>
                </a:cxn>
                <a:cxn ang="0">
                  <a:pos x="645" y="11"/>
                </a:cxn>
                <a:cxn ang="0">
                  <a:pos x="707" y="32"/>
                </a:cxn>
                <a:cxn ang="0">
                  <a:pos x="759" y="65"/>
                </a:cxn>
                <a:cxn ang="0">
                  <a:pos x="796" y="108"/>
                </a:cxn>
                <a:cxn ang="0">
                  <a:pos x="817" y="159"/>
                </a:cxn>
                <a:cxn ang="0">
                  <a:pos x="820" y="216"/>
                </a:cxn>
                <a:cxn ang="0">
                  <a:pos x="802" y="277"/>
                </a:cxn>
                <a:cxn ang="0">
                  <a:pos x="763" y="340"/>
                </a:cxn>
                <a:cxn ang="0">
                  <a:pos x="719" y="381"/>
                </a:cxn>
                <a:cxn ang="0">
                  <a:pos x="672" y="410"/>
                </a:cxn>
                <a:cxn ang="0">
                  <a:pos x="622" y="428"/>
                </a:cxn>
                <a:cxn ang="0">
                  <a:pos x="572" y="439"/>
                </a:cxn>
                <a:cxn ang="0">
                  <a:pos x="526" y="442"/>
                </a:cxn>
                <a:cxn ang="0">
                  <a:pos x="488" y="442"/>
                </a:cxn>
                <a:cxn ang="0">
                  <a:pos x="459" y="439"/>
                </a:cxn>
                <a:cxn ang="0">
                  <a:pos x="443" y="437"/>
                </a:cxn>
                <a:cxn ang="0">
                  <a:pos x="453" y="417"/>
                </a:cxn>
                <a:cxn ang="0">
                  <a:pos x="465" y="381"/>
                </a:cxn>
                <a:cxn ang="0">
                  <a:pos x="465" y="349"/>
                </a:cxn>
                <a:cxn ang="0">
                  <a:pos x="453" y="322"/>
                </a:cxn>
                <a:cxn ang="0">
                  <a:pos x="434" y="298"/>
                </a:cxn>
                <a:cxn ang="0">
                  <a:pos x="410" y="280"/>
                </a:cxn>
                <a:cxn ang="0">
                  <a:pos x="387" y="265"/>
                </a:cxn>
                <a:cxn ang="0">
                  <a:pos x="357" y="251"/>
                </a:cxn>
                <a:cxn ang="0">
                  <a:pos x="347" y="247"/>
                </a:cxn>
                <a:cxn ang="0">
                  <a:pos x="359" y="285"/>
                </a:cxn>
                <a:cxn ang="0">
                  <a:pos x="374" y="358"/>
                </a:cxn>
                <a:cxn ang="0">
                  <a:pos x="375" y="428"/>
                </a:cxn>
                <a:cxn ang="0">
                  <a:pos x="363" y="494"/>
                </a:cxn>
                <a:cxn ang="0">
                  <a:pos x="343" y="553"/>
                </a:cxn>
                <a:cxn ang="0">
                  <a:pos x="316" y="607"/>
                </a:cxn>
                <a:cxn ang="0">
                  <a:pos x="286" y="654"/>
                </a:cxn>
                <a:cxn ang="0">
                  <a:pos x="255" y="694"/>
                </a:cxn>
                <a:cxn ang="0">
                  <a:pos x="226" y="727"/>
                </a:cxn>
                <a:cxn ang="0">
                  <a:pos x="187" y="766"/>
                </a:cxn>
                <a:cxn ang="0">
                  <a:pos x="180" y="771"/>
                </a:cxn>
                <a:cxn ang="0">
                  <a:pos x="136" y="736"/>
                </a:cxn>
                <a:cxn ang="0">
                  <a:pos x="99" y="697"/>
                </a:cxn>
                <a:cxn ang="0">
                  <a:pos x="68" y="653"/>
                </a:cxn>
                <a:cxn ang="0">
                  <a:pos x="43" y="609"/>
                </a:cxn>
                <a:cxn ang="0">
                  <a:pos x="24" y="570"/>
                </a:cxn>
                <a:cxn ang="0">
                  <a:pos x="11" y="537"/>
                </a:cxn>
                <a:cxn ang="0">
                  <a:pos x="3" y="515"/>
                </a:cxn>
                <a:cxn ang="0">
                  <a:pos x="0" y="507"/>
                </a:cxn>
                <a:cxn ang="0">
                  <a:pos x="11" y="516"/>
                </a:cxn>
                <a:cxn ang="0">
                  <a:pos x="30" y="520"/>
                </a:cxn>
                <a:cxn ang="0">
                  <a:pos x="54" y="517"/>
                </a:cxn>
                <a:cxn ang="0">
                  <a:pos x="79" y="505"/>
                </a:cxn>
                <a:cxn ang="0">
                  <a:pos x="100" y="482"/>
                </a:cxn>
                <a:cxn ang="0">
                  <a:pos x="112" y="451"/>
                </a:cxn>
                <a:cxn ang="0">
                  <a:pos x="118" y="411"/>
                </a:cxn>
                <a:cxn ang="0">
                  <a:pos x="122" y="364"/>
                </a:cxn>
                <a:cxn ang="0">
                  <a:pos x="130" y="310"/>
                </a:cxn>
                <a:cxn ang="0">
                  <a:pos x="145" y="250"/>
                </a:cxn>
                <a:cxn ang="0">
                  <a:pos x="173" y="187"/>
                </a:cxn>
                <a:cxn ang="0">
                  <a:pos x="218" y="122"/>
                </a:cxn>
                <a:cxn ang="0">
                  <a:pos x="268" y="77"/>
                </a:cxn>
                <a:cxn ang="0">
                  <a:pos x="328" y="42"/>
                </a:cxn>
                <a:cxn ang="0">
                  <a:pos x="396" y="18"/>
                </a:cxn>
                <a:cxn ang="0">
                  <a:pos x="468" y="4"/>
                </a:cxn>
                <a:cxn ang="0">
                  <a:pos x="541" y="0"/>
                </a:cxn>
              </a:cxnLst>
              <a:rect l="0" t="0" r="r" b="b"/>
              <a:pathLst>
                <a:path w="821" h="771">
                  <a:moveTo>
                    <a:pt x="541" y="0"/>
                  </a:moveTo>
                  <a:lnTo>
                    <a:pt x="577" y="1"/>
                  </a:lnTo>
                  <a:lnTo>
                    <a:pt x="611" y="5"/>
                  </a:lnTo>
                  <a:lnTo>
                    <a:pt x="645" y="11"/>
                  </a:lnTo>
                  <a:lnTo>
                    <a:pt x="676" y="20"/>
                  </a:lnTo>
                  <a:lnTo>
                    <a:pt x="707" y="32"/>
                  </a:lnTo>
                  <a:lnTo>
                    <a:pt x="735" y="47"/>
                  </a:lnTo>
                  <a:lnTo>
                    <a:pt x="759" y="65"/>
                  </a:lnTo>
                  <a:lnTo>
                    <a:pt x="779" y="86"/>
                  </a:lnTo>
                  <a:lnTo>
                    <a:pt x="796" y="108"/>
                  </a:lnTo>
                  <a:lnTo>
                    <a:pt x="809" y="133"/>
                  </a:lnTo>
                  <a:lnTo>
                    <a:pt x="817" y="159"/>
                  </a:lnTo>
                  <a:lnTo>
                    <a:pt x="821" y="187"/>
                  </a:lnTo>
                  <a:lnTo>
                    <a:pt x="820" y="216"/>
                  </a:lnTo>
                  <a:lnTo>
                    <a:pt x="813" y="246"/>
                  </a:lnTo>
                  <a:lnTo>
                    <a:pt x="802" y="277"/>
                  </a:lnTo>
                  <a:lnTo>
                    <a:pt x="785" y="308"/>
                  </a:lnTo>
                  <a:lnTo>
                    <a:pt x="763" y="340"/>
                  </a:lnTo>
                  <a:lnTo>
                    <a:pt x="742" y="362"/>
                  </a:lnTo>
                  <a:lnTo>
                    <a:pt x="719" y="381"/>
                  </a:lnTo>
                  <a:lnTo>
                    <a:pt x="696" y="397"/>
                  </a:lnTo>
                  <a:lnTo>
                    <a:pt x="672" y="410"/>
                  </a:lnTo>
                  <a:lnTo>
                    <a:pt x="647" y="420"/>
                  </a:lnTo>
                  <a:lnTo>
                    <a:pt x="622" y="428"/>
                  </a:lnTo>
                  <a:lnTo>
                    <a:pt x="597" y="435"/>
                  </a:lnTo>
                  <a:lnTo>
                    <a:pt x="572" y="439"/>
                  </a:lnTo>
                  <a:lnTo>
                    <a:pt x="548" y="441"/>
                  </a:lnTo>
                  <a:lnTo>
                    <a:pt x="526" y="442"/>
                  </a:lnTo>
                  <a:lnTo>
                    <a:pt x="506" y="443"/>
                  </a:lnTo>
                  <a:lnTo>
                    <a:pt x="488" y="442"/>
                  </a:lnTo>
                  <a:lnTo>
                    <a:pt x="472" y="441"/>
                  </a:lnTo>
                  <a:lnTo>
                    <a:pt x="459" y="439"/>
                  </a:lnTo>
                  <a:lnTo>
                    <a:pt x="449" y="439"/>
                  </a:lnTo>
                  <a:lnTo>
                    <a:pt x="443" y="437"/>
                  </a:lnTo>
                  <a:lnTo>
                    <a:pt x="441" y="437"/>
                  </a:lnTo>
                  <a:lnTo>
                    <a:pt x="453" y="417"/>
                  </a:lnTo>
                  <a:lnTo>
                    <a:pt x="461" y="399"/>
                  </a:lnTo>
                  <a:lnTo>
                    <a:pt x="465" y="381"/>
                  </a:lnTo>
                  <a:lnTo>
                    <a:pt x="466" y="365"/>
                  </a:lnTo>
                  <a:lnTo>
                    <a:pt x="465" y="349"/>
                  </a:lnTo>
                  <a:lnTo>
                    <a:pt x="460" y="335"/>
                  </a:lnTo>
                  <a:lnTo>
                    <a:pt x="453" y="322"/>
                  </a:lnTo>
                  <a:lnTo>
                    <a:pt x="444" y="310"/>
                  </a:lnTo>
                  <a:lnTo>
                    <a:pt x="434" y="298"/>
                  </a:lnTo>
                  <a:lnTo>
                    <a:pt x="422" y="289"/>
                  </a:lnTo>
                  <a:lnTo>
                    <a:pt x="410" y="280"/>
                  </a:lnTo>
                  <a:lnTo>
                    <a:pt x="398" y="272"/>
                  </a:lnTo>
                  <a:lnTo>
                    <a:pt x="387" y="265"/>
                  </a:lnTo>
                  <a:lnTo>
                    <a:pt x="366" y="255"/>
                  </a:lnTo>
                  <a:lnTo>
                    <a:pt x="357" y="251"/>
                  </a:lnTo>
                  <a:lnTo>
                    <a:pt x="351" y="249"/>
                  </a:lnTo>
                  <a:lnTo>
                    <a:pt x="347" y="247"/>
                  </a:lnTo>
                  <a:lnTo>
                    <a:pt x="345" y="247"/>
                  </a:lnTo>
                  <a:lnTo>
                    <a:pt x="359" y="285"/>
                  </a:lnTo>
                  <a:lnTo>
                    <a:pt x="368" y="322"/>
                  </a:lnTo>
                  <a:lnTo>
                    <a:pt x="374" y="358"/>
                  </a:lnTo>
                  <a:lnTo>
                    <a:pt x="376" y="394"/>
                  </a:lnTo>
                  <a:lnTo>
                    <a:pt x="375" y="428"/>
                  </a:lnTo>
                  <a:lnTo>
                    <a:pt x="370" y="462"/>
                  </a:lnTo>
                  <a:lnTo>
                    <a:pt x="363" y="494"/>
                  </a:lnTo>
                  <a:lnTo>
                    <a:pt x="354" y="524"/>
                  </a:lnTo>
                  <a:lnTo>
                    <a:pt x="343" y="553"/>
                  </a:lnTo>
                  <a:lnTo>
                    <a:pt x="330" y="581"/>
                  </a:lnTo>
                  <a:lnTo>
                    <a:pt x="316" y="607"/>
                  </a:lnTo>
                  <a:lnTo>
                    <a:pt x="301" y="631"/>
                  </a:lnTo>
                  <a:lnTo>
                    <a:pt x="286" y="654"/>
                  </a:lnTo>
                  <a:lnTo>
                    <a:pt x="271" y="675"/>
                  </a:lnTo>
                  <a:lnTo>
                    <a:pt x="255" y="694"/>
                  </a:lnTo>
                  <a:lnTo>
                    <a:pt x="241" y="712"/>
                  </a:lnTo>
                  <a:lnTo>
                    <a:pt x="226" y="727"/>
                  </a:lnTo>
                  <a:lnTo>
                    <a:pt x="194" y="760"/>
                  </a:lnTo>
                  <a:lnTo>
                    <a:pt x="187" y="766"/>
                  </a:lnTo>
                  <a:lnTo>
                    <a:pt x="182" y="769"/>
                  </a:lnTo>
                  <a:lnTo>
                    <a:pt x="180" y="771"/>
                  </a:lnTo>
                  <a:lnTo>
                    <a:pt x="158" y="755"/>
                  </a:lnTo>
                  <a:lnTo>
                    <a:pt x="136" y="736"/>
                  </a:lnTo>
                  <a:lnTo>
                    <a:pt x="117" y="717"/>
                  </a:lnTo>
                  <a:lnTo>
                    <a:pt x="99" y="697"/>
                  </a:lnTo>
                  <a:lnTo>
                    <a:pt x="83" y="674"/>
                  </a:lnTo>
                  <a:lnTo>
                    <a:pt x="68" y="653"/>
                  </a:lnTo>
                  <a:lnTo>
                    <a:pt x="55" y="631"/>
                  </a:lnTo>
                  <a:lnTo>
                    <a:pt x="43" y="609"/>
                  </a:lnTo>
                  <a:lnTo>
                    <a:pt x="33" y="589"/>
                  </a:lnTo>
                  <a:lnTo>
                    <a:pt x="24" y="570"/>
                  </a:lnTo>
                  <a:lnTo>
                    <a:pt x="17" y="552"/>
                  </a:lnTo>
                  <a:lnTo>
                    <a:pt x="11" y="537"/>
                  </a:lnTo>
                  <a:lnTo>
                    <a:pt x="6" y="525"/>
                  </a:lnTo>
                  <a:lnTo>
                    <a:pt x="3" y="515"/>
                  </a:lnTo>
                  <a:lnTo>
                    <a:pt x="1" y="509"/>
                  </a:lnTo>
                  <a:lnTo>
                    <a:pt x="0" y="507"/>
                  </a:lnTo>
                  <a:lnTo>
                    <a:pt x="4" y="512"/>
                  </a:lnTo>
                  <a:lnTo>
                    <a:pt x="11" y="516"/>
                  </a:lnTo>
                  <a:lnTo>
                    <a:pt x="19" y="519"/>
                  </a:lnTo>
                  <a:lnTo>
                    <a:pt x="30" y="520"/>
                  </a:lnTo>
                  <a:lnTo>
                    <a:pt x="42" y="520"/>
                  </a:lnTo>
                  <a:lnTo>
                    <a:pt x="54" y="517"/>
                  </a:lnTo>
                  <a:lnTo>
                    <a:pt x="67" y="513"/>
                  </a:lnTo>
                  <a:lnTo>
                    <a:pt x="79" y="505"/>
                  </a:lnTo>
                  <a:lnTo>
                    <a:pt x="90" y="496"/>
                  </a:lnTo>
                  <a:lnTo>
                    <a:pt x="100" y="482"/>
                  </a:lnTo>
                  <a:lnTo>
                    <a:pt x="108" y="466"/>
                  </a:lnTo>
                  <a:lnTo>
                    <a:pt x="112" y="451"/>
                  </a:lnTo>
                  <a:lnTo>
                    <a:pt x="116" y="431"/>
                  </a:lnTo>
                  <a:lnTo>
                    <a:pt x="118" y="411"/>
                  </a:lnTo>
                  <a:lnTo>
                    <a:pt x="120" y="388"/>
                  </a:lnTo>
                  <a:lnTo>
                    <a:pt x="122" y="364"/>
                  </a:lnTo>
                  <a:lnTo>
                    <a:pt x="125" y="337"/>
                  </a:lnTo>
                  <a:lnTo>
                    <a:pt x="130" y="310"/>
                  </a:lnTo>
                  <a:lnTo>
                    <a:pt x="136" y="280"/>
                  </a:lnTo>
                  <a:lnTo>
                    <a:pt x="145" y="250"/>
                  </a:lnTo>
                  <a:lnTo>
                    <a:pt x="158" y="219"/>
                  </a:lnTo>
                  <a:lnTo>
                    <a:pt x="173" y="187"/>
                  </a:lnTo>
                  <a:lnTo>
                    <a:pt x="194" y="154"/>
                  </a:lnTo>
                  <a:lnTo>
                    <a:pt x="218" y="122"/>
                  </a:lnTo>
                  <a:lnTo>
                    <a:pt x="242" y="98"/>
                  </a:lnTo>
                  <a:lnTo>
                    <a:pt x="268" y="77"/>
                  </a:lnTo>
                  <a:lnTo>
                    <a:pt x="297" y="58"/>
                  </a:lnTo>
                  <a:lnTo>
                    <a:pt x="328" y="42"/>
                  </a:lnTo>
                  <a:lnTo>
                    <a:pt x="361" y="29"/>
                  </a:lnTo>
                  <a:lnTo>
                    <a:pt x="396" y="18"/>
                  </a:lnTo>
                  <a:lnTo>
                    <a:pt x="431" y="9"/>
                  </a:lnTo>
                  <a:lnTo>
                    <a:pt x="468" y="4"/>
                  </a:lnTo>
                  <a:lnTo>
                    <a:pt x="504" y="1"/>
                  </a:lnTo>
                  <a:lnTo>
                    <a:pt x="541" y="0"/>
                  </a:lnTo>
                  <a:close/>
                </a:path>
              </a:pathLst>
            </a:custGeom>
            <a:solidFill>
              <a:srgbClr val="38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75" name="Freeform 49"/>
            <p:cNvSpPr>
              <a:spLocks/>
            </p:cNvSpPr>
            <p:nvPr/>
          </p:nvSpPr>
          <p:spPr bwMode="auto">
            <a:xfrm>
              <a:off x="4407668" y="3670229"/>
              <a:ext cx="811068" cy="379557"/>
            </a:xfrm>
            <a:custGeom>
              <a:avLst/>
              <a:gdLst/>
              <a:ahLst/>
              <a:cxnLst>
                <a:cxn ang="0">
                  <a:pos x="410" y="0"/>
                </a:cxn>
                <a:cxn ang="0">
                  <a:pos x="415" y="2"/>
                </a:cxn>
                <a:cxn ang="0">
                  <a:pos x="430" y="5"/>
                </a:cxn>
                <a:cxn ang="0">
                  <a:pos x="451" y="11"/>
                </a:cxn>
                <a:cxn ang="0">
                  <a:pos x="475" y="20"/>
                </a:cxn>
                <a:cxn ang="0">
                  <a:pos x="501" y="33"/>
                </a:cxn>
                <a:cxn ang="0">
                  <a:pos x="525" y="50"/>
                </a:cxn>
                <a:cxn ang="0">
                  <a:pos x="546" y="71"/>
                </a:cxn>
                <a:cxn ang="0">
                  <a:pos x="559" y="95"/>
                </a:cxn>
                <a:cxn ang="0">
                  <a:pos x="562" y="112"/>
                </a:cxn>
                <a:cxn ang="0">
                  <a:pos x="562" y="132"/>
                </a:cxn>
                <a:cxn ang="0">
                  <a:pos x="559" y="153"/>
                </a:cxn>
                <a:cxn ang="0">
                  <a:pos x="551" y="175"/>
                </a:cxn>
                <a:cxn ang="0">
                  <a:pos x="536" y="196"/>
                </a:cxn>
                <a:cxn ang="0">
                  <a:pos x="518" y="216"/>
                </a:cxn>
                <a:cxn ang="0">
                  <a:pos x="492" y="233"/>
                </a:cxn>
                <a:cxn ang="0">
                  <a:pos x="458" y="248"/>
                </a:cxn>
                <a:cxn ang="0">
                  <a:pos x="419" y="257"/>
                </a:cxn>
                <a:cxn ang="0">
                  <a:pos x="371" y="263"/>
                </a:cxn>
                <a:cxn ang="0">
                  <a:pos x="302" y="263"/>
                </a:cxn>
                <a:cxn ang="0">
                  <a:pos x="240" y="259"/>
                </a:cxn>
                <a:cxn ang="0">
                  <a:pos x="184" y="252"/>
                </a:cxn>
                <a:cxn ang="0">
                  <a:pos x="136" y="240"/>
                </a:cxn>
                <a:cxn ang="0">
                  <a:pos x="95" y="227"/>
                </a:cxn>
                <a:cxn ang="0">
                  <a:pos x="62" y="214"/>
                </a:cxn>
                <a:cxn ang="0">
                  <a:pos x="35" y="203"/>
                </a:cxn>
                <a:cxn ang="0">
                  <a:pos x="15" y="192"/>
                </a:cxn>
                <a:cxn ang="0">
                  <a:pos x="4" y="184"/>
                </a:cxn>
                <a:cxn ang="0">
                  <a:pos x="0" y="183"/>
                </a:cxn>
                <a:cxn ang="0">
                  <a:pos x="63" y="190"/>
                </a:cxn>
                <a:cxn ang="0">
                  <a:pos x="119" y="192"/>
                </a:cxn>
                <a:cxn ang="0">
                  <a:pos x="170" y="186"/>
                </a:cxn>
                <a:cxn ang="0">
                  <a:pos x="214" y="175"/>
                </a:cxn>
                <a:cxn ang="0">
                  <a:pos x="253" y="160"/>
                </a:cxn>
                <a:cxn ang="0">
                  <a:pos x="287" y="143"/>
                </a:cxn>
                <a:cxn ang="0">
                  <a:pos x="317" y="123"/>
                </a:cxn>
                <a:cxn ang="0">
                  <a:pos x="341" y="102"/>
                </a:cxn>
                <a:cxn ang="0">
                  <a:pos x="361" y="80"/>
                </a:cxn>
                <a:cxn ang="0">
                  <a:pos x="376" y="60"/>
                </a:cxn>
                <a:cxn ang="0">
                  <a:pos x="389" y="41"/>
                </a:cxn>
                <a:cxn ang="0">
                  <a:pos x="399" y="24"/>
                </a:cxn>
                <a:cxn ang="0">
                  <a:pos x="404" y="11"/>
                </a:cxn>
                <a:cxn ang="0">
                  <a:pos x="410" y="0"/>
                </a:cxn>
              </a:cxnLst>
              <a:rect l="0" t="0" r="r" b="b"/>
              <a:pathLst>
                <a:path w="562" h="263">
                  <a:moveTo>
                    <a:pt x="410" y="0"/>
                  </a:moveTo>
                  <a:lnTo>
                    <a:pt x="415" y="2"/>
                  </a:lnTo>
                  <a:lnTo>
                    <a:pt x="430" y="5"/>
                  </a:lnTo>
                  <a:lnTo>
                    <a:pt x="451" y="11"/>
                  </a:lnTo>
                  <a:lnTo>
                    <a:pt x="475" y="20"/>
                  </a:lnTo>
                  <a:lnTo>
                    <a:pt x="501" y="33"/>
                  </a:lnTo>
                  <a:lnTo>
                    <a:pt x="525" y="50"/>
                  </a:lnTo>
                  <a:lnTo>
                    <a:pt x="546" y="71"/>
                  </a:lnTo>
                  <a:lnTo>
                    <a:pt x="559" y="95"/>
                  </a:lnTo>
                  <a:lnTo>
                    <a:pt x="562" y="112"/>
                  </a:lnTo>
                  <a:lnTo>
                    <a:pt x="562" y="132"/>
                  </a:lnTo>
                  <a:lnTo>
                    <a:pt x="559" y="153"/>
                  </a:lnTo>
                  <a:lnTo>
                    <a:pt x="551" y="175"/>
                  </a:lnTo>
                  <a:lnTo>
                    <a:pt x="536" y="196"/>
                  </a:lnTo>
                  <a:lnTo>
                    <a:pt x="518" y="216"/>
                  </a:lnTo>
                  <a:lnTo>
                    <a:pt x="492" y="233"/>
                  </a:lnTo>
                  <a:lnTo>
                    <a:pt x="458" y="248"/>
                  </a:lnTo>
                  <a:lnTo>
                    <a:pt x="419" y="257"/>
                  </a:lnTo>
                  <a:lnTo>
                    <a:pt x="371" y="263"/>
                  </a:lnTo>
                  <a:lnTo>
                    <a:pt x="302" y="263"/>
                  </a:lnTo>
                  <a:lnTo>
                    <a:pt x="240" y="259"/>
                  </a:lnTo>
                  <a:lnTo>
                    <a:pt x="184" y="252"/>
                  </a:lnTo>
                  <a:lnTo>
                    <a:pt x="136" y="240"/>
                  </a:lnTo>
                  <a:lnTo>
                    <a:pt x="95" y="227"/>
                  </a:lnTo>
                  <a:lnTo>
                    <a:pt x="62" y="214"/>
                  </a:lnTo>
                  <a:lnTo>
                    <a:pt x="35" y="203"/>
                  </a:lnTo>
                  <a:lnTo>
                    <a:pt x="15" y="192"/>
                  </a:lnTo>
                  <a:lnTo>
                    <a:pt x="4" y="184"/>
                  </a:lnTo>
                  <a:lnTo>
                    <a:pt x="0" y="183"/>
                  </a:lnTo>
                  <a:lnTo>
                    <a:pt x="63" y="190"/>
                  </a:lnTo>
                  <a:lnTo>
                    <a:pt x="119" y="192"/>
                  </a:lnTo>
                  <a:lnTo>
                    <a:pt x="170" y="186"/>
                  </a:lnTo>
                  <a:lnTo>
                    <a:pt x="214" y="175"/>
                  </a:lnTo>
                  <a:lnTo>
                    <a:pt x="253" y="160"/>
                  </a:lnTo>
                  <a:lnTo>
                    <a:pt x="287" y="143"/>
                  </a:lnTo>
                  <a:lnTo>
                    <a:pt x="317" y="123"/>
                  </a:lnTo>
                  <a:lnTo>
                    <a:pt x="341" y="102"/>
                  </a:lnTo>
                  <a:lnTo>
                    <a:pt x="361" y="80"/>
                  </a:lnTo>
                  <a:lnTo>
                    <a:pt x="376" y="60"/>
                  </a:lnTo>
                  <a:lnTo>
                    <a:pt x="389" y="41"/>
                  </a:lnTo>
                  <a:lnTo>
                    <a:pt x="399" y="24"/>
                  </a:lnTo>
                  <a:lnTo>
                    <a:pt x="404" y="11"/>
                  </a:lnTo>
                  <a:lnTo>
                    <a:pt x="410" y="0"/>
                  </a:lnTo>
                  <a:close/>
                </a:path>
              </a:pathLst>
            </a:custGeom>
            <a:solidFill>
              <a:srgbClr val="5C01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grpSp>
          <p:nvGrpSpPr>
            <p:cNvPr id="176" name="Group 175"/>
            <p:cNvGrpSpPr/>
            <p:nvPr/>
          </p:nvGrpSpPr>
          <p:grpSpPr>
            <a:xfrm>
              <a:off x="4595715" y="4413251"/>
              <a:ext cx="795337" cy="290513"/>
              <a:chOff x="4649975" y="3006725"/>
              <a:chExt cx="795337" cy="290513"/>
            </a:xfrm>
          </p:grpSpPr>
          <p:sp>
            <p:nvSpPr>
              <p:cNvPr id="177" name="Freeform 55"/>
              <p:cNvSpPr>
                <a:spLocks/>
              </p:cNvSpPr>
              <p:nvPr/>
            </p:nvSpPr>
            <p:spPr bwMode="auto">
              <a:xfrm>
                <a:off x="4656325" y="3092450"/>
                <a:ext cx="357187" cy="204788"/>
              </a:xfrm>
              <a:custGeom>
                <a:avLst/>
                <a:gdLst/>
                <a:ahLst/>
                <a:cxnLst>
                  <a:cxn ang="0">
                    <a:pos x="165" y="0"/>
                  </a:cxn>
                  <a:cxn ang="0">
                    <a:pos x="173" y="0"/>
                  </a:cxn>
                  <a:cxn ang="0">
                    <a:pos x="193" y="4"/>
                  </a:cxn>
                  <a:cxn ang="0">
                    <a:pos x="208" y="13"/>
                  </a:cxn>
                  <a:cxn ang="0">
                    <a:pos x="220" y="30"/>
                  </a:cxn>
                  <a:cxn ang="0">
                    <a:pos x="225" y="49"/>
                  </a:cxn>
                  <a:cxn ang="0">
                    <a:pos x="221" y="71"/>
                  </a:cxn>
                  <a:cxn ang="0">
                    <a:pos x="212" y="90"/>
                  </a:cxn>
                  <a:cxn ang="0">
                    <a:pos x="195" y="105"/>
                  </a:cxn>
                  <a:cxn ang="0">
                    <a:pos x="175" y="112"/>
                  </a:cxn>
                  <a:cxn ang="0">
                    <a:pos x="67" y="129"/>
                  </a:cxn>
                  <a:cxn ang="0">
                    <a:pos x="57" y="129"/>
                  </a:cxn>
                  <a:cxn ang="0">
                    <a:pos x="37" y="125"/>
                  </a:cxn>
                  <a:cxn ang="0">
                    <a:pos x="20" y="116"/>
                  </a:cxn>
                  <a:cxn ang="0">
                    <a:pos x="7" y="99"/>
                  </a:cxn>
                  <a:cxn ang="0">
                    <a:pos x="0" y="80"/>
                  </a:cxn>
                  <a:cxn ang="0">
                    <a:pos x="2" y="58"/>
                  </a:cxn>
                  <a:cxn ang="0">
                    <a:pos x="13" y="37"/>
                  </a:cxn>
                  <a:cxn ang="0">
                    <a:pos x="31" y="21"/>
                  </a:cxn>
                  <a:cxn ang="0">
                    <a:pos x="56" y="13"/>
                  </a:cxn>
                  <a:cxn ang="0">
                    <a:pos x="165" y="0"/>
                  </a:cxn>
                </a:cxnLst>
                <a:rect l="0" t="0" r="r" b="b"/>
                <a:pathLst>
                  <a:path w="225" h="129">
                    <a:moveTo>
                      <a:pt x="165" y="0"/>
                    </a:moveTo>
                    <a:lnTo>
                      <a:pt x="173" y="0"/>
                    </a:lnTo>
                    <a:lnTo>
                      <a:pt x="193" y="4"/>
                    </a:lnTo>
                    <a:lnTo>
                      <a:pt x="208" y="13"/>
                    </a:lnTo>
                    <a:lnTo>
                      <a:pt x="220" y="30"/>
                    </a:lnTo>
                    <a:lnTo>
                      <a:pt x="225" y="49"/>
                    </a:lnTo>
                    <a:lnTo>
                      <a:pt x="221" y="71"/>
                    </a:lnTo>
                    <a:lnTo>
                      <a:pt x="212" y="90"/>
                    </a:lnTo>
                    <a:lnTo>
                      <a:pt x="195" y="105"/>
                    </a:lnTo>
                    <a:lnTo>
                      <a:pt x="175" y="112"/>
                    </a:lnTo>
                    <a:lnTo>
                      <a:pt x="67" y="129"/>
                    </a:lnTo>
                    <a:lnTo>
                      <a:pt x="57" y="129"/>
                    </a:lnTo>
                    <a:lnTo>
                      <a:pt x="37" y="125"/>
                    </a:lnTo>
                    <a:lnTo>
                      <a:pt x="20" y="116"/>
                    </a:lnTo>
                    <a:lnTo>
                      <a:pt x="7" y="99"/>
                    </a:lnTo>
                    <a:lnTo>
                      <a:pt x="0" y="80"/>
                    </a:lnTo>
                    <a:lnTo>
                      <a:pt x="2" y="58"/>
                    </a:lnTo>
                    <a:lnTo>
                      <a:pt x="13" y="37"/>
                    </a:lnTo>
                    <a:lnTo>
                      <a:pt x="31" y="21"/>
                    </a:lnTo>
                    <a:lnTo>
                      <a:pt x="56" y="13"/>
                    </a:lnTo>
                    <a:lnTo>
                      <a:pt x="165" y="0"/>
                    </a:lnTo>
                    <a:close/>
                  </a:path>
                </a:pathLst>
              </a:custGeom>
              <a:solidFill>
                <a:srgbClr val="E3DC9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0949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21898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82848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43797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04746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65696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26645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87594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cs typeface="Arial" panose="020B0604020202020204" pitchFamily="34" charset="0"/>
                </a:endParaRPr>
              </a:p>
            </p:txBody>
          </p:sp>
          <p:sp>
            <p:nvSpPr>
              <p:cNvPr id="178" name="Freeform 56"/>
              <p:cNvSpPr>
                <a:spLocks/>
              </p:cNvSpPr>
              <p:nvPr/>
            </p:nvSpPr>
            <p:spPr bwMode="auto">
              <a:xfrm>
                <a:off x="4649975" y="3084513"/>
                <a:ext cx="373062" cy="168275"/>
              </a:xfrm>
              <a:custGeom>
                <a:avLst/>
                <a:gdLst/>
                <a:ahLst/>
                <a:cxnLst>
                  <a:cxn ang="0">
                    <a:pos x="169" y="0"/>
                  </a:cxn>
                  <a:cxn ang="0">
                    <a:pos x="194" y="1"/>
                  </a:cxn>
                  <a:cxn ang="0">
                    <a:pos x="214" y="13"/>
                  </a:cxn>
                  <a:cxn ang="0">
                    <a:pos x="225" y="24"/>
                  </a:cxn>
                  <a:cxn ang="0">
                    <a:pos x="233" y="37"/>
                  </a:cxn>
                  <a:cxn ang="0">
                    <a:pos x="235" y="54"/>
                  </a:cxn>
                  <a:cxn ang="0">
                    <a:pos x="235" y="56"/>
                  </a:cxn>
                  <a:cxn ang="0">
                    <a:pos x="231" y="59"/>
                  </a:cxn>
                  <a:cxn ang="0">
                    <a:pos x="227" y="59"/>
                  </a:cxn>
                  <a:cxn ang="0">
                    <a:pos x="225" y="57"/>
                  </a:cxn>
                  <a:cxn ang="0">
                    <a:pos x="224" y="54"/>
                  </a:cxn>
                  <a:cxn ang="0">
                    <a:pos x="220" y="35"/>
                  </a:cxn>
                  <a:cxn ang="0">
                    <a:pos x="207" y="20"/>
                  </a:cxn>
                  <a:cxn ang="0">
                    <a:pos x="190" y="13"/>
                  </a:cxn>
                  <a:cxn ang="0">
                    <a:pos x="169" y="11"/>
                  </a:cxn>
                  <a:cxn ang="0">
                    <a:pos x="60" y="24"/>
                  </a:cxn>
                  <a:cxn ang="0">
                    <a:pos x="37" y="31"/>
                  </a:cxn>
                  <a:cxn ang="0">
                    <a:pos x="21" y="44"/>
                  </a:cxn>
                  <a:cxn ang="0">
                    <a:pos x="11" y="63"/>
                  </a:cxn>
                  <a:cxn ang="0">
                    <a:pos x="9" y="85"/>
                  </a:cxn>
                  <a:cxn ang="0">
                    <a:pos x="11" y="89"/>
                  </a:cxn>
                  <a:cxn ang="0">
                    <a:pos x="11" y="95"/>
                  </a:cxn>
                  <a:cxn ang="0">
                    <a:pos x="13" y="98"/>
                  </a:cxn>
                  <a:cxn ang="0">
                    <a:pos x="13" y="104"/>
                  </a:cxn>
                  <a:cxn ang="0">
                    <a:pos x="11" y="106"/>
                  </a:cxn>
                  <a:cxn ang="0">
                    <a:pos x="6" y="106"/>
                  </a:cxn>
                  <a:cxn ang="0">
                    <a:pos x="4" y="104"/>
                  </a:cxn>
                  <a:cxn ang="0">
                    <a:pos x="0" y="93"/>
                  </a:cxn>
                  <a:cxn ang="0">
                    <a:pos x="0" y="85"/>
                  </a:cxn>
                  <a:cxn ang="0">
                    <a:pos x="2" y="59"/>
                  </a:cxn>
                  <a:cxn ang="0">
                    <a:pos x="13" y="37"/>
                  </a:cxn>
                  <a:cxn ang="0">
                    <a:pos x="34" y="22"/>
                  </a:cxn>
                  <a:cxn ang="0">
                    <a:pos x="58" y="13"/>
                  </a:cxn>
                  <a:cxn ang="0">
                    <a:pos x="169" y="0"/>
                  </a:cxn>
                </a:cxnLst>
                <a:rect l="0" t="0" r="r" b="b"/>
                <a:pathLst>
                  <a:path w="235" h="106">
                    <a:moveTo>
                      <a:pt x="169" y="0"/>
                    </a:moveTo>
                    <a:lnTo>
                      <a:pt x="194" y="1"/>
                    </a:lnTo>
                    <a:lnTo>
                      <a:pt x="214" y="13"/>
                    </a:lnTo>
                    <a:lnTo>
                      <a:pt x="225" y="24"/>
                    </a:lnTo>
                    <a:lnTo>
                      <a:pt x="233" y="37"/>
                    </a:lnTo>
                    <a:lnTo>
                      <a:pt x="235" y="54"/>
                    </a:lnTo>
                    <a:lnTo>
                      <a:pt x="235" y="56"/>
                    </a:lnTo>
                    <a:lnTo>
                      <a:pt x="231" y="59"/>
                    </a:lnTo>
                    <a:lnTo>
                      <a:pt x="227" y="59"/>
                    </a:lnTo>
                    <a:lnTo>
                      <a:pt x="225" y="57"/>
                    </a:lnTo>
                    <a:lnTo>
                      <a:pt x="224" y="54"/>
                    </a:lnTo>
                    <a:lnTo>
                      <a:pt x="220" y="35"/>
                    </a:lnTo>
                    <a:lnTo>
                      <a:pt x="207" y="20"/>
                    </a:lnTo>
                    <a:lnTo>
                      <a:pt x="190" y="13"/>
                    </a:lnTo>
                    <a:lnTo>
                      <a:pt x="169" y="11"/>
                    </a:lnTo>
                    <a:lnTo>
                      <a:pt x="60" y="24"/>
                    </a:lnTo>
                    <a:lnTo>
                      <a:pt x="37" y="31"/>
                    </a:lnTo>
                    <a:lnTo>
                      <a:pt x="21" y="44"/>
                    </a:lnTo>
                    <a:lnTo>
                      <a:pt x="11" y="63"/>
                    </a:lnTo>
                    <a:lnTo>
                      <a:pt x="9" y="85"/>
                    </a:lnTo>
                    <a:lnTo>
                      <a:pt x="11" y="89"/>
                    </a:lnTo>
                    <a:lnTo>
                      <a:pt x="11" y="95"/>
                    </a:lnTo>
                    <a:lnTo>
                      <a:pt x="13" y="98"/>
                    </a:lnTo>
                    <a:lnTo>
                      <a:pt x="13" y="104"/>
                    </a:lnTo>
                    <a:lnTo>
                      <a:pt x="11" y="106"/>
                    </a:lnTo>
                    <a:lnTo>
                      <a:pt x="6" y="106"/>
                    </a:lnTo>
                    <a:lnTo>
                      <a:pt x="4" y="104"/>
                    </a:lnTo>
                    <a:lnTo>
                      <a:pt x="0" y="93"/>
                    </a:lnTo>
                    <a:lnTo>
                      <a:pt x="0" y="85"/>
                    </a:lnTo>
                    <a:lnTo>
                      <a:pt x="2" y="59"/>
                    </a:lnTo>
                    <a:lnTo>
                      <a:pt x="13" y="37"/>
                    </a:lnTo>
                    <a:lnTo>
                      <a:pt x="34" y="22"/>
                    </a:lnTo>
                    <a:lnTo>
                      <a:pt x="58" y="13"/>
                    </a:lnTo>
                    <a:lnTo>
                      <a:pt x="169" y="0"/>
                    </a:lnTo>
                    <a:close/>
                  </a:path>
                </a:pathLst>
              </a:custGeom>
              <a:solidFill>
                <a:srgbClr val="19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0949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21898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82848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43797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04746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65696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26645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87594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cs typeface="Arial" panose="020B0604020202020204" pitchFamily="34" charset="0"/>
                </a:endParaRPr>
              </a:p>
            </p:txBody>
          </p:sp>
          <p:sp>
            <p:nvSpPr>
              <p:cNvPr id="179" name="Freeform 57"/>
              <p:cNvSpPr>
                <a:spLocks/>
              </p:cNvSpPr>
              <p:nvPr/>
            </p:nvSpPr>
            <p:spPr bwMode="auto">
              <a:xfrm>
                <a:off x="5129400" y="3016250"/>
                <a:ext cx="306387" cy="198438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151" y="0"/>
                  </a:cxn>
                  <a:cxn ang="0">
                    <a:pos x="167" y="3"/>
                  </a:cxn>
                  <a:cxn ang="0">
                    <a:pos x="180" y="13"/>
                  </a:cxn>
                  <a:cxn ang="0">
                    <a:pos x="190" y="26"/>
                  </a:cxn>
                  <a:cxn ang="0">
                    <a:pos x="193" y="43"/>
                  </a:cxn>
                  <a:cxn ang="0">
                    <a:pos x="192" y="63"/>
                  </a:cxn>
                  <a:cxn ang="0">
                    <a:pos x="182" y="82"/>
                  </a:cxn>
                  <a:cxn ang="0">
                    <a:pos x="167" y="97"/>
                  </a:cxn>
                  <a:cxn ang="0">
                    <a:pos x="149" y="104"/>
                  </a:cxn>
                  <a:cxn ang="0">
                    <a:pos x="56" y="125"/>
                  </a:cxn>
                  <a:cxn ang="0">
                    <a:pos x="46" y="125"/>
                  </a:cxn>
                  <a:cxn ang="0">
                    <a:pos x="30" y="121"/>
                  </a:cxn>
                  <a:cxn ang="0">
                    <a:pos x="15" y="113"/>
                  </a:cxn>
                  <a:cxn ang="0">
                    <a:pos x="3" y="99"/>
                  </a:cxn>
                  <a:cxn ang="0">
                    <a:pos x="0" y="82"/>
                  </a:cxn>
                  <a:cxn ang="0">
                    <a:pos x="2" y="59"/>
                  </a:cxn>
                  <a:cxn ang="0">
                    <a:pos x="11" y="41"/>
                  </a:cxn>
                  <a:cxn ang="0">
                    <a:pos x="26" y="26"/>
                  </a:cxn>
                  <a:cxn ang="0">
                    <a:pos x="46" y="18"/>
                  </a:cxn>
                  <a:cxn ang="0">
                    <a:pos x="141" y="0"/>
                  </a:cxn>
                </a:cxnLst>
                <a:rect l="0" t="0" r="r" b="b"/>
                <a:pathLst>
                  <a:path w="193" h="125">
                    <a:moveTo>
                      <a:pt x="141" y="0"/>
                    </a:moveTo>
                    <a:lnTo>
                      <a:pt x="151" y="0"/>
                    </a:lnTo>
                    <a:lnTo>
                      <a:pt x="167" y="3"/>
                    </a:lnTo>
                    <a:lnTo>
                      <a:pt x="180" y="13"/>
                    </a:lnTo>
                    <a:lnTo>
                      <a:pt x="190" y="26"/>
                    </a:lnTo>
                    <a:lnTo>
                      <a:pt x="193" y="43"/>
                    </a:lnTo>
                    <a:lnTo>
                      <a:pt x="192" y="63"/>
                    </a:lnTo>
                    <a:lnTo>
                      <a:pt x="182" y="82"/>
                    </a:lnTo>
                    <a:lnTo>
                      <a:pt x="167" y="97"/>
                    </a:lnTo>
                    <a:lnTo>
                      <a:pt x="149" y="104"/>
                    </a:lnTo>
                    <a:lnTo>
                      <a:pt x="56" y="125"/>
                    </a:lnTo>
                    <a:lnTo>
                      <a:pt x="46" y="125"/>
                    </a:lnTo>
                    <a:lnTo>
                      <a:pt x="30" y="121"/>
                    </a:lnTo>
                    <a:lnTo>
                      <a:pt x="15" y="113"/>
                    </a:lnTo>
                    <a:lnTo>
                      <a:pt x="3" y="99"/>
                    </a:lnTo>
                    <a:lnTo>
                      <a:pt x="0" y="82"/>
                    </a:lnTo>
                    <a:lnTo>
                      <a:pt x="2" y="59"/>
                    </a:lnTo>
                    <a:lnTo>
                      <a:pt x="11" y="41"/>
                    </a:lnTo>
                    <a:lnTo>
                      <a:pt x="26" y="26"/>
                    </a:lnTo>
                    <a:lnTo>
                      <a:pt x="46" y="18"/>
                    </a:lnTo>
                    <a:lnTo>
                      <a:pt x="141" y="0"/>
                    </a:lnTo>
                    <a:close/>
                  </a:path>
                </a:pathLst>
              </a:custGeom>
              <a:solidFill>
                <a:srgbClr val="E3DC9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0949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21898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82848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43797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04746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65696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26645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87594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cs typeface="Arial" panose="020B0604020202020204" pitchFamily="34" charset="0"/>
                </a:endParaRPr>
              </a:p>
            </p:txBody>
          </p:sp>
          <p:sp>
            <p:nvSpPr>
              <p:cNvPr id="180" name="Freeform 58"/>
              <p:cNvSpPr>
                <a:spLocks/>
              </p:cNvSpPr>
              <p:nvPr/>
            </p:nvSpPr>
            <p:spPr bwMode="auto">
              <a:xfrm>
                <a:off x="5119875" y="3006725"/>
                <a:ext cx="325437" cy="160338"/>
              </a:xfrm>
              <a:custGeom>
                <a:avLst/>
                <a:gdLst/>
                <a:ahLst/>
                <a:cxnLst>
                  <a:cxn ang="0">
                    <a:pos x="147" y="0"/>
                  </a:cxn>
                  <a:cxn ang="0">
                    <a:pos x="168" y="2"/>
                  </a:cxn>
                  <a:cxn ang="0">
                    <a:pos x="186" y="9"/>
                  </a:cxn>
                  <a:cxn ang="0">
                    <a:pos x="199" y="26"/>
                  </a:cxn>
                  <a:cxn ang="0">
                    <a:pos x="205" y="49"/>
                  </a:cxn>
                  <a:cxn ang="0">
                    <a:pos x="205" y="56"/>
                  </a:cxn>
                  <a:cxn ang="0">
                    <a:pos x="203" y="65"/>
                  </a:cxn>
                  <a:cxn ang="0">
                    <a:pos x="203" y="67"/>
                  </a:cxn>
                  <a:cxn ang="0">
                    <a:pos x="201" y="69"/>
                  </a:cxn>
                  <a:cxn ang="0">
                    <a:pos x="196" y="69"/>
                  </a:cxn>
                  <a:cxn ang="0">
                    <a:pos x="194" y="67"/>
                  </a:cxn>
                  <a:cxn ang="0">
                    <a:pos x="194" y="50"/>
                  </a:cxn>
                  <a:cxn ang="0">
                    <a:pos x="190" y="32"/>
                  </a:cxn>
                  <a:cxn ang="0">
                    <a:pos x="179" y="19"/>
                  </a:cxn>
                  <a:cxn ang="0">
                    <a:pos x="164" y="11"/>
                  </a:cxn>
                  <a:cxn ang="0">
                    <a:pos x="149" y="11"/>
                  </a:cxn>
                  <a:cxn ang="0">
                    <a:pos x="54" y="30"/>
                  </a:cxn>
                  <a:cxn ang="0">
                    <a:pos x="36" y="37"/>
                  </a:cxn>
                  <a:cxn ang="0">
                    <a:pos x="21" y="50"/>
                  </a:cxn>
                  <a:cxn ang="0">
                    <a:pos x="13" y="67"/>
                  </a:cxn>
                  <a:cxn ang="0">
                    <a:pos x="11" y="88"/>
                  </a:cxn>
                  <a:cxn ang="0">
                    <a:pos x="11" y="97"/>
                  </a:cxn>
                  <a:cxn ang="0">
                    <a:pos x="8" y="101"/>
                  </a:cxn>
                  <a:cxn ang="0">
                    <a:pos x="4" y="101"/>
                  </a:cxn>
                  <a:cxn ang="0">
                    <a:pos x="2" y="99"/>
                  </a:cxn>
                  <a:cxn ang="0">
                    <a:pos x="2" y="95"/>
                  </a:cxn>
                  <a:cxn ang="0">
                    <a:pos x="0" y="91"/>
                  </a:cxn>
                  <a:cxn ang="0">
                    <a:pos x="0" y="90"/>
                  </a:cxn>
                  <a:cxn ang="0">
                    <a:pos x="2" y="65"/>
                  </a:cxn>
                  <a:cxn ang="0">
                    <a:pos x="13" y="43"/>
                  </a:cxn>
                  <a:cxn ang="0">
                    <a:pos x="30" y="28"/>
                  </a:cxn>
                  <a:cxn ang="0">
                    <a:pos x="52" y="19"/>
                  </a:cxn>
                  <a:cxn ang="0">
                    <a:pos x="147" y="0"/>
                  </a:cxn>
                </a:cxnLst>
                <a:rect l="0" t="0" r="r" b="b"/>
                <a:pathLst>
                  <a:path w="205" h="101">
                    <a:moveTo>
                      <a:pt x="147" y="0"/>
                    </a:moveTo>
                    <a:lnTo>
                      <a:pt x="168" y="2"/>
                    </a:lnTo>
                    <a:lnTo>
                      <a:pt x="186" y="9"/>
                    </a:lnTo>
                    <a:lnTo>
                      <a:pt x="199" y="26"/>
                    </a:lnTo>
                    <a:lnTo>
                      <a:pt x="205" y="49"/>
                    </a:lnTo>
                    <a:lnTo>
                      <a:pt x="205" y="56"/>
                    </a:lnTo>
                    <a:lnTo>
                      <a:pt x="203" y="65"/>
                    </a:lnTo>
                    <a:lnTo>
                      <a:pt x="203" y="67"/>
                    </a:lnTo>
                    <a:lnTo>
                      <a:pt x="201" y="69"/>
                    </a:lnTo>
                    <a:lnTo>
                      <a:pt x="196" y="69"/>
                    </a:lnTo>
                    <a:lnTo>
                      <a:pt x="194" y="67"/>
                    </a:lnTo>
                    <a:lnTo>
                      <a:pt x="194" y="50"/>
                    </a:lnTo>
                    <a:lnTo>
                      <a:pt x="190" y="32"/>
                    </a:lnTo>
                    <a:lnTo>
                      <a:pt x="179" y="19"/>
                    </a:lnTo>
                    <a:lnTo>
                      <a:pt x="164" y="11"/>
                    </a:lnTo>
                    <a:lnTo>
                      <a:pt x="149" y="11"/>
                    </a:lnTo>
                    <a:lnTo>
                      <a:pt x="54" y="30"/>
                    </a:lnTo>
                    <a:lnTo>
                      <a:pt x="36" y="37"/>
                    </a:lnTo>
                    <a:lnTo>
                      <a:pt x="21" y="50"/>
                    </a:lnTo>
                    <a:lnTo>
                      <a:pt x="13" y="67"/>
                    </a:lnTo>
                    <a:lnTo>
                      <a:pt x="11" y="88"/>
                    </a:lnTo>
                    <a:lnTo>
                      <a:pt x="11" y="97"/>
                    </a:lnTo>
                    <a:lnTo>
                      <a:pt x="8" y="101"/>
                    </a:lnTo>
                    <a:lnTo>
                      <a:pt x="4" y="101"/>
                    </a:lnTo>
                    <a:lnTo>
                      <a:pt x="2" y="99"/>
                    </a:lnTo>
                    <a:lnTo>
                      <a:pt x="2" y="95"/>
                    </a:lnTo>
                    <a:lnTo>
                      <a:pt x="0" y="91"/>
                    </a:lnTo>
                    <a:lnTo>
                      <a:pt x="0" y="90"/>
                    </a:lnTo>
                    <a:lnTo>
                      <a:pt x="2" y="65"/>
                    </a:lnTo>
                    <a:lnTo>
                      <a:pt x="13" y="43"/>
                    </a:lnTo>
                    <a:lnTo>
                      <a:pt x="30" y="28"/>
                    </a:lnTo>
                    <a:lnTo>
                      <a:pt x="52" y="19"/>
                    </a:lnTo>
                    <a:lnTo>
                      <a:pt x="147" y="0"/>
                    </a:lnTo>
                    <a:close/>
                  </a:path>
                </a:pathLst>
              </a:custGeom>
              <a:solidFill>
                <a:srgbClr val="19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0949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21898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82848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43797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04746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65696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26645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87594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cs typeface="Arial" panose="020B0604020202020204" pitchFamily="34" charset="0"/>
                </a:endParaRPr>
              </a:p>
            </p:txBody>
          </p:sp>
          <p:sp>
            <p:nvSpPr>
              <p:cNvPr id="181" name="Freeform 59"/>
              <p:cNvSpPr>
                <a:spLocks/>
              </p:cNvSpPr>
              <p:nvPr/>
            </p:nvSpPr>
            <p:spPr bwMode="auto">
              <a:xfrm>
                <a:off x="5005575" y="3108325"/>
                <a:ext cx="127000" cy="523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59" y="3"/>
                  </a:cxn>
                  <a:cxn ang="0">
                    <a:pos x="80" y="14"/>
                  </a:cxn>
                  <a:cxn ang="0">
                    <a:pos x="72" y="24"/>
                  </a:cxn>
                  <a:cxn ang="0">
                    <a:pos x="57" y="14"/>
                  </a:cxn>
                  <a:cxn ang="0">
                    <a:pos x="42" y="11"/>
                  </a:cxn>
                  <a:cxn ang="0">
                    <a:pos x="29" y="14"/>
                  </a:cxn>
                  <a:cxn ang="0">
                    <a:pos x="18" y="22"/>
                  </a:cxn>
                  <a:cxn ang="0">
                    <a:pos x="7" y="33"/>
                  </a:cxn>
                  <a:cxn ang="0">
                    <a:pos x="0" y="27"/>
                  </a:cxn>
                  <a:cxn ang="0">
                    <a:pos x="3" y="24"/>
                  </a:cxn>
                  <a:cxn ang="0">
                    <a:pos x="11" y="14"/>
                  </a:cxn>
                  <a:cxn ang="0">
                    <a:pos x="24" y="5"/>
                  </a:cxn>
                  <a:cxn ang="0">
                    <a:pos x="40" y="0"/>
                  </a:cxn>
                </a:cxnLst>
                <a:rect l="0" t="0" r="r" b="b"/>
                <a:pathLst>
                  <a:path w="80" h="33">
                    <a:moveTo>
                      <a:pt x="40" y="0"/>
                    </a:moveTo>
                    <a:lnTo>
                      <a:pt x="59" y="3"/>
                    </a:lnTo>
                    <a:lnTo>
                      <a:pt x="80" y="14"/>
                    </a:lnTo>
                    <a:lnTo>
                      <a:pt x="72" y="24"/>
                    </a:lnTo>
                    <a:lnTo>
                      <a:pt x="57" y="14"/>
                    </a:lnTo>
                    <a:lnTo>
                      <a:pt x="42" y="11"/>
                    </a:lnTo>
                    <a:lnTo>
                      <a:pt x="29" y="14"/>
                    </a:lnTo>
                    <a:lnTo>
                      <a:pt x="18" y="22"/>
                    </a:lnTo>
                    <a:lnTo>
                      <a:pt x="7" y="33"/>
                    </a:lnTo>
                    <a:lnTo>
                      <a:pt x="0" y="27"/>
                    </a:lnTo>
                    <a:lnTo>
                      <a:pt x="3" y="24"/>
                    </a:lnTo>
                    <a:lnTo>
                      <a:pt x="11" y="14"/>
                    </a:lnTo>
                    <a:lnTo>
                      <a:pt x="24" y="5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19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0949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21898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82848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43797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04746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65696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26645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87594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cs typeface="Arial" panose="020B0604020202020204" pitchFamily="34" charset="0"/>
                </a:endParaRPr>
              </a:p>
            </p:txBody>
          </p:sp>
          <p:sp>
            <p:nvSpPr>
              <p:cNvPr id="182" name="Freeform 60"/>
              <p:cNvSpPr>
                <a:spLocks noEditPoints="1"/>
              </p:cNvSpPr>
              <p:nvPr/>
            </p:nvSpPr>
            <p:spPr bwMode="auto">
              <a:xfrm>
                <a:off x="4776975" y="3098800"/>
                <a:ext cx="225425" cy="50800"/>
              </a:xfrm>
              <a:custGeom>
                <a:avLst/>
                <a:gdLst/>
                <a:ahLst/>
                <a:cxnLst>
                  <a:cxn ang="0">
                    <a:pos x="13" y="11"/>
                  </a:cxn>
                  <a:cxn ang="0">
                    <a:pos x="2" y="13"/>
                  </a:cxn>
                  <a:cxn ang="0">
                    <a:pos x="0" y="13"/>
                  </a:cxn>
                  <a:cxn ang="0">
                    <a:pos x="13" y="11"/>
                  </a:cxn>
                  <a:cxn ang="0">
                    <a:pos x="93" y="0"/>
                  </a:cxn>
                  <a:cxn ang="0">
                    <a:pos x="108" y="2"/>
                  </a:cxn>
                  <a:cxn ang="0">
                    <a:pos x="123" y="7"/>
                  </a:cxn>
                  <a:cxn ang="0">
                    <a:pos x="134" y="19"/>
                  </a:cxn>
                  <a:cxn ang="0">
                    <a:pos x="138" y="26"/>
                  </a:cxn>
                  <a:cxn ang="0">
                    <a:pos x="142" y="32"/>
                  </a:cxn>
                  <a:cxn ang="0">
                    <a:pos x="134" y="26"/>
                  </a:cxn>
                  <a:cxn ang="0">
                    <a:pos x="119" y="17"/>
                  </a:cxn>
                  <a:cxn ang="0">
                    <a:pos x="99" y="11"/>
                  </a:cxn>
                  <a:cxn ang="0">
                    <a:pos x="88" y="9"/>
                  </a:cxn>
                  <a:cxn ang="0">
                    <a:pos x="50" y="9"/>
                  </a:cxn>
                  <a:cxn ang="0">
                    <a:pos x="30" y="11"/>
                  </a:cxn>
                  <a:cxn ang="0">
                    <a:pos x="13" y="11"/>
                  </a:cxn>
                  <a:cxn ang="0">
                    <a:pos x="28" y="9"/>
                  </a:cxn>
                  <a:cxn ang="0">
                    <a:pos x="47" y="6"/>
                  </a:cxn>
                  <a:cxn ang="0">
                    <a:pos x="65" y="4"/>
                  </a:cxn>
                  <a:cxn ang="0">
                    <a:pos x="82" y="2"/>
                  </a:cxn>
                  <a:cxn ang="0">
                    <a:pos x="93" y="0"/>
                  </a:cxn>
                </a:cxnLst>
                <a:rect l="0" t="0" r="r" b="b"/>
                <a:pathLst>
                  <a:path w="142" h="32">
                    <a:moveTo>
                      <a:pt x="13" y="11"/>
                    </a:moveTo>
                    <a:lnTo>
                      <a:pt x="2" y="13"/>
                    </a:lnTo>
                    <a:lnTo>
                      <a:pt x="0" y="13"/>
                    </a:lnTo>
                    <a:lnTo>
                      <a:pt x="13" y="11"/>
                    </a:lnTo>
                    <a:close/>
                    <a:moveTo>
                      <a:pt x="93" y="0"/>
                    </a:moveTo>
                    <a:lnTo>
                      <a:pt x="108" y="2"/>
                    </a:lnTo>
                    <a:lnTo>
                      <a:pt x="123" y="7"/>
                    </a:lnTo>
                    <a:lnTo>
                      <a:pt x="134" y="19"/>
                    </a:lnTo>
                    <a:lnTo>
                      <a:pt x="138" y="26"/>
                    </a:lnTo>
                    <a:lnTo>
                      <a:pt x="142" y="32"/>
                    </a:lnTo>
                    <a:lnTo>
                      <a:pt x="134" y="26"/>
                    </a:lnTo>
                    <a:lnTo>
                      <a:pt x="119" y="17"/>
                    </a:lnTo>
                    <a:lnTo>
                      <a:pt x="99" y="11"/>
                    </a:lnTo>
                    <a:lnTo>
                      <a:pt x="88" y="9"/>
                    </a:lnTo>
                    <a:lnTo>
                      <a:pt x="50" y="9"/>
                    </a:lnTo>
                    <a:lnTo>
                      <a:pt x="30" y="11"/>
                    </a:lnTo>
                    <a:lnTo>
                      <a:pt x="13" y="11"/>
                    </a:lnTo>
                    <a:lnTo>
                      <a:pt x="28" y="9"/>
                    </a:lnTo>
                    <a:lnTo>
                      <a:pt x="47" y="6"/>
                    </a:lnTo>
                    <a:lnTo>
                      <a:pt x="65" y="4"/>
                    </a:lnTo>
                    <a:lnTo>
                      <a:pt x="82" y="2"/>
                    </a:lnTo>
                    <a:lnTo>
                      <a:pt x="93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0949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21898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82848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43797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04746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65696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26645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87594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cs typeface="Arial" panose="020B0604020202020204" pitchFamily="34" charset="0"/>
                </a:endParaRPr>
              </a:p>
            </p:txBody>
          </p:sp>
          <p:sp>
            <p:nvSpPr>
              <p:cNvPr id="183" name="Freeform 61"/>
              <p:cNvSpPr>
                <a:spLocks/>
              </p:cNvSpPr>
              <p:nvPr/>
            </p:nvSpPr>
            <p:spPr bwMode="auto">
              <a:xfrm>
                <a:off x="5246875" y="3024188"/>
                <a:ext cx="180975" cy="57150"/>
              </a:xfrm>
              <a:custGeom>
                <a:avLst/>
                <a:gdLst/>
                <a:ahLst/>
                <a:cxnLst>
                  <a:cxn ang="0">
                    <a:pos x="67" y="0"/>
                  </a:cxn>
                  <a:cxn ang="0">
                    <a:pos x="88" y="0"/>
                  </a:cxn>
                  <a:cxn ang="0">
                    <a:pos x="97" y="6"/>
                  </a:cxn>
                  <a:cxn ang="0">
                    <a:pos x="106" y="17"/>
                  </a:cxn>
                  <a:cxn ang="0">
                    <a:pos x="114" y="36"/>
                  </a:cxn>
                  <a:cxn ang="0">
                    <a:pos x="112" y="32"/>
                  </a:cxn>
                  <a:cxn ang="0">
                    <a:pos x="106" y="23"/>
                  </a:cxn>
                  <a:cxn ang="0">
                    <a:pos x="95" y="13"/>
                  </a:cxn>
                  <a:cxn ang="0">
                    <a:pos x="80" y="8"/>
                  </a:cxn>
                  <a:cxn ang="0">
                    <a:pos x="52" y="8"/>
                  </a:cxn>
                  <a:cxn ang="0">
                    <a:pos x="34" y="10"/>
                  </a:cxn>
                  <a:cxn ang="0">
                    <a:pos x="17" y="12"/>
                  </a:cxn>
                  <a:cxn ang="0">
                    <a:pos x="6" y="13"/>
                  </a:cxn>
                  <a:cxn ang="0">
                    <a:pos x="0" y="13"/>
                  </a:cxn>
                  <a:cxn ang="0">
                    <a:pos x="67" y="0"/>
                  </a:cxn>
                </a:cxnLst>
                <a:rect l="0" t="0" r="r" b="b"/>
                <a:pathLst>
                  <a:path w="114" h="36">
                    <a:moveTo>
                      <a:pt x="67" y="0"/>
                    </a:moveTo>
                    <a:lnTo>
                      <a:pt x="88" y="0"/>
                    </a:lnTo>
                    <a:lnTo>
                      <a:pt x="97" y="6"/>
                    </a:lnTo>
                    <a:lnTo>
                      <a:pt x="106" y="17"/>
                    </a:lnTo>
                    <a:lnTo>
                      <a:pt x="114" y="36"/>
                    </a:lnTo>
                    <a:lnTo>
                      <a:pt x="112" y="32"/>
                    </a:lnTo>
                    <a:lnTo>
                      <a:pt x="106" y="23"/>
                    </a:lnTo>
                    <a:lnTo>
                      <a:pt x="95" y="13"/>
                    </a:lnTo>
                    <a:lnTo>
                      <a:pt x="80" y="8"/>
                    </a:lnTo>
                    <a:lnTo>
                      <a:pt x="52" y="8"/>
                    </a:lnTo>
                    <a:lnTo>
                      <a:pt x="34" y="10"/>
                    </a:lnTo>
                    <a:lnTo>
                      <a:pt x="17" y="12"/>
                    </a:lnTo>
                    <a:lnTo>
                      <a:pt x="6" y="13"/>
                    </a:lnTo>
                    <a:lnTo>
                      <a:pt x="0" y="13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0949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21898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82848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43797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04746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656960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266453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875947" algn="l" defTabSz="1218987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84" name="Group 183"/>
          <p:cNvGrpSpPr/>
          <p:nvPr/>
        </p:nvGrpSpPr>
        <p:grpSpPr>
          <a:xfrm>
            <a:off x="283390" y="5467781"/>
            <a:ext cx="447352" cy="681640"/>
            <a:chOff x="6700838" y="2600325"/>
            <a:chExt cx="1773237" cy="2701926"/>
          </a:xfrm>
        </p:grpSpPr>
        <p:sp>
          <p:nvSpPr>
            <p:cNvPr id="185" name="Freeform 23"/>
            <p:cNvSpPr>
              <a:spLocks/>
            </p:cNvSpPr>
            <p:nvPr/>
          </p:nvSpPr>
          <p:spPr bwMode="auto">
            <a:xfrm>
              <a:off x="7232650" y="4124325"/>
              <a:ext cx="777875" cy="1177925"/>
            </a:xfrm>
            <a:custGeom>
              <a:avLst/>
              <a:gdLst/>
              <a:ahLst/>
              <a:cxnLst>
                <a:cxn ang="0">
                  <a:pos x="412" y="0"/>
                </a:cxn>
                <a:cxn ang="0">
                  <a:pos x="434" y="11"/>
                </a:cxn>
                <a:cxn ang="0">
                  <a:pos x="447" y="15"/>
                </a:cxn>
                <a:cxn ang="0">
                  <a:pos x="458" y="17"/>
                </a:cxn>
                <a:cxn ang="0">
                  <a:pos x="490" y="733"/>
                </a:cxn>
                <a:cxn ang="0">
                  <a:pos x="413" y="738"/>
                </a:cxn>
                <a:cxn ang="0">
                  <a:pos x="324" y="740"/>
                </a:cxn>
                <a:cxn ang="0">
                  <a:pos x="223" y="742"/>
                </a:cxn>
                <a:cxn ang="0">
                  <a:pos x="151" y="742"/>
                </a:cxn>
                <a:cxn ang="0">
                  <a:pos x="84" y="740"/>
                </a:cxn>
                <a:cxn ang="0">
                  <a:pos x="0" y="34"/>
                </a:cxn>
                <a:cxn ang="0">
                  <a:pos x="17" y="19"/>
                </a:cxn>
                <a:cxn ang="0">
                  <a:pos x="93" y="19"/>
                </a:cxn>
                <a:cxn ang="0">
                  <a:pos x="147" y="17"/>
                </a:cxn>
                <a:cxn ang="0">
                  <a:pos x="209" y="15"/>
                </a:cxn>
                <a:cxn ang="0">
                  <a:pos x="274" y="11"/>
                </a:cxn>
                <a:cxn ang="0">
                  <a:pos x="343" y="7"/>
                </a:cxn>
                <a:cxn ang="0">
                  <a:pos x="412" y="0"/>
                </a:cxn>
              </a:cxnLst>
              <a:rect l="0" t="0" r="r" b="b"/>
              <a:pathLst>
                <a:path w="490" h="742">
                  <a:moveTo>
                    <a:pt x="412" y="0"/>
                  </a:moveTo>
                  <a:lnTo>
                    <a:pt x="434" y="11"/>
                  </a:lnTo>
                  <a:lnTo>
                    <a:pt x="447" y="15"/>
                  </a:lnTo>
                  <a:lnTo>
                    <a:pt x="458" y="17"/>
                  </a:lnTo>
                  <a:lnTo>
                    <a:pt x="490" y="733"/>
                  </a:lnTo>
                  <a:lnTo>
                    <a:pt x="413" y="738"/>
                  </a:lnTo>
                  <a:lnTo>
                    <a:pt x="324" y="740"/>
                  </a:lnTo>
                  <a:lnTo>
                    <a:pt x="223" y="742"/>
                  </a:lnTo>
                  <a:lnTo>
                    <a:pt x="151" y="742"/>
                  </a:lnTo>
                  <a:lnTo>
                    <a:pt x="84" y="740"/>
                  </a:lnTo>
                  <a:lnTo>
                    <a:pt x="0" y="34"/>
                  </a:lnTo>
                  <a:lnTo>
                    <a:pt x="17" y="19"/>
                  </a:lnTo>
                  <a:lnTo>
                    <a:pt x="93" y="19"/>
                  </a:lnTo>
                  <a:lnTo>
                    <a:pt x="147" y="17"/>
                  </a:lnTo>
                  <a:lnTo>
                    <a:pt x="209" y="15"/>
                  </a:lnTo>
                  <a:lnTo>
                    <a:pt x="274" y="11"/>
                  </a:lnTo>
                  <a:lnTo>
                    <a:pt x="343" y="7"/>
                  </a:lnTo>
                  <a:lnTo>
                    <a:pt x="412" y="0"/>
                  </a:lnTo>
                  <a:close/>
                </a:path>
              </a:pathLst>
            </a:custGeom>
            <a:solidFill>
              <a:srgbClr val="E2F9FB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86" name="Freeform 24"/>
            <p:cNvSpPr>
              <a:spLocks/>
            </p:cNvSpPr>
            <p:nvPr/>
          </p:nvSpPr>
          <p:spPr bwMode="auto">
            <a:xfrm>
              <a:off x="7253288" y="4144963"/>
              <a:ext cx="339725" cy="263525"/>
            </a:xfrm>
            <a:custGeom>
              <a:avLst/>
              <a:gdLst/>
              <a:ahLst/>
              <a:cxnLst>
                <a:cxn ang="0">
                  <a:pos x="214" y="0"/>
                </a:cxn>
                <a:cxn ang="0">
                  <a:pos x="132" y="166"/>
                </a:cxn>
                <a:cxn ang="0">
                  <a:pos x="117" y="158"/>
                </a:cxn>
                <a:cxn ang="0">
                  <a:pos x="99" y="147"/>
                </a:cxn>
                <a:cxn ang="0">
                  <a:pos x="78" y="131"/>
                </a:cxn>
                <a:cxn ang="0">
                  <a:pos x="54" y="106"/>
                </a:cxn>
                <a:cxn ang="0">
                  <a:pos x="45" y="93"/>
                </a:cxn>
                <a:cxn ang="0">
                  <a:pos x="34" y="75"/>
                </a:cxn>
                <a:cxn ang="0">
                  <a:pos x="15" y="37"/>
                </a:cxn>
                <a:cxn ang="0">
                  <a:pos x="7" y="21"/>
                </a:cxn>
                <a:cxn ang="0">
                  <a:pos x="2" y="7"/>
                </a:cxn>
                <a:cxn ang="0">
                  <a:pos x="0" y="4"/>
                </a:cxn>
                <a:cxn ang="0">
                  <a:pos x="28" y="11"/>
                </a:cxn>
                <a:cxn ang="0">
                  <a:pos x="63" y="13"/>
                </a:cxn>
                <a:cxn ang="0">
                  <a:pos x="108" y="11"/>
                </a:cxn>
                <a:cxn ang="0">
                  <a:pos x="158" y="7"/>
                </a:cxn>
                <a:cxn ang="0">
                  <a:pos x="214" y="0"/>
                </a:cxn>
              </a:cxnLst>
              <a:rect l="0" t="0" r="r" b="b"/>
              <a:pathLst>
                <a:path w="214" h="166">
                  <a:moveTo>
                    <a:pt x="214" y="0"/>
                  </a:moveTo>
                  <a:lnTo>
                    <a:pt x="132" y="166"/>
                  </a:lnTo>
                  <a:lnTo>
                    <a:pt x="117" y="158"/>
                  </a:lnTo>
                  <a:lnTo>
                    <a:pt x="99" y="147"/>
                  </a:lnTo>
                  <a:lnTo>
                    <a:pt x="78" y="131"/>
                  </a:lnTo>
                  <a:lnTo>
                    <a:pt x="54" y="106"/>
                  </a:lnTo>
                  <a:lnTo>
                    <a:pt x="45" y="93"/>
                  </a:lnTo>
                  <a:lnTo>
                    <a:pt x="34" y="75"/>
                  </a:lnTo>
                  <a:lnTo>
                    <a:pt x="15" y="37"/>
                  </a:lnTo>
                  <a:lnTo>
                    <a:pt x="7" y="21"/>
                  </a:lnTo>
                  <a:lnTo>
                    <a:pt x="2" y="7"/>
                  </a:lnTo>
                  <a:lnTo>
                    <a:pt x="0" y="4"/>
                  </a:lnTo>
                  <a:lnTo>
                    <a:pt x="28" y="11"/>
                  </a:lnTo>
                  <a:lnTo>
                    <a:pt x="63" y="13"/>
                  </a:lnTo>
                  <a:lnTo>
                    <a:pt x="108" y="11"/>
                  </a:lnTo>
                  <a:lnTo>
                    <a:pt x="158" y="7"/>
                  </a:lnTo>
                  <a:lnTo>
                    <a:pt x="214" y="0"/>
                  </a:lnTo>
                  <a:close/>
                </a:path>
              </a:pathLst>
            </a:custGeom>
            <a:solidFill>
              <a:srgbClr val="B6D2D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87" name="Freeform 25"/>
            <p:cNvSpPr>
              <a:spLocks/>
            </p:cNvSpPr>
            <p:nvPr/>
          </p:nvSpPr>
          <p:spPr bwMode="auto">
            <a:xfrm>
              <a:off x="6777038" y="2600325"/>
              <a:ext cx="1409700" cy="1363663"/>
            </a:xfrm>
            <a:custGeom>
              <a:avLst/>
              <a:gdLst/>
              <a:ahLst/>
              <a:cxnLst>
                <a:cxn ang="0">
                  <a:pos x="415" y="0"/>
                </a:cxn>
                <a:cxn ang="0">
                  <a:pos x="479" y="3"/>
                </a:cxn>
                <a:cxn ang="0">
                  <a:pos x="544" y="16"/>
                </a:cxn>
                <a:cxn ang="0">
                  <a:pos x="607" y="37"/>
                </a:cxn>
                <a:cxn ang="0">
                  <a:pos x="663" y="65"/>
                </a:cxn>
                <a:cxn ang="0">
                  <a:pos x="712" y="102"/>
                </a:cxn>
                <a:cxn ang="0">
                  <a:pos x="756" y="145"/>
                </a:cxn>
                <a:cxn ang="0">
                  <a:pos x="793" y="194"/>
                </a:cxn>
                <a:cxn ang="0">
                  <a:pos x="825" y="246"/>
                </a:cxn>
                <a:cxn ang="0">
                  <a:pos x="851" y="302"/>
                </a:cxn>
                <a:cxn ang="0">
                  <a:pos x="870" y="358"/>
                </a:cxn>
                <a:cxn ang="0">
                  <a:pos x="883" y="417"/>
                </a:cxn>
                <a:cxn ang="0">
                  <a:pos x="888" y="473"/>
                </a:cxn>
                <a:cxn ang="0">
                  <a:pos x="888" y="529"/>
                </a:cxn>
                <a:cxn ang="0">
                  <a:pos x="879" y="581"/>
                </a:cxn>
                <a:cxn ang="0">
                  <a:pos x="864" y="630"/>
                </a:cxn>
                <a:cxn ang="0">
                  <a:pos x="836" y="684"/>
                </a:cxn>
                <a:cxn ang="0">
                  <a:pos x="801" y="731"/>
                </a:cxn>
                <a:cxn ang="0">
                  <a:pos x="760" y="770"/>
                </a:cxn>
                <a:cxn ang="0">
                  <a:pos x="713" y="803"/>
                </a:cxn>
                <a:cxn ang="0">
                  <a:pos x="661" y="828"/>
                </a:cxn>
                <a:cxn ang="0">
                  <a:pos x="605" y="846"/>
                </a:cxn>
                <a:cxn ang="0">
                  <a:pos x="548" y="856"/>
                </a:cxn>
                <a:cxn ang="0">
                  <a:pos x="486" y="859"/>
                </a:cxn>
                <a:cxn ang="0">
                  <a:pos x="423" y="854"/>
                </a:cxn>
                <a:cxn ang="0">
                  <a:pos x="360" y="841"/>
                </a:cxn>
                <a:cxn ang="0">
                  <a:pos x="296" y="818"/>
                </a:cxn>
                <a:cxn ang="0">
                  <a:pos x="235" y="788"/>
                </a:cxn>
                <a:cxn ang="0">
                  <a:pos x="181" y="751"/>
                </a:cxn>
                <a:cxn ang="0">
                  <a:pos x="132" y="708"/>
                </a:cxn>
                <a:cxn ang="0">
                  <a:pos x="90" y="660"/>
                </a:cxn>
                <a:cxn ang="0">
                  <a:pos x="56" y="608"/>
                </a:cxn>
                <a:cxn ang="0">
                  <a:pos x="30" y="552"/>
                </a:cxn>
                <a:cxn ang="0">
                  <a:pos x="11" y="494"/>
                </a:cxn>
                <a:cxn ang="0">
                  <a:pos x="2" y="434"/>
                </a:cxn>
                <a:cxn ang="0">
                  <a:pos x="0" y="373"/>
                </a:cxn>
                <a:cxn ang="0">
                  <a:pos x="10" y="311"/>
                </a:cxn>
                <a:cxn ang="0">
                  <a:pos x="30" y="249"/>
                </a:cxn>
                <a:cxn ang="0">
                  <a:pos x="58" y="194"/>
                </a:cxn>
                <a:cxn ang="0">
                  <a:pos x="95" y="143"/>
                </a:cxn>
                <a:cxn ang="0">
                  <a:pos x="138" y="100"/>
                </a:cxn>
                <a:cxn ang="0">
                  <a:pos x="185" y="65"/>
                </a:cxn>
                <a:cxn ang="0">
                  <a:pos x="239" y="37"/>
                </a:cxn>
                <a:cxn ang="0">
                  <a:pos x="294" y="16"/>
                </a:cxn>
                <a:cxn ang="0">
                  <a:pos x="354" y="3"/>
                </a:cxn>
                <a:cxn ang="0">
                  <a:pos x="415" y="0"/>
                </a:cxn>
              </a:cxnLst>
              <a:rect l="0" t="0" r="r" b="b"/>
              <a:pathLst>
                <a:path w="888" h="859">
                  <a:moveTo>
                    <a:pt x="415" y="0"/>
                  </a:moveTo>
                  <a:lnTo>
                    <a:pt x="479" y="3"/>
                  </a:lnTo>
                  <a:lnTo>
                    <a:pt x="544" y="16"/>
                  </a:lnTo>
                  <a:lnTo>
                    <a:pt x="607" y="37"/>
                  </a:lnTo>
                  <a:lnTo>
                    <a:pt x="663" y="65"/>
                  </a:lnTo>
                  <a:lnTo>
                    <a:pt x="712" y="102"/>
                  </a:lnTo>
                  <a:lnTo>
                    <a:pt x="756" y="145"/>
                  </a:lnTo>
                  <a:lnTo>
                    <a:pt x="793" y="194"/>
                  </a:lnTo>
                  <a:lnTo>
                    <a:pt x="825" y="246"/>
                  </a:lnTo>
                  <a:lnTo>
                    <a:pt x="851" y="302"/>
                  </a:lnTo>
                  <a:lnTo>
                    <a:pt x="870" y="358"/>
                  </a:lnTo>
                  <a:lnTo>
                    <a:pt x="883" y="417"/>
                  </a:lnTo>
                  <a:lnTo>
                    <a:pt x="888" y="473"/>
                  </a:lnTo>
                  <a:lnTo>
                    <a:pt x="888" y="529"/>
                  </a:lnTo>
                  <a:lnTo>
                    <a:pt x="879" y="581"/>
                  </a:lnTo>
                  <a:lnTo>
                    <a:pt x="864" y="630"/>
                  </a:lnTo>
                  <a:lnTo>
                    <a:pt x="836" y="684"/>
                  </a:lnTo>
                  <a:lnTo>
                    <a:pt x="801" y="731"/>
                  </a:lnTo>
                  <a:lnTo>
                    <a:pt x="760" y="770"/>
                  </a:lnTo>
                  <a:lnTo>
                    <a:pt x="713" y="803"/>
                  </a:lnTo>
                  <a:lnTo>
                    <a:pt x="661" y="828"/>
                  </a:lnTo>
                  <a:lnTo>
                    <a:pt x="605" y="846"/>
                  </a:lnTo>
                  <a:lnTo>
                    <a:pt x="548" y="856"/>
                  </a:lnTo>
                  <a:lnTo>
                    <a:pt x="486" y="859"/>
                  </a:lnTo>
                  <a:lnTo>
                    <a:pt x="423" y="854"/>
                  </a:lnTo>
                  <a:lnTo>
                    <a:pt x="360" y="841"/>
                  </a:lnTo>
                  <a:lnTo>
                    <a:pt x="296" y="818"/>
                  </a:lnTo>
                  <a:lnTo>
                    <a:pt x="235" y="788"/>
                  </a:lnTo>
                  <a:lnTo>
                    <a:pt x="181" y="751"/>
                  </a:lnTo>
                  <a:lnTo>
                    <a:pt x="132" y="708"/>
                  </a:lnTo>
                  <a:lnTo>
                    <a:pt x="90" y="660"/>
                  </a:lnTo>
                  <a:lnTo>
                    <a:pt x="56" y="608"/>
                  </a:lnTo>
                  <a:lnTo>
                    <a:pt x="30" y="552"/>
                  </a:lnTo>
                  <a:lnTo>
                    <a:pt x="11" y="494"/>
                  </a:lnTo>
                  <a:lnTo>
                    <a:pt x="2" y="434"/>
                  </a:lnTo>
                  <a:lnTo>
                    <a:pt x="0" y="373"/>
                  </a:lnTo>
                  <a:lnTo>
                    <a:pt x="10" y="311"/>
                  </a:lnTo>
                  <a:lnTo>
                    <a:pt x="30" y="249"/>
                  </a:lnTo>
                  <a:lnTo>
                    <a:pt x="58" y="194"/>
                  </a:lnTo>
                  <a:lnTo>
                    <a:pt x="95" y="143"/>
                  </a:lnTo>
                  <a:lnTo>
                    <a:pt x="138" y="100"/>
                  </a:lnTo>
                  <a:lnTo>
                    <a:pt x="185" y="65"/>
                  </a:lnTo>
                  <a:lnTo>
                    <a:pt x="239" y="37"/>
                  </a:lnTo>
                  <a:lnTo>
                    <a:pt x="294" y="16"/>
                  </a:lnTo>
                  <a:lnTo>
                    <a:pt x="354" y="3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FFC89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88" name="Freeform 26"/>
            <p:cNvSpPr>
              <a:spLocks/>
            </p:cNvSpPr>
            <p:nvPr/>
          </p:nvSpPr>
          <p:spPr bwMode="auto">
            <a:xfrm>
              <a:off x="6907213" y="2676525"/>
              <a:ext cx="1230312" cy="1190625"/>
            </a:xfrm>
            <a:custGeom>
              <a:avLst/>
              <a:gdLst/>
              <a:ahLst/>
              <a:cxnLst>
                <a:cxn ang="0">
                  <a:pos x="363" y="0"/>
                </a:cxn>
                <a:cxn ang="0">
                  <a:pos x="419" y="4"/>
                </a:cxn>
                <a:cxn ang="0">
                  <a:pos x="475" y="15"/>
                </a:cxn>
                <a:cxn ang="0">
                  <a:pos x="531" y="34"/>
                </a:cxn>
                <a:cxn ang="0">
                  <a:pos x="583" y="62"/>
                </a:cxn>
                <a:cxn ang="0">
                  <a:pos x="630" y="97"/>
                </a:cxn>
                <a:cxn ang="0">
                  <a:pos x="669" y="140"/>
                </a:cxn>
                <a:cxn ang="0">
                  <a:pos x="704" y="187"/>
                </a:cxn>
                <a:cxn ang="0">
                  <a:pos x="732" y="239"/>
                </a:cxn>
                <a:cxn ang="0">
                  <a:pos x="752" y="293"/>
                </a:cxn>
                <a:cxn ang="0">
                  <a:pos x="767" y="347"/>
                </a:cxn>
                <a:cxn ang="0">
                  <a:pos x="775" y="401"/>
                </a:cxn>
                <a:cxn ang="0">
                  <a:pos x="775" y="455"/>
                </a:cxn>
                <a:cxn ang="0">
                  <a:pos x="769" y="505"/>
                </a:cxn>
                <a:cxn ang="0">
                  <a:pos x="754" y="552"/>
                </a:cxn>
                <a:cxn ang="0">
                  <a:pos x="730" y="599"/>
                </a:cxn>
                <a:cxn ang="0">
                  <a:pos x="700" y="640"/>
                </a:cxn>
                <a:cxn ang="0">
                  <a:pos x="665" y="673"/>
                </a:cxn>
                <a:cxn ang="0">
                  <a:pos x="624" y="701"/>
                </a:cxn>
                <a:cxn ang="0">
                  <a:pos x="577" y="724"/>
                </a:cxn>
                <a:cxn ang="0">
                  <a:pos x="529" y="739"/>
                </a:cxn>
                <a:cxn ang="0">
                  <a:pos x="479" y="748"/>
                </a:cxn>
                <a:cxn ang="0">
                  <a:pos x="425" y="750"/>
                </a:cxn>
                <a:cxn ang="0">
                  <a:pos x="369" y="746"/>
                </a:cxn>
                <a:cxn ang="0">
                  <a:pos x="315" y="733"/>
                </a:cxn>
                <a:cxn ang="0">
                  <a:pos x="259" y="714"/>
                </a:cxn>
                <a:cxn ang="0">
                  <a:pos x="201" y="684"/>
                </a:cxn>
                <a:cxn ang="0">
                  <a:pos x="149" y="649"/>
                </a:cxn>
                <a:cxn ang="0">
                  <a:pos x="104" y="606"/>
                </a:cxn>
                <a:cxn ang="0">
                  <a:pos x="67" y="560"/>
                </a:cxn>
                <a:cxn ang="0">
                  <a:pos x="37" y="507"/>
                </a:cxn>
                <a:cxn ang="0">
                  <a:pos x="15" y="453"/>
                </a:cxn>
                <a:cxn ang="0">
                  <a:pos x="4" y="395"/>
                </a:cxn>
                <a:cxn ang="0">
                  <a:pos x="0" y="338"/>
                </a:cxn>
                <a:cxn ang="0">
                  <a:pos x="8" y="278"/>
                </a:cxn>
                <a:cxn ang="0">
                  <a:pos x="26" y="220"/>
                </a:cxn>
                <a:cxn ang="0">
                  <a:pos x="52" y="170"/>
                </a:cxn>
                <a:cxn ang="0">
                  <a:pos x="84" y="127"/>
                </a:cxn>
                <a:cxn ang="0">
                  <a:pos x="121" y="90"/>
                </a:cxn>
                <a:cxn ang="0">
                  <a:pos x="162" y="58"/>
                </a:cxn>
                <a:cxn ang="0">
                  <a:pos x="209" y="34"/>
                </a:cxn>
                <a:cxn ang="0">
                  <a:pos x="259" y="15"/>
                </a:cxn>
                <a:cxn ang="0">
                  <a:pos x="311" y="4"/>
                </a:cxn>
                <a:cxn ang="0">
                  <a:pos x="363" y="0"/>
                </a:cxn>
              </a:cxnLst>
              <a:rect l="0" t="0" r="r" b="b"/>
              <a:pathLst>
                <a:path w="775" h="750">
                  <a:moveTo>
                    <a:pt x="363" y="0"/>
                  </a:moveTo>
                  <a:lnTo>
                    <a:pt x="419" y="4"/>
                  </a:lnTo>
                  <a:lnTo>
                    <a:pt x="475" y="15"/>
                  </a:lnTo>
                  <a:lnTo>
                    <a:pt x="531" y="34"/>
                  </a:lnTo>
                  <a:lnTo>
                    <a:pt x="583" y="62"/>
                  </a:lnTo>
                  <a:lnTo>
                    <a:pt x="630" y="97"/>
                  </a:lnTo>
                  <a:lnTo>
                    <a:pt x="669" y="140"/>
                  </a:lnTo>
                  <a:lnTo>
                    <a:pt x="704" y="187"/>
                  </a:lnTo>
                  <a:lnTo>
                    <a:pt x="732" y="239"/>
                  </a:lnTo>
                  <a:lnTo>
                    <a:pt x="752" y="293"/>
                  </a:lnTo>
                  <a:lnTo>
                    <a:pt x="767" y="347"/>
                  </a:lnTo>
                  <a:lnTo>
                    <a:pt x="775" y="401"/>
                  </a:lnTo>
                  <a:lnTo>
                    <a:pt x="775" y="455"/>
                  </a:lnTo>
                  <a:lnTo>
                    <a:pt x="769" y="505"/>
                  </a:lnTo>
                  <a:lnTo>
                    <a:pt x="754" y="552"/>
                  </a:lnTo>
                  <a:lnTo>
                    <a:pt x="730" y="599"/>
                  </a:lnTo>
                  <a:lnTo>
                    <a:pt x="700" y="640"/>
                  </a:lnTo>
                  <a:lnTo>
                    <a:pt x="665" y="673"/>
                  </a:lnTo>
                  <a:lnTo>
                    <a:pt x="624" y="701"/>
                  </a:lnTo>
                  <a:lnTo>
                    <a:pt x="577" y="724"/>
                  </a:lnTo>
                  <a:lnTo>
                    <a:pt x="529" y="739"/>
                  </a:lnTo>
                  <a:lnTo>
                    <a:pt x="479" y="748"/>
                  </a:lnTo>
                  <a:lnTo>
                    <a:pt x="425" y="750"/>
                  </a:lnTo>
                  <a:lnTo>
                    <a:pt x="369" y="746"/>
                  </a:lnTo>
                  <a:lnTo>
                    <a:pt x="315" y="733"/>
                  </a:lnTo>
                  <a:lnTo>
                    <a:pt x="259" y="714"/>
                  </a:lnTo>
                  <a:lnTo>
                    <a:pt x="201" y="684"/>
                  </a:lnTo>
                  <a:lnTo>
                    <a:pt x="149" y="649"/>
                  </a:lnTo>
                  <a:lnTo>
                    <a:pt x="104" y="606"/>
                  </a:lnTo>
                  <a:lnTo>
                    <a:pt x="67" y="560"/>
                  </a:lnTo>
                  <a:lnTo>
                    <a:pt x="37" y="507"/>
                  </a:lnTo>
                  <a:lnTo>
                    <a:pt x="15" y="453"/>
                  </a:lnTo>
                  <a:lnTo>
                    <a:pt x="4" y="395"/>
                  </a:lnTo>
                  <a:lnTo>
                    <a:pt x="0" y="338"/>
                  </a:lnTo>
                  <a:lnTo>
                    <a:pt x="8" y="278"/>
                  </a:lnTo>
                  <a:lnTo>
                    <a:pt x="26" y="220"/>
                  </a:lnTo>
                  <a:lnTo>
                    <a:pt x="52" y="170"/>
                  </a:lnTo>
                  <a:lnTo>
                    <a:pt x="84" y="127"/>
                  </a:lnTo>
                  <a:lnTo>
                    <a:pt x="121" y="90"/>
                  </a:lnTo>
                  <a:lnTo>
                    <a:pt x="162" y="58"/>
                  </a:lnTo>
                  <a:lnTo>
                    <a:pt x="209" y="34"/>
                  </a:lnTo>
                  <a:lnTo>
                    <a:pt x="259" y="15"/>
                  </a:lnTo>
                  <a:lnTo>
                    <a:pt x="311" y="4"/>
                  </a:lnTo>
                  <a:lnTo>
                    <a:pt x="363" y="0"/>
                  </a:lnTo>
                  <a:close/>
                </a:path>
              </a:pathLst>
            </a:custGeom>
            <a:solidFill>
              <a:srgbClr val="FFD7A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89" name="Freeform 27"/>
            <p:cNvSpPr>
              <a:spLocks/>
            </p:cNvSpPr>
            <p:nvPr/>
          </p:nvSpPr>
          <p:spPr bwMode="auto">
            <a:xfrm>
              <a:off x="6777038" y="2628900"/>
              <a:ext cx="1212850" cy="1098550"/>
            </a:xfrm>
            <a:custGeom>
              <a:avLst/>
              <a:gdLst/>
              <a:ahLst/>
              <a:cxnLst>
                <a:cxn ang="0">
                  <a:pos x="414" y="0"/>
                </a:cxn>
                <a:cxn ang="0">
                  <a:pos x="477" y="4"/>
                </a:cxn>
                <a:cxn ang="0">
                  <a:pos x="540" y="17"/>
                </a:cxn>
                <a:cxn ang="0">
                  <a:pos x="604" y="38"/>
                </a:cxn>
                <a:cxn ang="0">
                  <a:pos x="648" y="60"/>
                </a:cxn>
                <a:cxn ang="0">
                  <a:pos x="684" y="82"/>
                </a:cxn>
                <a:cxn ang="0">
                  <a:pos x="713" y="108"/>
                </a:cxn>
                <a:cxn ang="0">
                  <a:pos x="741" y="135"/>
                </a:cxn>
                <a:cxn ang="0">
                  <a:pos x="764" y="164"/>
                </a:cxn>
                <a:cxn ang="0">
                  <a:pos x="760" y="207"/>
                </a:cxn>
                <a:cxn ang="0">
                  <a:pos x="749" y="245"/>
                </a:cxn>
                <a:cxn ang="0">
                  <a:pos x="732" y="274"/>
                </a:cxn>
                <a:cxn ang="0">
                  <a:pos x="710" y="300"/>
                </a:cxn>
                <a:cxn ang="0">
                  <a:pos x="682" y="321"/>
                </a:cxn>
                <a:cxn ang="0">
                  <a:pos x="650" y="336"/>
                </a:cxn>
                <a:cxn ang="0">
                  <a:pos x="615" y="349"/>
                </a:cxn>
                <a:cxn ang="0">
                  <a:pos x="577" y="356"/>
                </a:cxn>
                <a:cxn ang="0">
                  <a:pos x="538" y="362"/>
                </a:cxn>
                <a:cxn ang="0">
                  <a:pos x="497" y="364"/>
                </a:cxn>
                <a:cxn ang="0">
                  <a:pos x="458" y="364"/>
                </a:cxn>
                <a:cxn ang="0">
                  <a:pos x="380" y="360"/>
                </a:cxn>
                <a:cxn ang="0">
                  <a:pos x="345" y="356"/>
                </a:cxn>
                <a:cxn ang="0">
                  <a:pos x="313" y="351"/>
                </a:cxn>
                <a:cxn ang="0">
                  <a:pos x="285" y="345"/>
                </a:cxn>
                <a:cxn ang="0">
                  <a:pos x="263" y="342"/>
                </a:cxn>
                <a:cxn ang="0">
                  <a:pos x="244" y="338"/>
                </a:cxn>
                <a:cxn ang="0">
                  <a:pos x="233" y="336"/>
                </a:cxn>
                <a:cxn ang="0">
                  <a:pos x="229" y="334"/>
                </a:cxn>
                <a:cxn ang="0">
                  <a:pos x="240" y="394"/>
                </a:cxn>
                <a:cxn ang="0">
                  <a:pos x="246" y="448"/>
                </a:cxn>
                <a:cxn ang="0">
                  <a:pos x="244" y="496"/>
                </a:cxn>
                <a:cxn ang="0">
                  <a:pos x="237" y="539"/>
                </a:cxn>
                <a:cxn ang="0">
                  <a:pos x="226" y="578"/>
                </a:cxn>
                <a:cxn ang="0">
                  <a:pos x="211" y="612"/>
                </a:cxn>
                <a:cxn ang="0">
                  <a:pos x="194" y="640"/>
                </a:cxn>
                <a:cxn ang="0">
                  <a:pos x="175" y="662"/>
                </a:cxn>
                <a:cxn ang="0">
                  <a:pos x="155" y="679"/>
                </a:cxn>
                <a:cxn ang="0">
                  <a:pos x="136" y="692"/>
                </a:cxn>
                <a:cxn ang="0">
                  <a:pos x="97" y="651"/>
                </a:cxn>
                <a:cxn ang="0">
                  <a:pos x="65" y="606"/>
                </a:cxn>
                <a:cxn ang="0">
                  <a:pos x="39" y="558"/>
                </a:cxn>
                <a:cxn ang="0">
                  <a:pos x="21" y="507"/>
                </a:cxn>
                <a:cxn ang="0">
                  <a:pos x="8" y="453"/>
                </a:cxn>
                <a:cxn ang="0">
                  <a:pos x="0" y="399"/>
                </a:cxn>
                <a:cxn ang="0">
                  <a:pos x="0" y="345"/>
                </a:cxn>
                <a:cxn ang="0">
                  <a:pos x="10" y="297"/>
                </a:cxn>
                <a:cxn ang="0">
                  <a:pos x="26" y="250"/>
                </a:cxn>
                <a:cxn ang="0">
                  <a:pos x="54" y="194"/>
                </a:cxn>
                <a:cxn ang="0">
                  <a:pos x="91" y="144"/>
                </a:cxn>
                <a:cxn ang="0">
                  <a:pos x="134" y="101"/>
                </a:cxn>
                <a:cxn ang="0">
                  <a:pos x="183" y="66"/>
                </a:cxn>
                <a:cxn ang="0">
                  <a:pos x="235" y="38"/>
                </a:cxn>
                <a:cxn ang="0">
                  <a:pos x="291" y="17"/>
                </a:cxn>
                <a:cxn ang="0">
                  <a:pos x="350" y="4"/>
                </a:cxn>
                <a:cxn ang="0">
                  <a:pos x="414" y="0"/>
                </a:cxn>
              </a:cxnLst>
              <a:rect l="0" t="0" r="r" b="b"/>
              <a:pathLst>
                <a:path w="764" h="692">
                  <a:moveTo>
                    <a:pt x="414" y="0"/>
                  </a:moveTo>
                  <a:lnTo>
                    <a:pt x="477" y="4"/>
                  </a:lnTo>
                  <a:lnTo>
                    <a:pt x="540" y="17"/>
                  </a:lnTo>
                  <a:lnTo>
                    <a:pt x="604" y="38"/>
                  </a:lnTo>
                  <a:lnTo>
                    <a:pt x="648" y="60"/>
                  </a:lnTo>
                  <a:lnTo>
                    <a:pt x="684" y="82"/>
                  </a:lnTo>
                  <a:lnTo>
                    <a:pt x="713" y="108"/>
                  </a:lnTo>
                  <a:lnTo>
                    <a:pt x="741" y="135"/>
                  </a:lnTo>
                  <a:lnTo>
                    <a:pt x="764" y="164"/>
                  </a:lnTo>
                  <a:lnTo>
                    <a:pt x="760" y="207"/>
                  </a:lnTo>
                  <a:lnTo>
                    <a:pt x="749" y="245"/>
                  </a:lnTo>
                  <a:lnTo>
                    <a:pt x="732" y="274"/>
                  </a:lnTo>
                  <a:lnTo>
                    <a:pt x="710" y="300"/>
                  </a:lnTo>
                  <a:lnTo>
                    <a:pt x="682" y="321"/>
                  </a:lnTo>
                  <a:lnTo>
                    <a:pt x="650" y="336"/>
                  </a:lnTo>
                  <a:lnTo>
                    <a:pt x="615" y="349"/>
                  </a:lnTo>
                  <a:lnTo>
                    <a:pt x="577" y="356"/>
                  </a:lnTo>
                  <a:lnTo>
                    <a:pt x="538" y="362"/>
                  </a:lnTo>
                  <a:lnTo>
                    <a:pt x="497" y="364"/>
                  </a:lnTo>
                  <a:lnTo>
                    <a:pt x="458" y="364"/>
                  </a:lnTo>
                  <a:lnTo>
                    <a:pt x="380" y="360"/>
                  </a:lnTo>
                  <a:lnTo>
                    <a:pt x="345" y="356"/>
                  </a:lnTo>
                  <a:lnTo>
                    <a:pt x="313" y="351"/>
                  </a:lnTo>
                  <a:lnTo>
                    <a:pt x="285" y="345"/>
                  </a:lnTo>
                  <a:lnTo>
                    <a:pt x="263" y="342"/>
                  </a:lnTo>
                  <a:lnTo>
                    <a:pt x="244" y="338"/>
                  </a:lnTo>
                  <a:lnTo>
                    <a:pt x="233" y="336"/>
                  </a:lnTo>
                  <a:lnTo>
                    <a:pt x="229" y="334"/>
                  </a:lnTo>
                  <a:lnTo>
                    <a:pt x="240" y="394"/>
                  </a:lnTo>
                  <a:lnTo>
                    <a:pt x="246" y="448"/>
                  </a:lnTo>
                  <a:lnTo>
                    <a:pt x="244" y="496"/>
                  </a:lnTo>
                  <a:lnTo>
                    <a:pt x="237" y="539"/>
                  </a:lnTo>
                  <a:lnTo>
                    <a:pt x="226" y="578"/>
                  </a:lnTo>
                  <a:lnTo>
                    <a:pt x="211" y="612"/>
                  </a:lnTo>
                  <a:lnTo>
                    <a:pt x="194" y="640"/>
                  </a:lnTo>
                  <a:lnTo>
                    <a:pt x="175" y="662"/>
                  </a:lnTo>
                  <a:lnTo>
                    <a:pt x="155" y="679"/>
                  </a:lnTo>
                  <a:lnTo>
                    <a:pt x="136" y="692"/>
                  </a:lnTo>
                  <a:lnTo>
                    <a:pt x="97" y="651"/>
                  </a:lnTo>
                  <a:lnTo>
                    <a:pt x="65" y="606"/>
                  </a:lnTo>
                  <a:lnTo>
                    <a:pt x="39" y="558"/>
                  </a:lnTo>
                  <a:lnTo>
                    <a:pt x="21" y="507"/>
                  </a:lnTo>
                  <a:lnTo>
                    <a:pt x="8" y="453"/>
                  </a:lnTo>
                  <a:lnTo>
                    <a:pt x="0" y="399"/>
                  </a:lnTo>
                  <a:lnTo>
                    <a:pt x="0" y="345"/>
                  </a:lnTo>
                  <a:lnTo>
                    <a:pt x="10" y="297"/>
                  </a:lnTo>
                  <a:lnTo>
                    <a:pt x="26" y="250"/>
                  </a:lnTo>
                  <a:lnTo>
                    <a:pt x="54" y="194"/>
                  </a:lnTo>
                  <a:lnTo>
                    <a:pt x="91" y="144"/>
                  </a:lnTo>
                  <a:lnTo>
                    <a:pt x="134" y="101"/>
                  </a:lnTo>
                  <a:lnTo>
                    <a:pt x="183" y="66"/>
                  </a:lnTo>
                  <a:lnTo>
                    <a:pt x="235" y="38"/>
                  </a:lnTo>
                  <a:lnTo>
                    <a:pt x="291" y="17"/>
                  </a:lnTo>
                  <a:lnTo>
                    <a:pt x="350" y="4"/>
                  </a:lnTo>
                  <a:lnTo>
                    <a:pt x="414" y="0"/>
                  </a:lnTo>
                  <a:close/>
                </a:path>
              </a:pathLst>
            </a:custGeom>
            <a:solidFill>
              <a:srgbClr val="E6934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90" name="Freeform 28"/>
            <p:cNvSpPr>
              <a:spLocks/>
            </p:cNvSpPr>
            <p:nvPr/>
          </p:nvSpPr>
          <p:spPr bwMode="auto">
            <a:xfrm>
              <a:off x="6777038" y="2600325"/>
              <a:ext cx="1217612" cy="1106488"/>
            </a:xfrm>
            <a:custGeom>
              <a:avLst/>
              <a:gdLst/>
              <a:ahLst/>
              <a:cxnLst>
                <a:cxn ang="0">
                  <a:pos x="415" y="0"/>
                </a:cxn>
                <a:cxn ang="0">
                  <a:pos x="479" y="3"/>
                </a:cxn>
                <a:cxn ang="0">
                  <a:pos x="544" y="16"/>
                </a:cxn>
                <a:cxn ang="0">
                  <a:pos x="607" y="37"/>
                </a:cxn>
                <a:cxn ang="0">
                  <a:pos x="652" y="59"/>
                </a:cxn>
                <a:cxn ang="0">
                  <a:pos x="687" y="82"/>
                </a:cxn>
                <a:cxn ang="0">
                  <a:pos x="717" y="108"/>
                </a:cxn>
                <a:cxn ang="0">
                  <a:pos x="745" y="134"/>
                </a:cxn>
                <a:cxn ang="0">
                  <a:pos x="767" y="164"/>
                </a:cxn>
                <a:cxn ang="0">
                  <a:pos x="764" y="207"/>
                </a:cxn>
                <a:cxn ang="0">
                  <a:pos x="753" y="244"/>
                </a:cxn>
                <a:cxn ang="0">
                  <a:pos x="736" y="274"/>
                </a:cxn>
                <a:cxn ang="0">
                  <a:pos x="713" y="300"/>
                </a:cxn>
                <a:cxn ang="0">
                  <a:pos x="685" y="320"/>
                </a:cxn>
                <a:cxn ang="0">
                  <a:pos x="654" y="335"/>
                </a:cxn>
                <a:cxn ang="0">
                  <a:pos x="618" y="348"/>
                </a:cxn>
                <a:cxn ang="0">
                  <a:pos x="581" y="356"/>
                </a:cxn>
                <a:cxn ang="0">
                  <a:pos x="542" y="361"/>
                </a:cxn>
                <a:cxn ang="0">
                  <a:pos x="501" y="363"/>
                </a:cxn>
                <a:cxn ang="0">
                  <a:pos x="462" y="363"/>
                </a:cxn>
                <a:cxn ang="0">
                  <a:pos x="384" y="360"/>
                </a:cxn>
                <a:cxn ang="0">
                  <a:pos x="348" y="356"/>
                </a:cxn>
                <a:cxn ang="0">
                  <a:pos x="317" y="350"/>
                </a:cxn>
                <a:cxn ang="0">
                  <a:pos x="289" y="345"/>
                </a:cxn>
                <a:cxn ang="0">
                  <a:pos x="267" y="341"/>
                </a:cxn>
                <a:cxn ang="0">
                  <a:pos x="248" y="337"/>
                </a:cxn>
                <a:cxn ang="0">
                  <a:pos x="237" y="335"/>
                </a:cxn>
                <a:cxn ang="0">
                  <a:pos x="233" y="333"/>
                </a:cxn>
                <a:cxn ang="0">
                  <a:pos x="246" y="395"/>
                </a:cxn>
                <a:cxn ang="0">
                  <a:pos x="250" y="451"/>
                </a:cxn>
                <a:cxn ang="0">
                  <a:pos x="248" y="501"/>
                </a:cxn>
                <a:cxn ang="0">
                  <a:pos x="242" y="544"/>
                </a:cxn>
                <a:cxn ang="0">
                  <a:pos x="231" y="583"/>
                </a:cxn>
                <a:cxn ang="0">
                  <a:pos x="216" y="615"/>
                </a:cxn>
                <a:cxn ang="0">
                  <a:pos x="198" y="643"/>
                </a:cxn>
                <a:cxn ang="0">
                  <a:pos x="179" y="663"/>
                </a:cxn>
                <a:cxn ang="0">
                  <a:pos x="159" y="680"/>
                </a:cxn>
                <a:cxn ang="0">
                  <a:pos x="140" y="691"/>
                </a:cxn>
                <a:cxn ang="0">
                  <a:pos x="121" y="697"/>
                </a:cxn>
                <a:cxn ang="0">
                  <a:pos x="82" y="649"/>
                </a:cxn>
                <a:cxn ang="0">
                  <a:pos x="50" y="598"/>
                </a:cxn>
                <a:cxn ang="0">
                  <a:pos x="26" y="544"/>
                </a:cxn>
                <a:cxn ang="0">
                  <a:pos x="10" y="486"/>
                </a:cxn>
                <a:cxn ang="0">
                  <a:pos x="0" y="429"/>
                </a:cxn>
                <a:cxn ang="0">
                  <a:pos x="0" y="369"/>
                </a:cxn>
                <a:cxn ang="0">
                  <a:pos x="11" y="309"/>
                </a:cxn>
                <a:cxn ang="0">
                  <a:pos x="30" y="249"/>
                </a:cxn>
                <a:cxn ang="0">
                  <a:pos x="58" y="194"/>
                </a:cxn>
                <a:cxn ang="0">
                  <a:pos x="95" y="143"/>
                </a:cxn>
                <a:cxn ang="0">
                  <a:pos x="138" y="100"/>
                </a:cxn>
                <a:cxn ang="0">
                  <a:pos x="185" y="65"/>
                </a:cxn>
                <a:cxn ang="0">
                  <a:pos x="239" y="37"/>
                </a:cxn>
                <a:cxn ang="0">
                  <a:pos x="294" y="16"/>
                </a:cxn>
                <a:cxn ang="0">
                  <a:pos x="354" y="3"/>
                </a:cxn>
                <a:cxn ang="0">
                  <a:pos x="415" y="0"/>
                </a:cxn>
              </a:cxnLst>
              <a:rect l="0" t="0" r="r" b="b"/>
              <a:pathLst>
                <a:path w="767" h="697">
                  <a:moveTo>
                    <a:pt x="415" y="0"/>
                  </a:moveTo>
                  <a:lnTo>
                    <a:pt x="479" y="3"/>
                  </a:lnTo>
                  <a:lnTo>
                    <a:pt x="544" y="16"/>
                  </a:lnTo>
                  <a:lnTo>
                    <a:pt x="607" y="37"/>
                  </a:lnTo>
                  <a:lnTo>
                    <a:pt x="652" y="59"/>
                  </a:lnTo>
                  <a:lnTo>
                    <a:pt x="687" y="82"/>
                  </a:lnTo>
                  <a:lnTo>
                    <a:pt x="717" y="108"/>
                  </a:lnTo>
                  <a:lnTo>
                    <a:pt x="745" y="134"/>
                  </a:lnTo>
                  <a:lnTo>
                    <a:pt x="767" y="164"/>
                  </a:lnTo>
                  <a:lnTo>
                    <a:pt x="764" y="207"/>
                  </a:lnTo>
                  <a:lnTo>
                    <a:pt x="753" y="244"/>
                  </a:lnTo>
                  <a:lnTo>
                    <a:pt x="736" y="274"/>
                  </a:lnTo>
                  <a:lnTo>
                    <a:pt x="713" y="300"/>
                  </a:lnTo>
                  <a:lnTo>
                    <a:pt x="685" y="320"/>
                  </a:lnTo>
                  <a:lnTo>
                    <a:pt x="654" y="335"/>
                  </a:lnTo>
                  <a:lnTo>
                    <a:pt x="618" y="348"/>
                  </a:lnTo>
                  <a:lnTo>
                    <a:pt x="581" y="356"/>
                  </a:lnTo>
                  <a:lnTo>
                    <a:pt x="542" y="361"/>
                  </a:lnTo>
                  <a:lnTo>
                    <a:pt x="501" y="363"/>
                  </a:lnTo>
                  <a:lnTo>
                    <a:pt x="462" y="363"/>
                  </a:lnTo>
                  <a:lnTo>
                    <a:pt x="384" y="360"/>
                  </a:lnTo>
                  <a:lnTo>
                    <a:pt x="348" y="356"/>
                  </a:lnTo>
                  <a:lnTo>
                    <a:pt x="317" y="350"/>
                  </a:lnTo>
                  <a:lnTo>
                    <a:pt x="289" y="345"/>
                  </a:lnTo>
                  <a:lnTo>
                    <a:pt x="267" y="341"/>
                  </a:lnTo>
                  <a:lnTo>
                    <a:pt x="248" y="337"/>
                  </a:lnTo>
                  <a:lnTo>
                    <a:pt x="237" y="335"/>
                  </a:lnTo>
                  <a:lnTo>
                    <a:pt x="233" y="333"/>
                  </a:lnTo>
                  <a:lnTo>
                    <a:pt x="246" y="395"/>
                  </a:lnTo>
                  <a:lnTo>
                    <a:pt x="250" y="451"/>
                  </a:lnTo>
                  <a:lnTo>
                    <a:pt x="248" y="501"/>
                  </a:lnTo>
                  <a:lnTo>
                    <a:pt x="242" y="544"/>
                  </a:lnTo>
                  <a:lnTo>
                    <a:pt x="231" y="583"/>
                  </a:lnTo>
                  <a:lnTo>
                    <a:pt x="216" y="615"/>
                  </a:lnTo>
                  <a:lnTo>
                    <a:pt x="198" y="643"/>
                  </a:lnTo>
                  <a:lnTo>
                    <a:pt x="179" y="663"/>
                  </a:lnTo>
                  <a:lnTo>
                    <a:pt x="159" y="680"/>
                  </a:lnTo>
                  <a:lnTo>
                    <a:pt x="140" y="691"/>
                  </a:lnTo>
                  <a:lnTo>
                    <a:pt x="121" y="697"/>
                  </a:lnTo>
                  <a:lnTo>
                    <a:pt x="82" y="649"/>
                  </a:lnTo>
                  <a:lnTo>
                    <a:pt x="50" y="598"/>
                  </a:lnTo>
                  <a:lnTo>
                    <a:pt x="26" y="544"/>
                  </a:lnTo>
                  <a:lnTo>
                    <a:pt x="10" y="486"/>
                  </a:lnTo>
                  <a:lnTo>
                    <a:pt x="0" y="429"/>
                  </a:lnTo>
                  <a:lnTo>
                    <a:pt x="0" y="369"/>
                  </a:lnTo>
                  <a:lnTo>
                    <a:pt x="11" y="309"/>
                  </a:lnTo>
                  <a:lnTo>
                    <a:pt x="30" y="249"/>
                  </a:lnTo>
                  <a:lnTo>
                    <a:pt x="58" y="194"/>
                  </a:lnTo>
                  <a:lnTo>
                    <a:pt x="95" y="143"/>
                  </a:lnTo>
                  <a:lnTo>
                    <a:pt x="138" y="100"/>
                  </a:lnTo>
                  <a:lnTo>
                    <a:pt x="185" y="65"/>
                  </a:lnTo>
                  <a:lnTo>
                    <a:pt x="239" y="37"/>
                  </a:lnTo>
                  <a:lnTo>
                    <a:pt x="294" y="16"/>
                  </a:lnTo>
                  <a:lnTo>
                    <a:pt x="354" y="3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91" name="Freeform 29"/>
            <p:cNvSpPr>
              <a:spLocks/>
            </p:cNvSpPr>
            <p:nvPr/>
          </p:nvSpPr>
          <p:spPr bwMode="auto">
            <a:xfrm>
              <a:off x="6985000" y="2682875"/>
              <a:ext cx="892175" cy="417513"/>
            </a:xfrm>
            <a:custGeom>
              <a:avLst/>
              <a:gdLst/>
              <a:ahLst/>
              <a:cxnLst>
                <a:cxn ang="0">
                  <a:pos x="411" y="0"/>
                </a:cxn>
                <a:cxn ang="0">
                  <a:pos x="417" y="2"/>
                </a:cxn>
                <a:cxn ang="0">
                  <a:pos x="432" y="5"/>
                </a:cxn>
                <a:cxn ang="0">
                  <a:pos x="452" y="11"/>
                </a:cxn>
                <a:cxn ang="0">
                  <a:pos x="476" y="20"/>
                </a:cxn>
                <a:cxn ang="0">
                  <a:pos x="502" y="33"/>
                </a:cxn>
                <a:cxn ang="0">
                  <a:pos x="527" y="50"/>
                </a:cxn>
                <a:cxn ang="0">
                  <a:pos x="545" y="71"/>
                </a:cxn>
                <a:cxn ang="0">
                  <a:pos x="558" y="95"/>
                </a:cxn>
                <a:cxn ang="0">
                  <a:pos x="562" y="112"/>
                </a:cxn>
                <a:cxn ang="0">
                  <a:pos x="562" y="132"/>
                </a:cxn>
                <a:cxn ang="0">
                  <a:pos x="558" y="153"/>
                </a:cxn>
                <a:cxn ang="0">
                  <a:pos x="551" y="175"/>
                </a:cxn>
                <a:cxn ang="0">
                  <a:pos x="536" y="196"/>
                </a:cxn>
                <a:cxn ang="0">
                  <a:pos x="517" y="216"/>
                </a:cxn>
                <a:cxn ang="0">
                  <a:pos x="491" y="233"/>
                </a:cxn>
                <a:cxn ang="0">
                  <a:pos x="458" y="248"/>
                </a:cxn>
                <a:cxn ang="0">
                  <a:pos x="419" y="257"/>
                </a:cxn>
                <a:cxn ang="0">
                  <a:pos x="370" y="263"/>
                </a:cxn>
                <a:cxn ang="0">
                  <a:pos x="301" y="263"/>
                </a:cxn>
                <a:cxn ang="0">
                  <a:pos x="240" y="259"/>
                </a:cxn>
                <a:cxn ang="0">
                  <a:pos x="184" y="252"/>
                </a:cxn>
                <a:cxn ang="0">
                  <a:pos x="136" y="240"/>
                </a:cxn>
                <a:cxn ang="0">
                  <a:pos x="95" y="227"/>
                </a:cxn>
                <a:cxn ang="0">
                  <a:pos x="61" y="214"/>
                </a:cxn>
                <a:cxn ang="0">
                  <a:pos x="35" y="203"/>
                </a:cxn>
                <a:cxn ang="0">
                  <a:pos x="14" y="192"/>
                </a:cxn>
                <a:cxn ang="0">
                  <a:pos x="3" y="184"/>
                </a:cxn>
                <a:cxn ang="0">
                  <a:pos x="0" y="183"/>
                </a:cxn>
                <a:cxn ang="0">
                  <a:pos x="63" y="190"/>
                </a:cxn>
                <a:cxn ang="0">
                  <a:pos x="119" y="192"/>
                </a:cxn>
                <a:cxn ang="0">
                  <a:pos x="169" y="186"/>
                </a:cxn>
                <a:cxn ang="0">
                  <a:pos x="214" y="175"/>
                </a:cxn>
                <a:cxn ang="0">
                  <a:pos x="253" y="160"/>
                </a:cxn>
                <a:cxn ang="0">
                  <a:pos x="286" y="143"/>
                </a:cxn>
                <a:cxn ang="0">
                  <a:pos x="316" y="123"/>
                </a:cxn>
                <a:cxn ang="0">
                  <a:pos x="340" y="102"/>
                </a:cxn>
                <a:cxn ang="0">
                  <a:pos x="361" y="80"/>
                </a:cxn>
                <a:cxn ang="0">
                  <a:pos x="378" y="60"/>
                </a:cxn>
                <a:cxn ang="0">
                  <a:pos x="391" y="41"/>
                </a:cxn>
                <a:cxn ang="0">
                  <a:pos x="400" y="24"/>
                </a:cxn>
                <a:cxn ang="0">
                  <a:pos x="406" y="11"/>
                </a:cxn>
                <a:cxn ang="0">
                  <a:pos x="411" y="0"/>
                </a:cxn>
              </a:cxnLst>
              <a:rect l="0" t="0" r="r" b="b"/>
              <a:pathLst>
                <a:path w="562" h="263">
                  <a:moveTo>
                    <a:pt x="411" y="0"/>
                  </a:moveTo>
                  <a:lnTo>
                    <a:pt x="417" y="2"/>
                  </a:lnTo>
                  <a:lnTo>
                    <a:pt x="432" y="5"/>
                  </a:lnTo>
                  <a:lnTo>
                    <a:pt x="452" y="11"/>
                  </a:lnTo>
                  <a:lnTo>
                    <a:pt x="476" y="20"/>
                  </a:lnTo>
                  <a:lnTo>
                    <a:pt x="502" y="33"/>
                  </a:lnTo>
                  <a:lnTo>
                    <a:pt x="527" y="50"/>
                  </a:lnTo>
                  <a:lnTo>
                    <a:pt x="545" y="71"/>
                  </a:lnTo>
                  <a:lnTo>
                    <a:pt x="558" y="95"/>
                  </a:lnTo>
                  <a:lnTo>
                    <a:pt x="562" y="112"/>
                  </a:lnTo>
                  <a:lnTo>
                    <a:pt x="562" y="132"/>
                  </a:lnTo>
                  <a:lnTo>
                    <a:pt x="558" y="153"/>
                  </a:lnTo>
                  <a:lnTo>
                    <a:pt x="551" y="175"/>
                  </a:lnTo>
                  <a:lnTo>
                    <a:pt x="536" y="196"/>
                  </a:lnTo>
                  <a:lnTo>
                    <a:pt x="517" y="216"/>
                  </a:lnTo>
                  <a:lnTo>
                    <a:pt x="491" y="233"/>
                  </a:lnTo>
                  <a:lnTo>
                    <a:pt x="458" y="248"/>
                  </a:lnTo>
                  <a:lnTo>
                    <a:pt x="419" y="257"/>
                  </a:lnTo>
                  <a:lnTo>
                    <a:pt x="370" y="263"/>
                  </a:lnTo>
                  <a:lnTo>
                    <a:pt x="301" y="263"/>
                  </a:lnTo>
                  <a:lnTo>
                    <a:pt x="240" y="259"/>
                  </a:lnTo>
                  <a:lnTo>
                    <a:pt x="184" y="252"/>
                  </a:lnTo>
                  <a:lnTo>
                    <a:pt x="136" y="240"/>
                  </a:lnTo>
                  <a:lnTo>
                    <a:pt x="95" y="227"/>
                  </a:lnTo>
                  <a:lnTo>
                    <a:pt x="61" y="214"/>
                  </a:lnTo>
                  <a:lnTo>
                    <a:pt x="35" y="203"/>
                  </a:lnTo>
                  <a:lnTo>
                    <a:pt x="14" y="192"/>
                  </a:lnTo>
                  <a:lnTo>
                    <a:pt x="3" y="184"/>
                  </a:lnTo>
                  <a:lnTo>
                    <a:pt x="0" y="183"/>
                  </a:lnTo>
                  <a:lnTo>
                    <a:pt x="63" y="190"/>
                  </a:lnTo>
                  <a:lnTo>
                    <a:pt x="119" y="192"/>
                  </a:lnTo>
                  <a:lnTo>
                    <a:pt x="169" y="186"/>
                  </a:lnTo>
                  <a:lnTo>
                    <a:pt x="214" y="175"/>
                  </a:lnTo>
                  <a:lnTo>
                    <a:pt x="253" y="160"/>
                  </a:lnTo>
                  <a:lnTo>
                    <a:pt x="286" y="143"/>
                  </a:lnTo>
                  <a:lnTo>
                    <a:pt x="316" y="123"/>
                  </a:lnTo>
                  <a:lnTo>
                    <a:pt x="340" y="102"/>
                  </a:lnTo>
                  <a:lnTo>
                    <a:pt x="361" y="80"/>
                  </a:lnTo>
                  <a:lnTo>
                    <a:pt x="378" y="60"/>
                  </a:lnTo>
                  <a:lnTo>
                    <a:pt x="391" y="41"/>
                  </a:lnTo>
                  <a:lnTo>
                    <a:pt x="400" y="24"/>
                  </a:lnTo>
                  <a:lnTo>
                    <a:pt x="406" y="11"/>
                  </a:lnTo>
                  <a:lnTo>
                    <a:pt x="41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92" name="Freeform 30"/>
            <p:cNvSpPr>
              <a:spLocks noEditPoints="1"/>
            </p:cNvSpPr>
            <p:nvPr/>
          </p:nvSpPr>
          <p:spPr bwMode="auto">
            <a:xfrm>
              <a:off x="7537450" y="2863850"/>
              <a:ext cx="339725" cy="241300"/>
            </a:xfrm>
            <a:custGeom>
              <a:avLst/>
              <a:gdLst/>
              <a:ahLst/>
              <a:cxnLst>
                <a:cxn ang="0">
                  <a:pos x="5" y="152"/>
                </a:cxn>
                <a:cxn ang="0">
                  <a:pos x="0" y="152"/>
                </a:cxn>
                <a:cxn ang="0">
                  <a:pos x="5" y="152"/>
                </a:cxn>
                <a:cxn ang="0">
                  <a:pos x="212" y="0"/>
                </a:cxn>
                <a:cxn ang="0">
                  <a:pos x="212" y="1"/>
                </a:cxn>
                <a:cxn ang="0">
                  <a:pos x="214" y="9"/>
                </a:cxn>
                <a:cxn ang="0">
                  <a:pos x="214" y="31"/>
                </a:cxn>
                <a:cxn ang="0">
                  <a:pos x="212" y="44"/>
                </a:cxn>
                <a:cxn ang="0">
                  <a:pos x="208" y="61"/>
                </a:cxn>
                <a:cxn ang="0">
                  <a:pos x="201" y="78"/>
                </a:cxn>
                <a:cxn ang="0">
                  <a:pos x="190" y="95"/>
                </a:cxn>
                <a:cxn ang="0">
                  <a:pos x="175" y="110"/>
                </a:cxn>
                <a:cxn ang="0">
                  <a:pos x="154" y="125"/>
                </a:cxn>
                <a:cxn ang="0">
                  <a:pos x="126" y="136"/>
                </a:cxn>
                <a:cxn ang="0">
                  <a:pos x="91" y="145"/>
                </a:cxn>
                <a:cxn ang="0">
                  <a:pos x="50" y="151"/>
                </a:cxn>
                <a:cxn ang="0">
                  <a:pos x="5" y="152"/>
                </a:cxn>
                <a:cxn ang="0">
                  <a:pos x="15" y="151"/>
                </a:cxn>
                <a:cxn ang="0">
                  <a:pos x="30" y="149"/>
                </a:cxn>
                <a:cxn ang="0">
                  <a:pos x="50" y="147"/>
                </a:cxn>
                <a:cxn ang="0">
                  <a:pos x="72" y="141"/>
                </a:cxn>
                <a:cxn ang="0">
                  <a:pos x="97" y="134"/>
                </a:cxn>
                <a:cxn ang="0">
                  <a:pos x="121" y="125"/>
                </a:cxn>
                <a:cxn ang="0">
                  <a:pos x="145" y="113"/>
                </a:cxn>
                <a:cxn ang="0">
                  <a:pos x="167" y="98"/>
                </a:cxn>
                <a:cxn ang="0">
                  <a:pos x="186" y="80"/>
                </a:cxn>
                <a:cxn ang="0">
                  <a:pos x="201" y="57"/>
                </a:cxn>
                <a:cxn ang="0">
                  <a:pos x="210" y="31"/>
                </a:cxn>
                <a:cxn ang="0">
                  <a:pos x="212" y="0"/>
                </a:cxn>
              </a:cxnLst>
              <a:rect l="0" t="0" r="r" b="b"/>
              <a:pathLst>
                <a:path w="214" h="152">
                  <a:moveTo>
                    <a:pt x="5" y="152"/>
                  </a:moveTo>
                  <a:lnTo>
                    <a:pt x="0" y="152"/>
                  </a:lnTo>
                  <a:lnTo>
                    <a:pt x="5" y="152"/>
                  </a:lnTo>
                  <a:close/>
                  <a:moveTo>
                    <a:pt x="212" y="0"/>
                  </a:moveTo>
                  <a:lnTo>
                    <a:pt x="212" y="1"/>
                  </a:lnTo>
                  <a:lnTo>
                    <a:pt x="214" y="9"/>
                  </a:lnTo>
                  <a:lnTo>
                    <a:pt x="214" y="31"/>
                  </a:lnTo>
                  <a:lnTo>
                    <a:pt x="212" y="44"/>
                  </a:lnTo>
                  <a:lnTo>
                    <a:pt x="208" y="61"/>
                  </a:lnTo>
                  <a:lnTo>
                    <a:pt x="201" y="78"/>
                  </a:lnTo>
                  <a:lnTo>
                    <a:pt x="190" y="95"/>
                  </a:lnTo>
                  <a:lnTo>
                    <a:pt x="175" y="110"/>
                  </a:lnTo>
                  <a:lnTo>
                    <a:pt x="154" y="125"/>
                  </a:lnTo>
                  <a:lnTo>
                    <a:pt x="126" y="136"/>
                  </a:lnTo>
                  <a:lnTo>
                    <a:pt x="91" y="145"/>
                  </a:lnTo>
                  <a:lnTo>
                    <a:pt x="50" y="151"/>
                  </a:lnTo>
                  <a:lnTo>
                    <a:pt x="5" y="152"/>
                  </a:lnTo>
                  <a:lnTo>
                    <a:pt x="15" y="151"/>
                  </a:lnTo>
                  <a:lnTo>
                    <a:pt x="30" y="149"/>
                  </a:lnTo>
                  <a:lnTo>
                    <a:pt x="50" y="147"/>
                  </a:lnTo>
                  <a:lnTo>
                    <a:pt x="72" y="141"/>
                  </a:lnTo>
                  <a:lnTo>
                    <a:pt x="97" y="134"/>
                  </a:lnTo>
                  <a:lnTo>
                    <a:pt x="121" y="125"/>
                  </a:lnTo>
                  <a:lnTo>
                    <a:pt x="145" y="113"/>
                  </a:lnTo>
                  <a:lnTo>
                    <a:pt x="167" y="98"/>
                  </a:lnTo>
                  <a:lnTo>
                    <a:pt x="186" y="80"/>
                  </a:lnTo>
                  <a:lnTo>
                    <a:pt x="201" y="57"/>
                  </a:lnTo>
                  <a:lnTo>
                    <a:pt x="210" y="31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rgbClr val="A6B8B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93" name="Freeform 31"/>
            <p:cNvSpPr>
              <a:spLocks/>
            </p:cNvSpPr>
            <p:nvPr/>
          </p:nvSpPr>
          <p:spPr bwMode="auto">
            <a:xfrm>
              <a:off x="8045450" y="3011488"/>
              <a:ext cx="95250" cy="4873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9" y="13"/>
                </a:cxn>
                <a:cxn ang="0">
                  <a:pos x="19" y="30"/>
                </a:cxn>
                <a:cxn ang="0">
                  <a:pos x="30" y="52"/>
                </a:cxn>
                <a:cxn ang="0">
                  <a:pos x="41" y="80"/>
                </a:cxn>
                <a:cxn ang="0">
                  <a:pos x="50" y="115"/>
                </a:cxn>
                <a:cxn ang="0">
                  <a:pos x="56" y="155"/>
                </a:cxn>
                <a:cxn ang="0">
                  <a:pos x="60" y="201"/>
                </a:cxn>
                <a:cxn ang="0">
                  <a:pos x="56" y="252"/>
                </a:cxn>
                <a:cxn ang="0">
                  <a:pos x="47" y="307"/>
                </a:cxn>
                <a:cxn ang="0">
                  <a:pos x="47" y="302"/>
                </a:cxn>
                <a:cxn ang="0">
                  <a:pos x="48" y="287"/>
                </a:cxn>
                <a:cxn ang="0">
                  <a:pos x="50" y="261"/>
                </a:cxn>
                <a:cxn ang="0">
                  <a:pos x="50" y="229"/>
                </a:cxn>
                <a:cxn ang="0">
                  <a:pos x="48" y="190"/>
                </a:cxn>
                <a:cxn ang="0">
                  <a:pos x="43" y="147"/>
                </a:cxn>
                <a:cxn ang="0">
                  <a:pos x="34" y="99"/>
                </a:cxn>
                <a:cxn ang="0">
                  <a:pos x="21" y="50"/>
                </a:cxn>
                <a:cxn ang="0">
                  <a:pos x="0" y="0"/>
                </a:cxn>
              </a:cxnLst>
              <a:rect l="0" t="0" r="r" b="b"/>
              <a:pathLst>
                <a:path w="60" h="307">
                  <a:moveTo>
                    <a:pt x="0" y="0"/>
                  </a:moveTo>
                  <a:lnTo>
                    <a:pt x="2" y="4"/>
                  </a:lnTo>
                  <a:lnTo>
                    <a:pt x="9" y="13"/>
                  </a:lnTo>
                  <a:lnTo>
                    <a:pt x="19" y="30"/>
                  </a:lnTo>
                  <a:lnTo>
                    <a:pt x="30" y="52"/>
                  </a:lnTo>
                  <a:lnTo>
                    <a:pt x="41" y="80"/>
                  </a:lnTo>
                  <a:lnTo>
                    <a:pt x="50" y="115"/>
                  </a:lnTo>
                  <a:lnTo>
                    <a:pt x="56" y="155"/>
                  </a:lnTo>
                  <a:lnTo>
                    <a:pt x="60" y="201"/>
                  </a:lnTo>
                  <a:lnTo>
                    <a:pt x="56" y="252"/>
                  </a:lnTo>
                  <a:lnTo>
                    <a:pt x="47" y="307"/>
                  </a:lnTo>
                  <a:lnTo>
                    <a:pt x="47" y="302"/>
                  </a:lnTo>
                  <a:lnTo>
                    <a:pt x="48" y="287"/>
                  </a:lnTo>
                  <a:lnTo>
                    <a:pt x="50" y="261"/>
                  </a:lnTo>
                  <a:lnTo>
                    <a:pt x="50" y="229"/>
                  </a:lnTo>
                  <a:lnTo>
                    <a:pt x="48" y="190"/>
                  </a:lnTo>
                  <a:lnTo>
                    <a:pt x="43" y="147"/>
                  </a:lnTo>
                  <a:lnTo>
                    <a:pt x="34" y="99"/>
                  </a:lnTo>
                  <a:lnTo>
                    <a:pt x="21" y="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94" name="Freeform 32"/>
            <p:cNvSpPr>
              <a:spLocks/>
            </p:cNvSpPr>
            <p:nvPr/>
          </p:nvSpPr>
          <p:spPr bwMode="auto">
            <a:xfrm>
              <a:off x="7843838" y="4124325"/>
              <a:ext cx="166687" cy="1171575"/>
            </a:xfrm>
            <a:custGeom>
              <a:avLst/>
              <a:gdLst/>
              <a:ahLst/>
              <a:cxnLst>
                <a:cxn ang="0">
                  <a:pos x="27" y="0"/>
                </a:cxn>
                <a:cxn ang="0">
                  <a:pos x="73" y="26"/>
                </a:cxn>
                <a:cxn ang="0">
                  <a:pos x="105" y="733"/>
                </a:cxn>
                <a:cxn ang="0">
                  <a:pos x="66" y="737"/>
                </a:cxn>
                <a:cxn ang="0">
                  <a:pos x="25" y="738"/>
                </a:cxn>
                <a:cxn ang="0">
                  <a:pos x="13" y="641"/>
                </a:cxn>
                <a:cxn ang="0">
                  <a:pos x="4" y="533"/>
                </a:cxn>
                <a:cxn ang="0">
                  <a:pos x="0" y="421"/>
                </a:cxn>
                <a:cxn ang="0">
                  <a:pos x="0" y="336"/>
                </a:cxn>
                <a:cxn ang="0">
                  <a:pos x="2" y="259"/>
                </a:cxn>
                <a:cxn ang="0">
                  <a:pos x="4" y="192"/>
                </a:cxn>
                <a:cxn ang="0">
                  <a:pos x="10" y="134"/>
                </a:cxn>
                <a:cxn ang="0">
                  <a:pos x="13" y="88"/>
                </a:cxn>
                <a:cxn ang="0">
                  <a:pos x="19" y="50"/>
                </a:cxn>
                <a:cxn ang="0">
                  <a:pos x="23" y="22"/>
                </a:cxn>
                <a:cxn ang="0">
                  <a:pos x="25" y="6"/>
                </a:cxn>
                <a:cxn ang="0">
                  <a:pos x="27" y="0"/>
                </a:cxn>
              </a:cxnLst>
              <a:rect l="0" t="0" r="r" b="b"/>
              <a:pathLst>
                <a:path w="105" h="738">
                  <a:moveTo>
                    <a:pt x="27" y="0"/>
                  </a:moveTo>
                  <a:lnTo>
                    <a:pt x="73" y="26"/>
                  </a:lnTo>
                  <a:lnTo>
                    <a:pt x="105" y="733"/>
                  </a:lnTo>
                  <a:lnTo>
                    <a:pt x="66" y="737"/>
                  </a:lnTo>
                  <a:lnTo>
                    <a:pt x="25" y="738"/>
                  </a:lnTo>
                  <a:lnTo>
                    <a:pt x="13" y="641"/>
                  </a:lnTo>
                  <a:lnTo>
                    <a:pt x="4" y="533"/>
                  </a:lnTo>
                  <a:lnTo>
                    <a:pt x="0" y="421"/>
                  </a:lnTo>
                  <a:lnTo>
                    <a:pt x="0" y="336"/>
                  </a:lnTo>
                  <a:lnTo>
                    <a:pt x="2" y="259"/>
                  </a:lnTo>
                  <a:lnTo>
                    <a:pt x="4" y="192"/>
                  </a:lnTo>
                  <a:lnTo>
                    <a:pt x="10" y="134"/>
                  </a:lnTo>
                  <a:lnTo>
                    <a:pt x="13" y="88"/>
                  </a:lnTo>
                  <a:lnTo>
                    <a:pt x="19" y="50"/>
                  </a:lnTo>
                  <a:lnTo>
                    <a:pt x="23" y="22"/>
                  </a:lnTo>
                  <a:lnTo>
                    <a:pt x="25" y="6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8DBCC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95" name="Freeform 33"/>
            <p:cNvSpPr>
              <a:spLocks/>
            </p:cNvSpPr>
            <p:nvPr/>
          </p:nvSpPr>
          <p:spPr bwMode="auto">
            <a:xfrm>
              <a:off x="7862888" y="4086225"/>
              <a:ext cx="611187" cy="1208088"/>
            </a:xfrm>
            <a:custGeom>
              <a:avLst/>
              <a:gdLst/>
              <a:ahLst/>
              <a:cxnLst>
                <a:cxn ang="0">
                  <a:pos x="158" y="0"/>
                </a:cxn>
                <a:cxn ang="0">
                  <a:pos x="160" y="3"/>
                </a:cxn>
                <a:cxn ang="0">
                  <a:pos x="167" y="13"/>
                </a:cxn>
                <a:cxn ang="0">
                  <a:pos x="177" y="30"/>
                </a:cxn>
                <a:cxn ang="0">
                  <a:pos x="191" y="52"/>
                </a:cxn>
                <a:cxn ang="0">
                  <a:pos x="206" y="78"/>
                </a:cxn>
                <a:cxn ang="0">
                  <a:pos x="223" y="110"/>
                </a:cxn>
                <a:cxn ang="0">
                  <a:pos x="244" y="145"/>
                </a:cxn>
                <a:cxn ang="0">
                  <a:pos x="262" y="182"/>
                </a:cxn>
                <a:cxn ang="0">
                  <a:pos x="292" y="255"/>
                </a:cxn>
                <a:cxn ang="0">
                  <a:pos x="320" y="333"/>
                </a:cxn>
                <a:cxn ang="0">
                  <a:pos x="342" y="416"/>
                </a:cxn>
                <a:cxn ang="0">
                  <a:pos x="361" y="498"/>
                </a:cxn>
                <a:cxn ang="0">
                  <a:pos x="376" y="581"/>
                </a:cxn>
                <a:cxn ang="0">
                  <a:pos x="385" y="660"/>
                </a:cxn>
                <a:cxn ang="0">
                  <a:pos x="381" y="671"/>
                </a:cxn>
                <a:cxn ang="0">
                  <a:pos x="378" y="677"/>
                </a:cxn>
                <a:cxn ang="0">
                  <a:pos x="361" y="692"/>
                </a:cxn>
                <a:cxn ang="0">
                  <a:pos x="337" y="705"/>
                </a:cxn>
                <a:cxn ang="0">
                  <a:pos x="305" y="718"/>
                </a:cxn>
                <a:cxn ang="0">
                  <a:pos x="268" y="731"/>
                </a:cxn>
                <a:cxn ang="0">
                  <a:pos x="221" y="740"/>
                </a:cxn>
                <a:cxn ang="0">
                  <a:pos x="165" y="749"/>
                </a:cxn>
                <a:cxn ang="0">
                  <a:pos x="102" y="755"/>
                </a:cxn>
                <a:cxn ang="0">
                  <a:pos x="29" y="761"/>
                </a:cxn>
                <a:cxn ang="0">
                  <a:pos x="20" y="684"/>
                </a:cxn>
                <a:cxn ang="0">
                  <a:pos x="11" y="598"/>
                </a:cxn>
                <a:cxn ang="0">
                  <a:pos x="5" y="505"/>
                </a:cxn>
                <a:cxn ang="0">
                  <a:pos x="1" y="410"/>
                </a:cxn>
                <a:cxn ang="0">
                  <a:pos x="0" y="326"/>
                </a:cxn>
                <a:cxn ang="0">
                  <a:pos x="1" y="253"/>
                </a:cxn>
                <a:cxn ang="0">
                  <a:pos x="1" y="190"/>
                </a:cxn>
                <a:cxn ang="0">
                  <a:pos x="5" y="138"/>
                </a:cxn>
                <a:cxn ang="0">
                  <a:pos x="7" y="97"/>
                </a:cxn>
                <a:cxn ang="0">
                  <a:pos x="11" y="65"/>
                </a:cxn>
                <a:cxn ang="0">
                  <a:pos x="13" y="43"/>
                </a:cxn>
                <a:cxn ang="0">
                  <a:pos x="15" y="28"/>
                </a:cxn>
                <a:cxn ang="0">
                  <a:pos x="15" y="24"/>
                </a:cxn>
                <a:cxn ang="0">
                  <a:pos x="158" y="0"/>
                </a:cxn>
              </a:cxnLst>
              <a:rect l="0" t="0" r="r" b="b"/>
              <a:pathLst>
                <a:path w="385" h="761">
                  <a:moveTo>
                    <a:pt x="158" y="0"/>
                  </a:moveTo>
                  <a:lnTo>
                    <a:pt x="160" y="3"/>
                  </a:lnTo>
                  <a:lnTo>
                    <a:pt x="167" y="13"/>
                  </a:lnTo>
                  <a:lnTo>
                    <a:pt x="177" y="30"/>
                  </a:lnTo>
                  <a:lnTo>
                    <a:pt x="191" y="52"/>
                  </a:lnTo>
                  <a:lnTo>
                    <a:pt x="206" y="78"/>
                  </a:lnTo>
                  <a:lnTo>
                    <a:pt x="223" y="110"/>
                  </a:lnTo>
                  <a:lnTo>
                    <a:pt x="244" y="145"/>
                  </a:lnTo>
                  <a:lnTo>
                    <a:pt x="262" y="182"/>
                  </a:lnTo>
                  <a:lnTo>
                    <a:pt x="292" y="255"/>
                  </a:lnTo>
                  <a:lnTo>
                    <a:pt x="320" y="333"/>
                  </a:lnTo>
                  <a:lnTo>
                    <a:pt x="342" y="416"/>
                  </a:lnTo>
                  <a:lnTo>
                    <a:pt x="361" y="498"/>
                  </a:lnTo>
                  <a:lnTo>
                    <a:pt x="376" y="581"/>
                  </a:lnTo>
                  <a:lnTo>
                    <a:pt x="385" y="660"/>
                  </a:lnTo>
                  <a:lnTo>
                    <a:pt x="381" y="671"/>
                  </a:lnTo>
                  <a:lnTo>
                    <a:pt x="378" y="677"/>
                  </a:lnTo>
                  <a:lnTo>
                    <a:pt x="361" y="692"/>
                  </a:lnTo>
                  <a:lnTo>
                    <a:pt x="337" y="705"/>
                  </a:lnTo>
                  <a:lnTo>
                    <a:pt x="305" y="718"/>
                  </a:lnTo>
                  <a:lnTo>
                    <a:pt x="268" y="731"/>
                  </a:lnTo>
                  <a:lnTo>
                    <a:pt x="221" y="740"/>
                  </a:lnTo>
                  <a:lnTo>
                    <a:pt x="165" y="749"/>
                  </a:lnTo>
                  <a:lnTo>
                    <a:pt x="102" y="755"/>
                  </a:lnTo>
                  <a:lnTo>
                    <a:pt x="29" y="761"/>
                  </a:lnTo>
                  <a:lnTo>
                    <a:pt x="20" y="684"/>
                  </a:lnTo>
                  <a:lnTo>
                    <a:pt x="11" y="598"/>
                  </a:lnTo>
                  <a:lnTo>
                    <a:pt x="5" y="505"/>
                  </a:lnTo>
                  <a:lnTo>
                    <a:pt x="1" y="410"/>
                  </a:lnTo>
                  <a:lnTo>
                    <a:pt x="0" y="326"/>
                  </a:lnTo>
                  <a:lnTo>
                    <a:pt x="1" y="253"/>
                  </a:lnTo>
                  <a:lnTo>
                    <a:pt x="1" y="190"/>
                  </a:lnTo>
                  <a:lnTo>
                    <a:pt x="5" y="138"/>
                  </a:lnTo>
                  <a:lnTo>
                    <a:pt x="7" y="97"/>
                  </a:lnTo>
                  <a:lnTo>
                    <a:pt x="11" y="65"/>
                  </a:lnTo>
                  <a:lnTo>
                    <a:pt x="13" y="43"/>
                  </a:lnTo>
                  <a:lnTo>
                    <a:pt x="15" y="28"/>
                  </a:lnTo>
                  <a:lnTo>
                    <a:pt x="15" y="24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rgbClr val="002D5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96" name="Freeform 34"/>
            <p:cNvSpPr>
              <a:spLocks/>
            </p:cNvSpPr>
            <p:nvPr/>
          </p:nvSpPr>
          <p:spPr bwMode="auto">
            <a:xfrm>
              <a:off x="6700838" y="4135438"/>
              <a:ext cx="415925" cy="1143000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262" y="377"/>
                </a:cxn>
                <a:cxn ang="0">
                  <a:pos x="262" y="383"/>
                </a:cxn>
                <a:cxn ang="0">
                  <a:pos x="261" y="401"/>
                </a:cxn>
                <a:cxn ang="0">
                  <a:pos x="259" y="429"/>
                </a:cxn>
                <a:cxn ang="0">
                  <a:pos x="255" y="467"/>
                </a:cxn>
                <a:cxn ang="0">
                  <a:pos x="253" y="509"/>
                </a:cxn>
                <a:cxn ang="0">
                  <a:pos x="251" y="558"/>
                </a:cxn>
                <a:cxn ang="0">
                  <a:pos x="249" y="610"/>
                </a:cxn>
                <a:cxn ang="0">
                  <a:pos x="249" y="720"/>
                </a:cxn>
                <a:cxn ang="0">
                  <a:pos x="184" y="711"/>
                </a:cxn>
                <a:cxn ang="0">
                  <a:pos x="128" y="700"/>
                </a:cxn>
                <a:cxn ang="0">
                  <a:pos x="84" y="687"/>
                </a:cxn>
                <a:cxn ang="0">
                  <a:pos x="48" y="672"/>
                </a:cxn>
                <a:cxn ang="0">
                  <a:pos x="20" y="655"/>
                </a:cxn>
                <a:cxn ang="0">
                  <a:pos x="4" y="638"/>
                </a:cxn>
                <a:cxn ang="0">
                  <a:pos x="2" y="634"/>
                </a:cxn>
                <a:cxn ang="0">
                  <a:pos x="2" y="633"/>
                </a:cxn>
                <a:cxn ang="0">
                  <a:pos x="0" y="629"/>
                </a:cxn>
                <a:cxn ang="0">
                  <a:pos x="0" y="627"/>
                </a:cxn>
                <a:cxn ang="0">
                  <a:pos x="7" y="543"/>
                </a:cxn>
                <a:cxn ang="0">
                  <a:pos x="20" y="455"/>
                </a:cxn>
                <a:cxn ang="0">
                  <a:pos x="43" y="370"/>
                </a:cxn>
                <a:cxn ang="0">
                  <a:pos x="63" y="304"/>
                </a:cxn>
                <a:cxn ang="0">
                  <a:pos x="82" y="248"/>
                </a:cxn>
                <a:cxn ang="0">
                  <a:pos x="100" y="202"/>
                </a:cxn>
                <a:cxn ang="0">
                  <a:pos x="117" y="163"/>
                </a:cxn>
                <a:cxn ang="0">
                  <a:pos x="132" y="131"/>
                </a:cxn>
                <a:cxn ang="0">
                  <a:pos x="145" y="103"/>
                </a:cxn>
                <a:cxn ang="0">
                  <a:pos x="156" y="81"/>
                </a:cxn>
                <a:cxn ang="0">
                  <a:pos x="167" y="60"/>
                </a:cxn>
                <a:cxn ang="0">
                  <a:pos x="177" y="41"/>
                </a:cxn>
                <a:cxn ang="0">
                  <a:pos x="184" y="21"/>
                </a:cxn>
                <a:cxn ang="0">
                  <a:pos x="190" y="0"/>
                </a:cxn>
              </a:cxnLst>
              <a:rect l="0" t="0" r="r" b="b"/>
              <a:pathLst>
                <a:path w="262" h="720">
                  <a:moveTo>
                    <a:pt x="190" y="0"/>
                  </a:moveTo>
                  <a:lnTo>
                    <a:pt x="262" y="377"/>
                  </a:lnTo>
                  <a:lnTo>
                    <a:pt x="262" y="383"/>
                  </a:lnTo>
                  <a:lnTo>
                    <a:pt x="261" y="401"/>
                  </a:lnTo>
                  <a:lnTo>
                    <a:pt x="259" y="429"/>
                  </a:lnTo>
                  <a:lnTo>
                    <a:pt x="255" y="467"/>
                  </a:lnTo>
                  <a:lnTo>
                    <a:pt x="253" y="509"/>
                  </a:lnTo>
                  <a:lnTo>
                    <a:pt x="251" y="558"/>
                  </a:lnTo>
                  <a:lnTo>
                    <a:pt x="249" y="610"/>
                  </a:lnTo>
                  <a:lnTo>
                    <a:pt x="249" y="720"/>
                  </a:lnTo>
                  <a:lnTo>
                    <a:pt x="184" y="711"/>
                  </a:lnTo>
                  <a:lnTo>
                    <a:pt x="128" y="700"/>
                  </a:lnTo>
                  <a:lnTo>
                    <a:pt x="84" y="687"/>
                  </a:lnTo>
                  <a:lnTo>
                    <a:pt x="48" y="672"/>
                  </a:lnTo>
                  <a:lnTo>
                    <a:pt x="20" y="655"/>
                  </a:lnTo>
                  <a:lnTo>
                    <a:pt x="4" y="638"/>
                  </a:lnTo>
                  <a:lnTo>
                    <a:pt x="2" y="634"/>
                  </a:lnTo>
                  <a:lnTo>
                    <a:pt x="2" y="633"/>
                  </a:lnTo>
                  <a:lnTo>
                    <a:pt x="0" y="629"/>
                  </a:lnTo>
                  <a:lnTo>
                    <a:pt x="0" y="627"/>
                  </a:lnTo>
                  <a:lnTo>
                    <a:pt x="7" y="543"/>
                  </a:lnTo>
                  <a:lnTo>
                    <a:pt x="20" y="455"/>
                  </a:lnTo>
                  <a:lnTo>
                    <a:pt x="43" y="370"/>
                  </a:lnTo>
                  <a:lnTo>
                    <a:pt x="63" y="304"/>
                  </a:lnTo>
                  <a:lnTo>
                    <a:pt x="82" y="248"/>
                  </a:lnTo>
                  <a:lnTo>
                    <a:pt x="100" y="202"/>
                  </a:lnTo>
                  <a:lnTo>
                    <a:pt x="117" y="163"/>
                  </a:lnTo>
                  <a:lnTo>
                    <a:pt x="132" y="131"/>
                  </a:lnTo>
                  <a:lnTo>
                    <a:pt x="145" y="103"/>
                  </a:lnTo>
                  <a:lnTo>
                    <a:pt x="156" y="81"/>
                  </a:lnTo>
                  <a:lnTo>
                    <a:pt x="167" y="60"/>
                  </a:lnTo>
                  <a:lnTo>
                    <a:pt x="177" y="41"/>
                  </a:lnTo>
                  <a:lnTo>
                    <a:pt x="184" y="21"/>
                  </a:lnTo>
                  <a:lnTo>
                    <a:pt x="190" y="0"/>
                  </a:lnTo>
                  <a:close/>
                </a:path>
              </a:pathLst>
            </a:custGeom>
            <a:solidFill>
              <a:srgbClr val="002D5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97" name="Freeform 35"/>
            <p:cNvSpPr>
              <a:spLocks/>
            </p:cNvSpPr>
            <p:nvPr/>
          </p:nvSpPr>
          <p:spPr bwMode="auto">
            <a:xfrm>
              <a:off x="6999288" y="4135438"/>
              <a:ext cx="569912" cy="116681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7" y="0"/>
                </a:cxn>
                <a:cxn ang="0">
                  <a:pos x="24" y="2"/>
                </a:cxn>
                <a:cxn ang="0">
                  <a:pos x="46" y="4"/>
                </a:cxn>
                <a:cxn ang="0">
                  <a:pos x="74" y="6"/>
                </a:cxn>
                <a:cxn ang="0">
                  <a:pos x="106" y="8"/>
                </a:cxn>
                <a:cxn ang="0">
                  <a:pos x="136" y="10"/>
                </a:cxn>
                <a:cxn ang="0">
                  <a:pos x="164" y="10"/>
                </a:cxn>
                <a:cxn ang="0">
                  <a:pos x="166" y="13"/>
                </a:cxn>
                <a:cxn ang="0">
                  <a:pos x="171" y="28"/>
                </a:cxn>
                <a:cxn ang="0">
                  <a:pos x="181" y="49"/>
                </a:cxn>
                <a:cxn ang="0">
                  <a:pos x="207" y="114"/>
                </a:cxn>
                <a:cxn ang="0">
                  <a:pos x="221" y="155"/>
                </a:cxn>
                <a:cxn ang="0">
                  <a:pos x="240" y="204"/>
                </a:cxn>
                <a:cxn ang="0">
                  <a:pos x="257" y="258"/>
                </a:cxn>
                <a:cxn ang="0">
                  <a:pos x="275" y="316"/>
                </a:cxn>
                <a:cxn ang="0">
                  <a:pos x="292" y="379"/>
                </a:cxn>
                <a:cxn ang="0">
                  <a:pos x="309" y="444"/>
                </a:cxn>
                <a:cxn ang="0">
                  <a:pos x="326" y="515"/>
                </a:cxn>
                <a:cxn ang="0">
                  <a:pos x="339" y="586"/>
                </a:cxn>
                <a:cxn ang="0">
                  <a:pos x="350" y="661"/>
                </a:cxn>
                <a:cxn ang="0">
                  <a:pos x="359" y="735"/>
                </a:cxn>
                <a:cxn ang="0">
                  <a:pos x="257" y="733"/>
                </a:cxn>
                <a:cxn ang="0">
                  <a:pos x="166" y="730"/>
                </a:cxn>
                <a:cxn ang="0">
                  <a:pos x="86" y="724"/>
                </a:cxn>
                <a:cxn ang="0">
                  <a:pos x="17" y="715"/>
                </a:cxn>
                <a:cxn ang="0">
                  <a:pos x="11" y="647"/>
                </a:cxn>
                <a:cxn ang="0">
                  <a:pos x="7" y="578"/>
                </a:cxn>
                <a:cxn ang="0">
                  <a:pos x="4" y="511"/>
                </a:cxn>
                <a:cxn ang="0">
                  <a:pos x="0" y="448"/>
                </a:cxn>
                <a:cxn ang="0">
                  <a:pos x="0" y="388"/>
                </a:cxn>
                <a:cxn ang="0">
                  <a:pos x="2" y="336"/>
                </a:cxn>
                <a:cxn ang="0">
                  <a:pos x="5" y="263"/>
                </a:cxn>
                <a:cxn ang="0">
                  <a:pos x="7" y="196"/>
                </a:cxn>
                <a:cxn ang="0">
                  <a:pos x="7" y="92"/>
                </a:cxn>
                <a:cxn ang="0">
                  <a:pos x="5" y="53"/>
                </a:cxn>
                <a:cxn ang="0">
                  <a:pos x="4" y="25"/>
                </a:cxn>
                <a:cxn ang="0">
                  <a:pos x="2" y="6"/>
                </a:cxn>
                <a:cxn ang="0">
                  <a:pos x="2" y="0"/>
                </a:cxn>
              </a:cxnLst>
              <a:rect l="0" t="0" r="r" b="b"/>
              <a:pathLst>
                <a:path w="359" h="735">
                  <a:moveTo>
                    <a:pt x="2" y="0"/>
                  </a:moveTo>
                  <a:lnTo>
                    <a:pt x="7" y="0"/>
                  </a:lnTo>
                  <a:lnTo>
                    <a:pt x="24" y="2"/>
                  </a:lnTo>
                  <a:lnTo>
                    <a:pt x="46" y="4"/>
                  </a:lnTo>
                  <a:lnTo>
                    <a:pt x="74" y="6"/>
                  </a:lnTo>
                  <a:lnTo>
                    <a:pt x="106" y="8"/>
                  </a:lnTo>
                  <a:lnTo>
                    <a:pt x="136" y="10"/>
                  </a:lnTo>
                  <a:lnTo>
                    <a:pt x="164" y="10"/>
                  </a:lnTo>
                  <a:lnTo>
                    <a:pt x="166" y="13"/>
                  </a:lnTo>
                  <a:lnTo>
                    <a:pt x="171" y="28"/>
                  </a:lnTo>
                  <a:lnTo>
                    <a:pt x="181" y="49"/>
                  </a:lnTo>
                  <a:lnTo>
                    <a:pt x="207" y="114"/>
                  </a:lnTo>
                  <a:lnTo>
                    <a:pt x="221" y="155"/>
                  </a:lnTo>
                  <a:lnTo>
                    <a:pt x="240" y="204"/>
                  </a:lnTo>
                  <a:lnTo>
                    <a:pt x="257" y="258"/>
                  </a:lnTo>
                  <a:lnTo>
                    <a:pt x="275" y="316"/>
                  </a:lnTo>
                  <a:lnTo>
                    <a:pt x="292" y="379"/>
                  </a:lnTo>
                  <a:lnTo>
                    <a:pt x="309" y="444"/>
                  </a:lnTo>
                  <a:lnTo>
                    <a:pt x="326" y="515"/>
                  </a:lnTo>
                  <a:lnTo>
                    <a:pt x="339" y="586"/>
                  </a:lnTo>
                  <a:lnTo>
                    <a:pt x="350" y="661"/>
                  </a:lnTo>
                  <a:lnTo>
                    <a:pt x="359" y="735"/>
                  </a:lnTo>
                  <a:lnTo>
                    <a:pt x="257" y="733"/>
                  </a:lnTo>
                  <a:lnTo>
                    <a:pt x="166" y="730"/>
                  </a:lnTo>
                  <a:lnTo>
                    <a:pt x="86" y="724"/>
                  </a:lnTo>
                  <a:lnTo>
                    <a:pt x="17" y="715"/>
                  </a:lnTo>
                  <a:lnTo>
                    <a:pt x="11" y="647"/>
                  </a:lnTo>
                  <a:lnTo>
                    <a:pt x="7" y="578"/>
                  </a:lnTo>
                  <a:lnTo>
                    <a:pt x="4" y="511"/>
                  </a:lnTo>
                  <a:lnTo>
                    <a:pt x="0" y="448"/>
                  </a:lnTo>
                  <a:lnTo>
                    <a:pt x="0" y="388"/>
                  </a:lnTo>
                  <a:lnTo>
                    <a:pt x="2" y="336"/>
                  </a:lnTo>
                  <a:lnTo>
                    <a:pt x="5" y="263"/>
                  </a:lnTo>
                  <a:lnTo>
                    <a:pt x="7" y="196"/>
                  </a:lnTo>
                  <a:lnTo>
                    <a:pt x="7" y="92"/>
                  </a:lnTo>
                  <a:lnTo>
                    <a:pt x="5" y="53"/>
                  </a:lnTo>
                  <a:lnTo>
                    <a:pt x="4" y="25"/>
                  </a:lnTo>
                  <a:lnTo>
                    <a:pt x="2" y="6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2D5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98" name="Freeform 36"/>
            <p:cNvSpPr>
              <a:spLocks/>
            </p:cNvSpPr>
            <p:nvPr/>
          </p:nvSpPr>
          <p:spPr bwMode="auto">
            <a:xfrm>
              <a:off x="7070725" y="4719638"/>
              <a:ext cx="55562" cy="561975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28" y="93"/>
                </a:cxn>
                <a:cxn ang="0">
                  <a:pos x="24" y="186"/>
                </a:cxn>
                <a:cxn ang="0">
                  <a:pos x="24" y="354"/>
                </a:cxn>
                <a:cxn ang="0">
                  <a:pos x="14" y="352"/>
                </a:cxn>
                <a:cxn ang="0">
                  <a:pos x="7" y="352"/>
                </a:cxn>
                <a:cxn ang="0">
                  <a:pos x="0" y="350"/>
                </a:cxn>
                <a:cxn ang="0">
                  <a:pos x="1" y="268"/>
                </a:cxn>
                <a:cxn ang="0">
                  <a:pos x="5" y="197"/>
                </a:cxn>
                <a:cxn ang="0">
                  <a:pos x="11" y="138"/>
                </a:cxn>
                <a:cxn ang="0">
                  <a:pos x="16" y="89"/>
                </a:cxn>
                <a:cxn ang="0">
                  <a:pos x="24" y="50"/>
                </a:cxn>
                <a:cxn ang="0">
                  <a:pos x="29" y="22"/>
                </a:cxn>
                <a:cxn ang="0">
                  <a:pos x="33" y="5"/>
                </a:cxn>
                <a:cxn ang="0">
                  <a:pos x="35" y="0"/>
                </a:cxn>
              </a:cxnLst>
              <a:rect l="0" t="0" r="r" b="b"/>
              <a:pathLst>
                <a:path w="35" h="354">
                  <a:moveTo>
                    <a:pt x="35" y="0"/>
                  </a:moveTo>
                  <a:lnTo>
                    <a:pt x="28" y="93"/>
                  </a:lnTo>
                  <a:lnTo>
                    <a:pt x="24" y="186"/>
                  </a:lnTo>
                  <a:lnTo>
                    <a:pt x="24" y="354"/>
                  </a:lnTo>
                  <a:lnTo>
                    <a:pt x="14" y="352"/>
                  </a:lnTo>
                  <a:lnTo>
                    <a:pt x="7" y="352"/>
                  </a:lnTo>
                  <a:lnTo>
                    <a:pt x="0" y="350"/>
                  </a:lnTo>
                  <a:lnTo>
                    <a:pt x="1" y="268"/>
                  </a:lnTo>
                  <a:lnTo>
                    <a:pt x="5" y="197"/>
                  </a:lnTo>
                  <a:lnTo>
                    <a:pt x="11" y="138"/>
                  </a:lnTo>
                  <a:lnTo>
                    <a:pt x="16" y="89"/>
                  </a:lnTo>
                  <a:lnTo>
                    <a:pt x="24" y="50"/>
                  </a:lnTo>
                  <a:lnTo>
                    <a:pt x="29" y="22"/>
                  </a:lnTo>
                  <a:lnTo>
                    <a:pt x="33" y="5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000C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99" name="Freeform 37"/>
            <p:cNvSpPr>
              <a:spLocks/>
            </p:cNvSpPr>
            <p:nvPr/>
          </p:nvSpPr>
          <p:spPr bwMode="auto">
            <a:xfrm>
              <a:off x="8121650" y="4648200"/>
              <a:ext cx="133350" cy="6127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8" y="17"/>
                </a:cxn>
                <a:cxn ang="0">
                  <a:pos x="15" y="37"/>
                </a:cxn>
                <a:cxn ang="0">
                  <a:pos x="25" y="69"/>
                </a:cxn>
                <a:cxn ang="0">
                  <a:pos x="36" y="108"/>
                </a:cxn>
                <a:cxn ang="0">
                  <a:pos x="49" y="160"/>
                </a:cxn>
                <a:cxn ang="0">
                  <a:pos x="60" y="222"/>
                </a:cxn>
                <a:cxn ang="0">
                  <a:pos x="73" y="295"/>
                </a:cxn>
                <a:cxn ang="0">
                  <a:pos x="84" y="380"/>
                </a:cxn>
                <a:cxn ang="0">
                  <a:pos x="62" y="386"/>
                </a:cxn>
                <a:cxn ang="0">
                  <a:pos x="56" y="332"/>
                </a:cxn>
                <a:cxn ang="0">
                  <a:pos x="51" y="270"/>
                </a:cxn>
                <a:cxn ang="0">
                  <a:pos x="41" y="205"/>
                </a:cxn>
                <a:cxn ang="0">
                  <a:pos x="30" y="134"/>
                </a:cxn>
                <a:cxn ang="0">
                  <a:pos x="17" y="65"/>
                </a:cxn>
                <a:cxn ang="0">
                  <a:pos x="0" y="0"/>
                </a:cxn>
              </a:cxnLst>
              <a:rect l="0" t="0" r="r" b="b"/>
              <a:pathLst>
                <a:path w="84" h="386">
                  <a:moveTo>
                    <a:pt x="0" y="0"/>
                  </a:moveTo>
                  <a:lnTo>
                    <a:pt x="2" y="4"/>
                  </a:lnTo>
                  <a:lnTo>
                    <a:pt x="8" y="17"/>
                  </a:lnTo>
                  <a:lnTo>
                    <a:pt x="15" y="37"/>
                  </a:lnTo>
                  <a:lnTo>
                    <a:pt x="25" y="69"/>
                  </a:lnTo>
                  <a:lnTo>
                    <a:pt x="36" y="108"/>
                  </a:lnTo>
                  <a:lnTo>
                    <a:pt x="49" y="160"/>
                  </a:lnTo>
                  <a:lnTo>
                    <a:pt x="60" y="222"/>
                  </a:lnTo>
                  <a:lnTo>
                    <a:pt x="73" y="295"/>
                  </a:lnTo>
                  <a:lnTo>
                    <a:pt x="84" y="380"/>
                  </a:lnTo>
                  <a:lnTo>
                    <a:pt x="62" y="386"/>
                  </a:lnTo>
                  <a:lnTo>
                    <a:pt x="56" y="332"/>
                  </a:lnTo>
                  <a:lnTo>
                    <a:pt x="51" y="270"/>
                  </a:lnTo>
                  <a:lnTo>
                    <a:pt x="41" y="205"/>
                  </a:lnTo>
                  <a:lnTo>
                    <a:pt x="30" y="134"/>
                  </a:lnTo>
                  <a:lnTo>
                    <a:pt x="17" y="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C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200" name="Freeform 38"/>
            <p:cNvSpPr>
              <a:spLocks/>
            </p:cNvSpPr>
            <p:nvPr/>
          </p:nvSpPr>
          <p:spPr bwMode="auto">
            <a:xfrm>
              <a:off x="7178675" y="4760913"/>
              <a:ext cx="211137" cy="68263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133" y="11"/>
                </a:cxn>
                <a:cxn ang="0">
                  <a:pos x="131" y="43"/>
                </a:cxn>
                <a:cxn ang="0">
                  <a:pos x="0" y="33"/>
                </a:cxn>
                <a:cxn ang="0">
                  <a:pos x="4" y="0"/>
                </a:cxn>
              </a:cxnLst>
              <a:rect l="0" t="0" r="r" b="b"/>
              <a:pathLst>
                <a:path w="133" h="43">
                  <a:moveTo>
                    <a:pt x="4" y="0"/>
                  </a:moveTo>
                  <a:lnTo>
                    <a:pt x="133" y="11"/>
                  </a:lnTo>
                  <a:lnTo>
                    <a:pt x="131" y="43"/>
                  </a:lnTo>
                  <a:lnTo>
                    <a:pt x="0" y="33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C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201" name="Freeform 39"/>
            <p:cNvSpPr>
              <a:spLocks/>
            </p:cNvSpPr>
            <p:nvPr/>
          </p:nvSpPr>
          <p:spPr bwMode="auto">
            <a:xfrm>
              <a:off x="7593013" y="4127500"/>
              <a:ext cx="290512" cy="254000"/>
            </a:xfrm>
            <a:custGeom>
              <a:avLst/>
              <a:gdLst/>
              <a:ahLst/>
              <a:cxnLst>
                <a:cxn ang="0">
                  <a:pos x="183" y="0"/>
                </a:cxn>
                <a:cxn ang="0">
                  <a:pos x="175" y="48"/>
                </a:cxn>
                <a:cxn ang="0">
                  <a:pos x="168" y="87"/>
                </a:cxn>
                <a:cxn ang="0">
                  <a:pos x="158" y="115"/>
                </a:cxn>
                <a:cxn ang="0">
                  <a:pos x="149" y="138"/>
                </a:cxn>
                <a:cxn ang="0">
                  <a:pos x="142" y="151"/>
                </a:cxn>
                <a:cxn ang="0">
                  <a:pos x="136" y="158"/>
                </a:cxn>
                <a:cxn ang="0">
                  <a:pos x="134" y="160"/>
                </a:cxn>
                <a:cxn ang="0">
                  <a:pos x="0" y="11"/>
                </a:cxn>
                <a:cxn ang="0">
                  <a:pos x="4" y="13"/>
                </a:cxn>
                <a:cxn ang="0">
                  <a:pos x="13" y="15"/>
                </a:cxn>
                <a:cxn ang="0">
                  <a:pos x="30" y="18"/>
                </a:cxn>
                <a:cxn ang="0">
                  <a:pos x="52" y="20"/>
                </a:cxn>
                <a:cxn ang="0">
                  <a:pos x="80" y="20"/>
                </a:cxn>
                <a:cxn ang="0">
                  <a:pos x="104" y="18"/>
                </a:cxn>
                <a:cxn ang="0">
                  <a:pos x="129" y="15"/>
                </a:cxn>
                <a:cxn ang="0">
                  <a:pos x="151" y="9"/>
                </a:cxn>
                <a:cxn ang="0">
                  <a:pos x="168" y="5"/>
                </a:cxn>
                <a:cxn ang="0">
                  <a:pos x="179" y="2"/>
                </a:cxn>
                <a:cxn ang="0">
                  <a:pos x="183" y="0"/>
                </a:cxn>
              </a:cxnLst>
              <a:rect l="0" t="0" r="r" b="b"/>
              <a:pathLst>
                <a:path w="183" h="160">
                  <a:moveTo>
                    <a:pt x="183" y="0"/>
                  </a:moveTo>
                  <a:lnTo>
                    <a:pt x="175" y="48"/>
                  </a:lnTo>
                  <a:lnTo>
                    <a:pt x="168" y="87"/>
                  </a:lnTo>
                  <a:lnTo>
                    <a:pt x="158" y="115"/>
                  </a:lnTo>
                  <a:lnTo>
                    <a:pt x="149" y="138"/>
                  </a:lnTo>
                  <a:lnTo>
                    <a:pt x="142" y="151"/>
                  </a:lnTo>
                  <a:lnTo>
                    <a:pt x="136" y="158"/>
                  </a:lnTo>
                  <a:lnTo>
                    <a:pt x="134" y="160"/>
                  </a:lnTo>
                  <a:lnTo>
                    <a:pt x="0" y="11"/>
                  </a:lnTo>
                  <a:lnTo>
                    <a:pt x="4" y="13"/>
                  </a:lnTo>
                  <a:lnTo>
                    <a:pt x="13" y="15"/>
                  </a:lnTo>
                  <a:lnTo>
                    <a:pt x="30" y="18"/>
                  </a:lnTo>
                  <a:lnTo>
                    <a:pt x="52" y="20"/>
                  </a:lnTo>
                  <a:lnTo>
                    <a:pt x="80" y="20"/>
                  </a:lnTo>
                  <a:lnTo>
                    <a:pt x="104" y="18"/>
                  </a:lnTo>
                  <a:lnTo>
                    <a:pt x="129" y="15"/>
                  </a:lnTo>
                  <a:lnTo>
                    <a:pt x="151" y="9"/>
                  </a:lnTo>
                  <a:lnTo>
                    <a:pt x="168" y="5"/>
                  </a:lnTo>
                  <a:lnTo>
                    <a:pt x="179" y="2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B6D2D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202" name="Freeform 40"/>
            <p:cNvSpPr>
              <a:spLocks/>
            </p:cNvSpPr>
            <p:nvPr/>
          </p:nvSpPr>
          <p:spPr bwMode="auto">
            <a:xfrm>
              <a:off x="7264400" y="4144963"/>
              <a:ext cx="328612" cy="228600"/>
            </a:xfrm>
            <a:custGeom>
              <a:avLst/>
              <a:gdLst/>
              <a:ahLst/>
              <a:cxnLst>
                <a:cxn ang="0">
                  <a:pos x="207" y="0"/>
                </a:cxn>
                <a:cxn ang="0">
                  <a:pos x="125" y="144"/>
                </a:cxn>
                <a:cxn ang="0">
                  <a:pos x="122" y="142"/>
                </a:cxn>
                <a:cxn ang="0">
                  <a:pos x="112" y="136"/>
                </a:cxn>
                <a:cxn ang="0">
                  <a:pos x="99" y="129"/>
                </a:cxn>
                <a:cxn ang="0">
                  <a:pos x="84" y="117"/>
                </a:cxn>
                <a:cxn ang="0">
                  <a:pos x="66" y="103"/>
                </a:cxn>
                <a:cxn ang="0">
                  <a:pos x="49" y="84"/>
                </a:cxn>
                <a:cxn ang="0">
                  <a:pos x="38" y="69"/>
                </a:cxn>
                <a:cxn ang="0">
                  <a:pos x="27" y="52"/>
                </a:cxn>
                <a:cxn ang="0">
                  <a:pos x="17" y="35"/>
                </a:cxn>
                <a:cxn ang="0">
                  <a:pos x="8" y="21"/>
                </a:cxn>
                <a:cxn ang="0">
                  <a:pos x="0" y="6"/>
                </a:cxn>
                <a:cxn ang="0">
                  <a:pos x="64" y="6"/>
                </a:cxn>
                <a:cxn ang="0">
                  <a:pos x="107" y="4"/>
                </a:cxn>
                <a:cxn ang="0">
                  <a:pos x="155" y="2"/>
                </a:cxn>
                <a:cxn ang="0">
                  <a:pos x="207" y="0"/>
                </a:cxn>
              </a:cxnLst>
              <a:rect l="0" t="0" r="r" b="b"/>
              <a:pathLst>
                <a:path w="207" h="144">
                  <a:moveTo>
                    <a:pt x="207" y="0"/>
                  </a:moveTo>
                  <a:lnTo>
                    <a:pt x="125" y="144"/>
                  </a:lnTo>
                  <a:lnTo>
                    <a:pt x="122" y="142"/>
                  </a:lnTo>
                  <a:lnTo>
                    <a:pt x="112" y="136"/>
                  </a:lnTo>
                  <a:lnTo>
                    <a:pt x="99" y="129"/>
                  </a:lnTo>
                  <a:lnTo>
                    <a:pt x="84" y="117"/>
                  </a:lnTo>
                  <a:lnTo>
                    <a:pt x="66" y="103"/>
                  </a:lnTo>
                  <a:lnTo>
                    <a:pt x="49" y="84"/>
                  </a:lnTo>
                  <a:lnTo>
                    <a:pt x="38" y="69"/>
                  </a:lnTo>
                  <a:lnTo>
                    <a:pt x="27" y="52"/>
                  </a:lnTo>
                  <a:lnTo>
                    <a:pt x="17" y="35"/>
                  </a:lnTo>
                  <a:lnTo>
                    <a:pt x="8" y="21"/>
                  </a:lnTo>
                  <a:lnTo>
                    <a:pt x="0" y="6"/>
                  </a:lnTo>
                  <a:lnTo>
                    <a:pt x="64" y="6"/>
                  </a:lnTo>
                  <a:lnTo>
                    <a:pt x="107" y="4"/>
                  </a:lnTo>
                  <a:lnTo>
                    <a:pt x="155" y="2"/>
                  </a:lnTo>
                  <a:lnTo>
                    <a:pt x="207" y="0"/>
                  </a:lnTo>
                  <a:close/>
                </a:path>
              </a:pathLst>
            </a:custGeom>
            <a:solidFill>
              <a:srgbClr val="FE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203" name="Freeform 41"/>
            <p:cNvSpPr>
              <a:spLocks/>
            </p:cNvSpPr>
            <p:nvPr/>
          </p:nvSpPr>
          <p:spPr bwMode="auto">
            <a:xfrm>
              <a:off x="7593013" y="4124325"/>
              <a:ext cx="287337" cy="225425"/>
            </a:xfrm>
            <a:custGeom>
              <a:avLst/>
              <a:gdLst/>
              <a:ahLst/>
              <a:cxnLst>
                <a:cxn ang="0">
                  <a:pos x="181" y="0"/>
                </a:cxn>
                <a:cxn ang="0">
                  <a:pos x="181" y="6"/>
                </a:cxn>
                <a:cxn ang="0">
                  <a:pos x="179" y="17"/>
                </a:cxn>
                <a:cxn ang="0">
                  <a:pos x="175" y="34"/>
                </a:cxn>
                <a:cxn ang="0">
                  <a:pos x="171" y="52"/>
                </a:cxn>
                <a:cxn ang="0">
                  <a:pos x="168" y="69"/>
                </a:cxn>
                <a:cxn ang="0">
                  <a:pos x="160" y="93"/>
                </a:cxn>
                <a:cxn ang="0">
                  <a:pos x="153" y="114"/>
                </a:cxn>
                <a:cxn ang="0">
                  <a:pos x="145" y="129"/>
                </a:cxn>
                <a:cxn ang="0">
                  <a:pos x="140" y="138"/>
                </a:cxn>
                <a:cxn ang="0">
                  <a:pos x="138" y="142"/>
                </a:cxn>
                <a:cxn ang="0">
                  <a:pos x="0" y="13"/>
                </a:cxn>
                <a:cxn ang="0">
                  <a:pos x="90" y="9"/>
                </a:cxn>
                <a:cxn ang="0">
                  <a:pos x="181" y="0"/>
                </a:cxn>
              </a:cxnLst>
              <a:rect l="0" t="0" r="r" b="b"/>
              <a:pathLst>
                <a:path w="181" h="142">
                  <a:moveTo>
                    <a:pt x="181" y="0"/>
                  </a:moveTo>
                  <a:lnTo>
                    <a:pt x="181" y="6"/>
                  </a:lnTo>
                  <a:lnTo>
                    <a:pt x="179" y="17"/>
                  </a:lnTo>
                  <a:lnTo>
                    <a:pt x="175" y="34"/>
                  </a:lnTo>
                  <a:lnTo>
                    <a:pt x="171" y="52"/>
                  </a:lnTo>
                  <a:lnTo>
                    <a:pt x="168" y="69"/>
                  </a:lnTo>
                  <a:lnTo>
                    <a:pt x="160" y="93"/>
                  </a:lnTo>
                  <a:lnTo>
                    <a:pt x="153" y="114"/>
                  </a:lnTo>
                  <a:lnTo>
                    <a:pt x="145" y="129"/>
                  </a:lnTo>
                  <a:lnTo>
                    <a:pt x="140" y="138"/>
                  </a:lnTo>
                  <a:lnTo>
                    <a:pt x="138" y="142"/>
                  </a:lnTo>
                  <a:lnTo>
                    <a:pt x="0" y="13"/>
                  </a:lnTo>
                  <a:lnTo>
                    <a:pt x="90" y="9"/>
                  </a:lnTo>
                  <a:lnTo>
                    <a:pt x="181" y="0"/>
                  </a:lnTo>
                  <a:close/>
                </a:path>
              </a:pathLst>
            </a:custGeom>
            <a:solidFill>
              <a:srgbClr val="FE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</p:grpSp>
      <p:grpSp>
        <p:nvGrpSpPr>
          <p:cNvPr id="204" name="Group 203"/>
          <p:cNvGrpSpPr/>
          <p:nvPr/>
        </p:nvGrpSpPr>
        <p:grpSpPr>
          <a:xfrm>
            <a:off x="3116504" y="5461692"/>
            <a:ext cx="447352" cy="681640"/>
            <a:chOff x="1290638" y="2600325"/>
            <a:chExt cx="1773237" cy="2701926"/>
          </a:xfrm>
        </p:grpSpPr>
        <p:sp>
          <p:nvSpPr>
            <p:cNvPr id="205" name="Freeform 6"/>
            <p:cNvSpPr>
              <a:spLocks/>
            </p:cNvSpPr>
            <p:nvPr/>
          </p:nvSpPr>
          <p:spPr bwMode="auto">
            <a:xfrm>
              <a:off x="1822450" y="4124325"/>
              <a:ext cx="781050" cy="1177925"/>
            </a:xfrm>
            <a:custGeom>
              <a:avLst/>
              <a:gdLst/>
              <a:ahLst/>
              <a:cxnLst>
                <a:cxn ang="0">
                  <a:pos x="412" y="0"/>
                </a:cxn>
                <a:cxn ang="0">
                  <a:pos x="434" y="11"/>
                </a:cxn>
                <a:cxn ang="0">
                  <a:pos x="447" y="15"/>
                </a:cxn>
                <a:cxn ang="0">
                  <a:pos x="458" y="17"/>
                </a:cxn>
                <a:cxn ang="0">
                  <a:pos x="492" y="733"/>
                </a:cxn>
                <a:cxn ang="0">
                  <a:pos x="414" y="738"/>
                </a:cxn>
                <a:cxn ang="0">
                  <a:pos x="324" y="740"/>
                </a:cxn>
                <a:cxn ang="0">
                  <a:pos x="224" y="742"/>
                </a:cxn>
                <a:cxn ang="0">
                  <a:pos x="151" y="742"/>
                </a:cxn>
                <a:cxn ang="0">
                  <a:pos x="84" y="740"/>
                </a:cxn>
                <a:cxn ang="0">
                  <a:pos x="0" y="34"/>
                </a:cxn>
                <a:cxn ang="0">
                  <a:pos x="19" y="19"/>
                </a:cxn>
                <a:cxn ang="0">
                  <a:pos x="93" y="19"/>
                </a:cxn>
                <a:cxn ang="0">
                  <a:pos x="147" y="17"/>
                </a:cxn>
                <a:cxn ang="0">
                  <a:pos x="209" y="15"/>
                </a:cxn>
                <a:cxn ang="0">
                  <a:pos x="274" y="11"/>
                </a:cxn>
                <a:cxn ang="0">
                  <a:pos x="343" y="7"/>
                </a:cxn>
                <a:cxn ang="0">
                  <a:pos x="412" y="0"/>
                </a:cxn>
              </a:cxnLst>
              <a:rect l="0" t="0" r="r" b="b"/>
              <a:pathLst>
                <a:path w="492" h="742">
                  <a:moveTo>
                    <a:pt x="412" y="0"/>
                  </a:moveTo>
                  <a:lnTo>
                    <a:pt x="434" y="11"/>
                  </a:lnTo>
                  <a:lnTo>
                    <a:pt x="447" y="15"/>
                  </a:lnTo>
                  <a:lnTo>
                    <a:pt x="458" y="17"/>
                  </a:lnTo>
                  <a:lnTo>
                    <a:pt x="492" y="733"/>
                  </a:lnTo>
                  <a:lnTo>
                    <a:pt x="414" y="738"/>
                  </a:lnTo>
                  <a:lnTo>
                    <a:pt x="324" y="740"/>
                  </a:lnTo>
                  <a:lnTo>
                    <a:pt x="224" y="742"/>
                  </a:lnTo>
                  <a:lnTo>
                    <a:pt x="151" y="742"/>
                  </a:lnTo>
                  <a:lnTo>
                    <a:pt x="84" y="740"/>
                  </a:lnTo>
                  <a:lnTo>
                    <a:pt x="0" y="34"/>
                  </a:lnTo>
                  <a:lnTo>
                    <a:pt x="19" y="19"/>
                  </a:lnTo>
                  <a:lnTo>
                    <a:pt x="93" y="19"/>
                  </a:lnTo>
                  <a:lnTo>
                    <a:pt x="147" y="17"/>
                  </a:lnTo>
                  <a:lnTo>
                    <a:pt x="209" y="15"/>
                  </a:lnTo>
                  <a:lnTo>
                    <a:pt x="274" y="11"/>
                  </a:lnTo>
                  <a:lnTo>
                    <a:pt x="343" y="7"/>
                  </a:lnTo>
                  <a:lnTo>
                    <a:pt x="412" y="0"/>
                  </a:lnTo>
                  <a:close/>
                </a:path>
              </a:pathLst>
            </a:custGeom>
            <a:solidFill>
              <a:srgbClr val="F9FCF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206" name="Freeform 7"/>
            <p:cNvSpPr>
              <a:spLocks/>
            </p:cNvSpPr>
            <p:nvPr/>
          </p:nvSpPr>
          <p:spPr bwMode="auto">
            <a:xfrm>
              <a:off x="1370013" y="2600325"/>
              <a:ext cx="1408112" cy="1363663"/>
            </a:xfrm>
            <a:custGeom>
              <a:avLst/>
              <a:gdLst/>
              <a:ahLst/>
              <a:cxnLst>
                <a:cxn ang="0">
                  <a:pos x="416" y="0"/>
                </a:cxn>
                <a:cxn ang="0">
                  <a:pos x="479" y="3"/>
                </a:cxn>
                <a:cxn ang="0">
                  <a:pos x="542" y="16"/>
                </a:cxn>
                <a:cxn ang="0">
                  <a:pos x="606" y="37"/>
                </a:cxn>
                <a:cxn ang="0">
                  <a:pos x="661" y="65"/>
                </a:cxn>
                <a:cxn ang="0">
                  <a:pos x="710" y="102"/>
                </a:cxn>
                <a:cxn ang="0">
                  <a:pos x="755" y="145"/>
                </a:cxn>
                <a:cxn ang="0">
                  <a:pos x="792" y="194"/>
                </a:cxn>
                <a:cxn ang="0">
                  <a:pos x="823" y="246"/>
                </a:cxn>
                <a:cxn ang="0">
                  <a:pos x="850" y="302"/>
                </a:cxn>
                <a:cxn ang="0">
                  <a:pos x="868" y="358"/>
                </a:cxn>
                <a:cxn ang="0">
                  <a:pos x="881" y="417"/>
                </a:cxn>
                <a:cxn ang="0">
                  <a:pos x="887" y="473"/>
                </a:cxn>
                <a:cxn ang="0">
                  <a:pos x="887" y="529"/>
                </a:cxn>
                <a:cxn ang="0">
                  <a:pos x="877" y="581"/>
                </a:cxn>
                <a:cxn ang="0">
                  <a:pos x="863" y="630"/>
                </a:cxn>
                <a:cxn ang="0">
                  <a:pos x="835" y="684"/>
                </a:cxn>
                <a:cxn ang="0">
                  <a:pos x="801" y="731"/>
                </a:cxn>
                <a:cxn ang="0">
                  <a:pos x="760" y="770"/>
                </a:cxn>
                <a:cxn ang="0">
                  <a:pos x="712" y="803"/>
                </a:cxn>
                <a:cxn ang="0">
                  <a:pos x="660" y="828"/>
                </a:cxn>
                <a:cxn ang="0">
                  <a:pos x="606" y="846"/>
                </a:cxn>
                <a:cxn ang="0">
                  <a:pos x="546" y="856"/>
                </a:cxn>
                <a:cxn ang="0">
                  <a:pos x="485" y="859"/>
                </a:cxn>
                <a:cxn ang="0">
                  <a:pos x="421" y="854"/>
                </a:cxn>
                <a:cxn ang="0">
                  <a:pos x="358" y="841"/>
                </a:cxn>
                <a:cxn ang="0">
                  <a:pos x="295" y="818"/>
                </a:cxn>
                <a:cxn ang="0">
                  <a:pos x="235" y="788"/>
                </a:cxn>
                <a:cxn ang="0">
                  <a:pos x="179" y="751"/>
                </a:cxn>
                <a:cxn ang="0">
                  <a:pos x="131" y="708"/>
                </a:cxn>
                <a:cxn ang="0">
                  <a:pos x="90" y="660"/>
                </a:cxn>
                <a:cxn ang="0">
                  <a:pos x="54" y="608"/>
                </a:cxn>
                <a:cxn ang="0">
                  <a:pos x="28" y="552"/>
                </a:cxn>
                <a:cxn ang="0">
                  <a:pos x="10" y="494"/>
                </a:cxn>
                <a:cxn ang="0">
                  <a:pos x="0" y="434"/>
                </a:cxn>
                <a:cxn ang="0">
                  <a:pos x="0" y="373"/>
                </a:cxn>
                <a:cxn ang="0">
                  <a:pos x="8" y="311"/>
                </a:cxn>
                <a:cxn ang="0">
                  <a:pos x="28" y="249"/>
                </a:cxn>
                <a:cxn ang="0">
                  <a:pos x="56" y="194"/>
                </a:cxn>
                <a:cxn ang="0">
                  <a:pos x="94" y="143"/>
                </a:cxn>
                <a:cxn ang="0">
                  <a:pos x="136" y="100"/>
                </a:cxn>
                <a:cxn ang="0">
                  <a:pos x="185" y="65"/>
                </a:cxn>
                <a:cxn ang="0">
                  <a:pos x="237" y="37"/>
                </a:cxn>
                <a:cxn ang="0">
                  <a:pos x="293" y="16"/>
                </a:cxn>
                <a:cxn ang="0">
                  <a:pos x="352" y="3"/>
                </a:cxn>
                <a:cxn ang="0">
                  <a:pos x="416" y="0"/>
                </a:cxn>
              </a:cxnLst>
              <a:rect l="0" t="0" r="r" b="b"/>
              <a:pathLst>
                <a:path w="887" h="859">
                  <a:moveTo>
                    <a:pt x="416" y="0"/>
                  </a:moveTo>
                  <a:lnTo>
                    <a:pt x="479" y="3"/>
                  </a:lnTo>
                  <a:lnTo>
                    <a:pt x="542" y="16"/>
                  </a:lnTo>
                  <a:lnTo>
                    <a:pt x="606" y="37"/>
                  </a:lnTo>
                  <a:lnTo>
                    <a:pt x="661" y="65"/>
                  </a:lnTo>
                  <a:lnTo>
                    <a:pt x="710" y="102"/>
                  </a:lnTo>
                  <a:lnTo>
                    <a:pt x="755" y="145"/>
                  </a:lnTo>
                  <a:lnTo>
                    <a:pt x="792" y="194"/>
                  </a:lnTo>
                  <a:lnTo>
                    <a:pt x="823" y="246"/>
                  </a:lnTo>
                  <a:lnTo>
                    <a:pt x="850" y="302"/>
                  </a:lnTo>
                  <a:lnTo>
                    <a:pt x="868" y="358"/>
                  </a:lnTo>
                  <a:lnTo>
                    <a:pt x="881" y="417"/>
                  </a:lnTo>
                  <a:lnTo>
                    <a:pt x="887" y="473"/>
                  </a:lnTo>
                  <a:lnTo>
                    <a:pt x="887" y="529"/>
                  </a:lnTo>
                  <a:lnTo>
                    <a:pt x="877" y="581"/>
                  </a:lnTo>
                  <a:lnTo>
                    <a:pt x="863" y="630"/>
                  </a:lnTo>
                  <a:lnTo>
                    <a:pt x="835" y="684"/>
                  </a:lnTo>
                  <a:lnTo>
                    <a:pt x="801" y="731"/>
                  </a:lnTo>
                  <a:lnTo>
                    <a:pt x="760" y="770"/>
                  </a:lnTo>
                  <a:lnTo>
                    <a:pt x="712" y="803"/>
                  </a:lnTo>
                  <a:lnTo>
                    <a:pt x="660" y="828"/>
                  </a:lnTo>
                  <a:lnTo>
                    <a:pt x="606" y="846"/>
                  </a:lnTo>
                  <a:lnTo>
                    <a:pt x="546" y="856"/>
                  </a:lnTo>
                  <a:lnTo>
                    <a:pt x="485" y="859"/>
                  </a:lnTo>
                  <a:lnTo>
                    <a:pt x="421" y="854"/>
                  </a:lnTo>
                  <a:lnTo>
                    <a:pt x="358" y="841"/>
                  </a:lnTo>
                  <a:lnTo>
                    <a:pt x="295" y="818"/>
                  </a:lnTo>
                  <a:lnTo>
                    <a:pt x="235" y="788"/>
                  </a:lnTo>
                  <a:lnTo>
                    <a:pt x="179" y="751"/>
                  </a:lnTo>
                  <a:lnTo>
                    <a:pt x="131" y="708"/>
                  </a:lnTo>
                  <a:lnTo>
                    <a:pt x="90" y="660"/>
                  </a:lnTo>
                  <a:lnTo>
                    <a:pt x="54" y="608"/>
                  </a:lnTo>
                  <a:lnTo>
                    <a:pt x="28" y="552"/>
                  </a:lnTo>
                  <a:lnTo>
                    <a:pt x="10" y="494"/>
                  </a:lnTo>
                  <a:lnTo>
                    <a:pt x="0" y="434"/>
                  </a:lnTo>
                  <a:lnTo>
                    <a:pt x="0" y="373"/>
                  </a:lnTo>
                  <a:lnTo>
                    <a:pt x="8" y="311"/>
                  </a:lnTo>
                  <a:lnTo>
                    <a:pt x="28" y="249"/>
                  </a:lnTo>
                  <a:lnTo>
                    <a:pt x="56" y="194"/>
                  </a:lnTo>
                  <a:lnTo>
                    <a:pt x="94" y="143"/>
                  </a:lnTo>
                  <a:lnTo>
                    <a:pt x="136" y="100"/>
                  </a:lnTo>
                  <a:lnTo>
                    <a:pt x="185" y="65"/>
                  </a:lnTo>
                  <a:lnTo>
                    <a:pt x="237" y="37"/>
                  </a:lnTo>
                  <a:lnTo>
                    <a:pt x="293" y="16"/>
                  </a:lnTo>
                  <a:lnTo>
                    <a:pt x="352" y="3"/>
                  </a:lnTo>
                  <a:lnTo>
                    <a:pt x="416" y="0"/>
                  </a:lnTo>
                  <a:close/>
                </a:path>
              </a:pathLst>
            </a:custGeom>
            <a:solidFill>
              <a:srgbClr val="FFC89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207" name="Freeform 8"/>
            <p:cNvSpPr>
              <a:spLocks/>
            </p:cNvSpPr>
            <p:nvPr/>
          </p:nvSpPr>
          <p:spPr bwMode="auto">
            <a:xfrm>
              <a:off x="1500188" y="2676525"/>
              <a:ext cx="1230312" cy="1190625"/>
            </a:xfrm>
            <a:custGeom>
              <a:avLst/>
              <a:gdLst/>
              <a:ahLst/>
              <a:cxnLst>
                <a:cxn ang="0">
                  <a:pos x="363" y="0"/>
                </a:cxn>
                <a:cxn ang="0">
                  <a:pos x="417" y="4"/>
                </a:cxn>
                <a:cxn ang="0">
                  <a:pos x="473" y="15"/>
                </a:cxn>
                <a:cxn ang="0">
                  <a:pos x="529" y="34"/>
                </a:cxn>
                <a:cxn ang="0">
                  <a:pos x="581" y="62"/>
                </a:cxn>
                <a:cxn ang="0">
                  <a:pos x="628" y="97"/>
                </a:cxn>
                <a:cxn ang="0">
                  <a:pos x="669" y="140"/>
                </a:cxn>
                <a:cxn ang="0">
                  <a:pos x="702" y="187"/>
                </a:cxn>
                <a:cxn ang="0">
                  <a:pos x="730" y="239"/>
                </a:cxn>
                <a:cxn ang="0">
                  <a:pos x="751" y="293"/>
                </a:cxn>
                <a:cxn ang="0">
                  <a:pos x="766" y="347"/>
                </a:cxn>
                <a:cxn ang="0">
                  <a:pos x="775" y="401"/>
                </a:cxn>
                <a:cxn ang="0">
                  <a:pos x="775" y="455"/>
                </a:cxn>
                <a:cxn ang="0">
                  <a:pos x="769" y="505"/>
                </a:cxn>
                <a:cxn ang="0">
                  <a:pos x="754" y="552"/>
                </a:cxn>
                <a:cxn ang="0">
                  <a:pos x="730" y="599"/>
                </a:cxn>
                <a:cxn ang="0">
                  <a:pos x="700" y="640"/>
                </a:cxn>
                <a:cxn ang="0">
                  <a:pos x="663" y="673"/>
                </a:cxn>
                <a:cxn ang="0">
                  <a:pos x="622" y="701"/>
                </a:cxn>
                <a:cxn ang="0">
                  <a:pos x="578" y="724"/>
                </a:cxn>
                <a:cxn ang="0">
                  <a:pos x="529" y="739"/>
                </a:cxn>
                <a:cxn ang="0">
                  <a:pos x="477" y="748"/>
                </a:cxn>
                <a:cxn ang="0">
                  <a:pos x="423" y="750"/>
                </a:cxn>
                <a:cxn ang="0">
                  <a:pos x="369" y="746"/>
                </a:cxn>
                <a:cxn ang="0">
                  <a:pos x="313" y="733"/>
                </a:cxn>
                <a:cxn ang="0">
                  <a:pos x="257" y="714"/>
                </a:cxn>
                <a:cxn ang="0">
                  <a:pos x="200" y="684"/>
                </a:cxn>
                <a:cxn ang="0">
                  <a:pos x="149" y="649"/>
                </a:cxn>
                <a:cxn ang="0">
                  <a:pos x="103" y="606"/>
                </a:cxn>
                <a:cxn ang="0">
                  <a:pos x="66" y="560"/>
                </a:cxn>
                <a:cxn ang="0">
                  <a:pos x="36" y="507"/>
                </a:cxn>
                <a:cxn ang="0">
                  <a:pos x="15" y="453"/>
                </a:cxn>
                <a:cxn ang="0">
                  <a:pos x="2" y="395"/>
                </a:cxn>
                <a:cxn ang="0">
                  <a:pos x="0" y="338"/>
                </a:cxn>
                <a:cxn ang="0">
                  <a:pos x="8" y="278"/>
                </a:cxn>
                <a:cxn ang="0">
                  <a:pos x="26" y="220"/>
                </a:cxn>
                <a:cxn ang="0">
                  <a:pos x="52" y="170"/>
                </a:cxn>
                <a:cxn ang="0">
                  <a:pos x="82" y="127"/>
                </a:cxn>
                <a:cxn ang="0">
                  <a:pos x="120" y="90"/>
                </a:cxn>
                <a:cxn ang="0">
                  <a:pos x="162" y="58"/>
                </a:cxn>
                <a:cxn ang="0">
                  <a:pos x="207" y="34"/>
                </a:cxn>
                <a:cxn ang="0">
                  <a:pos x="257" y="15"/>
                </a:cxn>
                <a:cxn ang="0">
                  <a:pos x="309" y="4"/>
                </a:cxn>
                <a:cxn ang="0">
                  <a:pos x="363" y="0"/>
                </a:cxn>
              </a:cxnLst>
              <a:rect l="0" t="0" r="r" b="b"/>
              <a:pathLst>
                <a:path w="775" h="750">
                  <a:moveTo>
                    <a:pt x="363" y="0"/>
                  </a:moveTo>
                  <a:lnTo>
                    <a:pt x="417" y="4"/>
                  </a:lnTo>
                  <a:lnTo>
                    <a:pt x="473" y="15"/>
                  </a:lnTo>
                  <a:lnTo>
                    <a:pt x="529" y="34"/>
                  </a:lnTo>
                  <a:lnTo>
                    <a:pt x="581" y="62"/>
                  </a:lnTo>
                  <a:lnTo>
                    <a:pt x="628" y="97"/>
                  </a:lnTo>
                  <a:lnTo>
                    <a:pt x="669" y="140"/>
                  </a:lnTo>
                  <a:lnTo>
                    <a:pt x="702" y="187"/>
                  </a:lnTo>
                  <a:lnTo>
                    <a:pt x="730" y="239"/>
                  </a:lnTo>
                  <a:lnTo>
                    <a:pt x="751" y="293"/>
                  </a:lnTo>
                  <a:lnTo>
                    <a:pt x="766" y="347"/>
                  </a:lnTo>
                  <a:lnTo>
                    <a:pt x="775" y="401"/>
                  </a:lnTo>
                  <a:lnTo>
                    <a:pt x="775" y="455"/>
                  </a:lnTo>
                  <a:lnTo>
                    <a:pt x="769" y="505"/>
                  </a:lnTo>
                  <a:lnTo>
                    <a:pt x="754" y="552"/>
                  </a:lnTo>
                  <a:lnTo>
                    <a:pt x="730" y="599"/>
                  </a:lnTo>
                  <a:lnTo>
                    <a:pt x="700" y="640"/>
                  </a:lnTo>
                  <a:lnTo>
                    <a:pt x="663" y="673"/>
                  </a:lnTo>
                  <a:lnTo>
                    <a:pt x="622" y="701"/>
                  </a:lnTo>
                  <a:lnTo>
                    <a:pt x="578" y="724"/>
                  </a:lnTo>
                  <a:lnTo>
                    <a:pt x="529" y="739"/>
                  </a:lnTo>
                  <a:lnTo>
                    <a:pt x="477" y="748"/>
                  </a:lnTo>
                  <a:lnTo>
                    <a:pt x="423" y="750"/>
                  </a:lnTo>
                  <a:lnTo>
                    <a:pt x="369" y="746"/>
                  </a:lnTo>
                  <a:lnTo>
                    <a:pt x="313" y="733"/>
                  </a:lnTo>
                  <a:lnTo>
                    <a:pt x="257" y="714"/>
                  </a:lnTo>
                  <a:lnTo>
                    <a:pt x="200" y="684"/>
                  </a:lnTo>
                  <a:lnTo>
                    <a:pt x="149" y="649"/>
                  </a:lnTo>
                  <a:lnTo>
                    <a:pt x="103" y="606"/>
                  </a:lnTo>
                  <a:lnTo>
                    <a:pt x="66" y="560"/>
                  </a:lnTo>
                  <a:lnTo>
                    <a:pt x="36" y="507"/>
                  </a:lnTo>
                  <a:lnTo>
                    <a:pt x="15" y="453"/>
                  </a:lnTo>
                  <a:lnTo>
                    <a:pt x="2" y="395"/>
                  </a:lnTo>
                  <a:lnTo>
                    <a:pt x="0" y="338"/>
                  </a:lnTo>
                  <a:lnTo>
                    <a:pt x="8" y="278"/>
                  </a:lnTo>
                  <a:lnTo>
                    <a:pt x="26" y="220"/>
                  </a:lnTo>
                  <a:lnTo>
                    <a:pt x="52" y="170"/>
                  </a:lnTo>
                  <a:lnTo>
                    <a:pt x="82" y="127"/>
                  </a:lnTo>
                  <a:lnTo>
                    <a:pt x="120" y="90"/>
                  </a:lnTo>
                  <a:lnTo>
                    <a:pt x="162" y="58"/>
                  </a:lnTo>
                  <a:lnTo>
                    <a:pt x="207" y="34"/>
                  </a:lnTo>
                  <a:lnTo>
                    <a:pt x="257" y="15"/>
                  </a:lnTo>
                  <a:lnTo>
                    <a:pt x="309" y="4"/>
                  </a:lnTo>
                  <a:lnTo>
                    <a:pt x="363" y="0"/>
                  </a:lnTo>
                  <a:close/>
                </a:path>
              </a:pathLst>
            </a:custGeom>
            <a:solidFill>
              <a:srgbClr val="FFD7A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208" name="Freeform 9"/>
            <p:cNvSpPr>
              <a:spLocks/>
            </p:cNvSpPr>
            <p:nvPr/>
          </p:nvSpPr>
          <p:spPr bwMode="auto">
            <a:xfrm>
              <a:off x="1368425" y="2628900"/>
              <a:ext cx="1211262" cy="1098550"/>
            </a:xfrm>
            <a:custGeom>
              <a:avLst/>
              <a:gdLst/>
              <a:ahLst/>
              <a:cxnLst>
                <a:cxn ang="0">
                  <a:pos x="413" y="0"/>
                </a:cxn>
                <a:cxn ang="0">
                  <a:pos x="476" y="4"/>
                </a:cxn>
                <a:cxn ang="0">
                  <a:pos x="540" y="17"/>
                </a:cxn>
                <a:cxn ang="0">
                  <a:pos x="603" y="38"/>
                </a:cxn>
                <a:cxn ang="0">
                  <a:pos x="648" y="60"/>
                </a:cxn>
                <a:cxn ang="0">
                  <a:pos x="685" y="82"/>
                </a:cxn>
                <a:cxn ang="0">
                  <a:pos x="715" y="108"/>
                </a:cxn>
                <a:cxn ang="0">
                  <a:pos x="741" y="135"/>
                </a:cxn>
                <a:cxn ang="0">
                  <a:pos x="763" y="164"/>
                </a:cxn>
                <a:cxn ang="0">
                  <a:pos x="759" y="207"/>
                </a:cxn>
                <a:cxn ang="0">
                  <a:pos x="748" y="245"/>
                </a:cxn>
                <a:cxn ang="0">
                  <a:pos x="731" y="274"/>
                </a:cxn>
                <a:cxn ang="0">
                  <a:pos x="709" y="300"/>
                </a:cxn>
                <a:cxn ang="0">
                  <a:pos x="681" y="321"/>
                </a:cxn>
                <a:cxn ang="0">
                  <a:pos x="649" y="336"/>
                </a:cxn>
                <a:cxn ang="0">
                  <a:pos x="614" y="349"/>
                </a:cxn>
                <a:cxn ang="0">
                  <a:pos x="577" y="356"/>
                </a:cxn>
                <a:cxn ang="0">
                  <a:pos x="538" y="362"/>
                </a:cxn>
                <a:cxn ang="0">
                  <a:pos x="497" y="364"/>
                </a:cxn>
                <a:cxn ang="0">
                  <a:pos x="458" y="364"/>
                </a:cxn>
                <a:cxn ang="0">
                  <a:pos x="379" y="360"/>
                </a:cxn>
                <a:cxn ang="0">
                  <a:pos x="344" y="356"/>
                </a:cxn>
                <a:cxn ang="0">
                  <a:pos x="312" y="351"/>
                </a:cxn>
                <a:cxn ang="0">
                  <a:pos x="284" y="345"/>
                </a:cxn>
                <a:cxn ang="0">
                  <a:pos x="262" y="342"/>
                </a:cxn>
                <a:cxn ang="0">
                  <a:pos x="243" y="338"/>
                </a:cxn>
                <a:cxn ang="0">
                  <a:pos x="232" y="336"/>
                </a:cxn>
                <a:cxn ang="0">
                  <a:pos x="229" y="334"/>
                </a:cxn>
                <a:cxn ang="0">
                  <a:pos x="240" y="394"/>
                </a:cxn>
                <a:cxn ang="0">
                  <a:pos x="245" y="448"/>
                </a:cxn>
                <a:cxn ang="0">
                  <a:pos x="243" y="496"/>
                </a:cxn>
                <a:cxn ang="0">
                  <a:pos x="236" y="539"/>
                </a:cxn>
                <a:cxn ang="0">
                  <a:pos x="225" y="578"/>
                </a:cxn>
                <a:cxn ang="0">
                  <a:pos x="210" y="612"/>
                </a:cxn>
                <a:cxn ang="0">
                  <a:pos x="193" y="640"/>
                </a:cxn>
                <a:cxn ang="0">
                  <a:pos x="175" y="662"/>
                </a:cxn>
                <a:cxn ang="0">
                  <a:pos x="154" y="679"/>
                </a:cxn>
                <a:cxn ang="0">
                  <a:pos x="135" y="692"/>
                </a:cxn>
                <a:cxn ang="0">
                  <a:pos x="96" y="651"/>
                </a:cxn>
                <a:cxn ang="0">
                  <a:pos x="65" y="606"/>
                </a:cxn>
                <a:cxn ang="0">
                  <a:pos x="39" y="558"/>
                </a:cxn>
                <a:cxn ang="0">
                  <a:pos x="20" y="507"/>
                </a:cxn>
                <a:cxn ang="0">
                  <a:pos x="7" y="453"/>
                </a:cxn>
                <a:cxn ang="0">
                  <a:pos x="0" y="399"/>
                </a:cxn>
                <a:cxn ang="0">
                  <a:pos x="0" y="345"/>
                </a:cxn>
                <a:cxn ang="0">
                  <a:pos x="9" y="297"/>
                </a:cxn>
                <a:cxn ang="0">
                  <a:pos x="26" y="250"/>
                </a:cxn>
                <a:cxn ang="0">
                  <a:pos x="55" y="194"/>
                </a:cxn>
                <a:cxn ang="0">
                  <a:pos x="91" y="144"/>
                </a:cxn>
                <a:cxn ang="0">
                  <a:pos x="134" y="101"/>
                </a:cxn>
                <a:cxn ang="0">
                  <a:pos x="182" y="66"/>
                </a:cxn>
                <a:cxn ang="0">
                  <a:pos x="234" y="38"/>
                </a:cxn>
                <a:cxn ang="0">
                  <a:pos x="292" y="17"/>
                </a:cxn>
                <a:cxn ang="0">
                  <a:pos x="351" y="4"/>
                </a:cxn>
                <a:cxn ang="0">
                  <a:pos x="413" y="0"/>
                </a:cxn>
              </a:cxnLst>
              <a:rect l="0" t="0" r="r" b="b"/>
              <a:pathLst>
                <a:path w="763" h="692">
                  <a:moveTo>
                    <a:pt x="413" y="0"/>
                  </a:moveTo>
                  <a:lnTo>
                    <a:pt x="476" y="4"/>
                  </a:lnTo>
                  <a:lnTo>
                    <a:pt x="540" y="17"/>
                  </a:lnTo>
                  <a:lnTo>
                    <a:pt x="603" y="38"/>
                  </a:lnTo>
                  <a:lnTo>
                    <a:pt x="648" y="60"/>
                  </a:lnTo>
                  <a:lnTo>
                    <a:pt x="685" y="82"/>
                  </a:lnTo>
                  <a:lnTo>
                    <a:pt x="715" y="108"/>
                  </a:lnTo>
                  <a:lnTo>
                    <a:pt x="741" y="135"/>
                  </a:lnTo>
                  <a:lnTo>
                    <a:pt x="763" y="164"/>
                  </a:lnTo>
                  <a:lnTo>
                    <a:pt x="759" y="207"/>
                  </a:lnTo>
                  <a:lnTo>
                    <a:pt x="748" y="245"/>
                  </a:lnTo>
                  <a:lnTo>
                    <a:pt x="731" y="274"/>
                  </a:lnTo>
                  <a:lnTo>
                    <a:pt x="709" y="300"/>
                  </a:lnTo>
                  <a:lnTo>
                    <a:pt x="681" y="321"/>
                  </a:lnTo>
                  <a:lnTo>
                    <a:pt x="649" y="336"/>
                  </a:lnTo>
                  <a:lnTo>
                    <a:pt x="614" y="349"/>
                  </a:lnTo>
                  <a:lnTo>
                    <a:pt x="577" y="356"/>
                  </a:lnTo>
                  <a:lnTo>
                    <a:pt x="538" y="362"/>
                  </a:lnTo>
                  <a:lnTo>
                    <a:pt x="497" y="364"/>
                  </a:lnTo>
                  <a:lnTo>
                    <a:pt x="458" y="364"/>
                  </a:lnTo>
                  <a:lnTo>
                    <a:pt x="379" y="360"/>
                  </a:lnTo>
                  <a:lnTo>
                    <a:pt x="344" y="356"/>
                  </a:lnTo>
                  <a:lnTo>
                    <a:pt x="312" y="351"/>
                  </a:lnTo>
                  <a:lnTo>
                    <a:pt x="284" y="345"/>
                  </a:lnTo>
                  <a:lnTo>
                    <a:pt x="262" y="342"/>
                  </a:lnTo>
                  <a:lnTo>
                    <a:pt x="243" y="338"/>
                  </a:lnTo>
                  <a:lnTo>
                    <a:pt x="232" y="336"/>
                  </a:lnTo>
                  <a:lnTo>
                    <a:pt x="229" y="334"/>
                  </a:lnTo>
                  <a:lnTo>
                    <a:pt x="240" y="394"/>
                  </a:lnTo>
                  <a:lnTo>
                    <a:pt x="245" y="448"/>
                  </a:lnTo>
                  <a:lnTo>
                    <a:pt x="243" y="496"/>
                  </a:lnTo>
                  <a:lnTo>
                    <a:pt x="236" y="539"/>
                  </a:lnTo>
                  <a:lnTo>
                    <a:pt x="225" y="578"/>
                  </a:lnTo>
                  <a:lnTo>
                    <a:pt x="210" y="612"/>
                  </a:lnTo>
                  <a:lnTo>
                    <a:pt x="193" y="640"/>
                  </a:lnTo>
                  <a:lnTo>
                    <a:pt x="175" y="662"/>
                  </a:lnTo>
                  <a:lnTo>
                    <a:pt x="154" y="679"/>
                  </a:lnTo>
                  <a:lnTo>
                    <a:pt x="135" y="692"/>
                  </a:lnTo>
                  <a:lnTo>
                    <a:pt x="96" y="651"/>
                  </a:lnTo>
                  <a:lnTo>
                    <a:pt x="65" y="606"/>
                  </a:lnTo>
                  <a:lnTo>
                    <a:pt x="39" y="558"/>
                  </a:lnTo>
                  <a:lnTo>
                    <a:pt x="20" y="507"/>
                  </a:lnTo>
                  <a:lnTo>
                    <a:pt x="7" y="453"/>
                  </a:lnTo>
                  <a:lnTo>
                    <a:pt x="0" y="399"/>
                  </a:lnTo>
                  <a:lnTo>
                    <a:pt x="0" y="345"/>
                  </a:lnTo>
                  <a:lnTo>
                    <a:pt x="9" y="297"/>
                  </a:lnTo>
                  <a:lnTo>
                    <a:pt x="26" y="250"/>
                  </a:lnTo>
                  <a:lnTo>
                    <a:pt x="55" y="194"/>
                  </a:lnTo>
                  <a:lnTo>
                    <a:pt x="91" y="144"/>
                  </a:lnTo>
                  <a:lnTo>
                    <a:pt x="134" y="101"/>
                  </a:lnTo>
                  <a:lnTo>
                    <a:pt x="182" y="66"/>
                  </a:lnTo>
                  <a:lnTo>
                    <a:pt x="234" y="38"/>
                  </a:lnTo>
                  <a:lnTo>
                    <a:pt x="292" y="17"/>
                  </a:lnTo>
                  <a:lnTo>
                    <a:pt x="351" y="4"/>
                  </a:lnTo>
                  <a:lnTo>
                    <a:pt x="413" y="0"/>
                  </a:lnTo>
                  <a:close/>
                </a:path>
              </a:pathLst>
            </a:custGeom>
            <a:solidFill>
              <a:srgbClr val="E6934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209" name="Freeform 10"/>
            <p:cNvSpPr>
              <a:spLocks/>
            </p:cNvSpPr>
            <p:nvPr/>
          </p:nvSpPr>
          <p:spPr bwMode="auto">
            <a:xfrm>
              <a:off x="1368425" y="2600325"/>
              <a:ext cx="1217612" cy="1106488"/>
            </a:xfrm>
            <a:custGeom>
              <a:avLst/>
              <a:gdLst/>
              <a:ahLst/>
              <a:cxnLst>
                <a:cxn ang="0">
                  <a:pos x="417" y="0"/>
                </a:cxn>
                <a:cxn ang="0">
                  <a:pos x="480" y="3"/>
                </a:cxn>
                <a:cxn ang="0">
                  <a:pos x="543" y="16"/>
                </a:cxn>
                <a:cxn ang="0">
                  <a:pos x="607" y="37"/>
                </a:cxn>
                <a:cxn ang="0">
                  <a:pos x="651" y="59"/>
                </a:cxn>
                <a:cxn ang="0">
                  <a:pos x="687" y="82"/>
                </a:cxn>
                <a:cxn ang="0">
                  <a:pos x="716" y="108"/>
                </a:cxn>
                <a:cxn ang="0">
                  <a:pos x="744" y="134"/>
                </a:cxn>
                <a:cxn ang="0">
                  <a:pos x="767" y="164"/>
                </a:cxn>
                <a:cxn ang="0">
                  <a:pos x="763" y="207"/>
                </a:cxn>
                <a:cxn ang="0">
                  <a:pos x="752" y="244"/>
                </a:cxn>
                <a:cxn ang="0">
                  <a:pos x="735" y="274"/>
                </a:cxn>
                <a:cxn ang="0">
                  <a:pos x="713" y="300"/>
                </a:cxn>
                <a:cxn ang="0">
                  <a:pos x="685" y="320"/>
                </a:cxn>
                <a:cxn ang="0">
                  <a:pos x="653" y="335"/>
                </a:cxn>
                <a:cxn ang="0">
                  <a:pos x="618" y="348"/>
                </a:cxn>
                <a:cxn ang="0">
                  <a:pos x="581" y="356"/>
                </a:cxn>
                <a:cxn ang="0">
                  <a:pos x="541" y="361"/>
                </a:cxn>
                <a:cxn ang="0">
                  <a:pos x="500" y="363"/>
                </a:cxn>
                <a:cxn ang="0">
                  <a:pos x="461" y="363"/>
                </a:cxn>
                <a:cxn ang="0">
                  <a:pos x="383" y="360"/>
                </a:cxn>
                <a:cxn ang="0">
                  <a:pos x="348" y="356"/>
                </a:cxn>
                <a:cxn ang="0">
                  <a:pos x="316" y="350"/>
                </a:cxn>
                <a:cxn ang="0">
                  <a:pos x="288" y="345"/>
                </a:cxn>
                <a:cxn ang="0">
                  <a:pos x="266" y="341"/>
                </a:cxn>
                <a:cxn ang="0">
                  <a:pos x="247" y="337"/>
                </a:cxn>
                <a:cxn ang="0">
                  <a:pos x="236" y="335"/>
                </a:cxn>
                <a:cxn ang="0">
                  <a:pos x="232" y="333"/>
                </a:cxn>
                <a:cxn ang="0">
                  <a:pos x="245" y="395"/>
                </a:cxn>
                <a:cxn ang="0">
                  <a:pos x="251" y="451"/>
                </a:cxn>
                <a:cxn ang="0">
                  <a:pos x="249" y="501"/>
                </a:cxn>
                <a:cxn ang="0">
                  <a:pos x="242" y="544"/>
                </a:cxn>
                <a:cxn ang="0">
                  <a:pos x="230" y="583"/>
                </a:cxn>
                <a:cxn ang="0">
                  <a:pos x="216" y="615"/>
                </a:cxn>
                <a:cxn ang="0">
                  <a:pos x="197" y="643"/>
                </a:cxn>
                <a:cxn ang="0">
                  <a:pos x="178" y="663"/>
                </a:cxn>
                <a:cxn ang="0">
                  <a:pos x="158" y="680"/>
                </a:cxn>
                <a:cxn ang="0">
                  <a:pos x="139" y="691"/>
                </a:cxn>
                <a:cxn ang="0">
                  <a:pos x="121" y="697"/>
                </a:cxn>
                <a:cxn ang="0">
                  <a:pos x="81" y="649"/>
                </a:cxn>
                <a:cxn ang="0">
                  <a:pos x="50" y="598"/>
                </a:cxn>
                <a:cxn ang="0">
                  <a:pos x="26" y="544"/>
                </a:cxn>
                <a:cxn ang="0">
                  <a:pos x="9" y="486"/>
                </a:cxn>
                <a:cxn ang="0">
                  <a:pos x="0" y="429"/>
                </a:cxn>
                <a:cxn ang="0">
                  <a:pos x="0" y="369"/>
                </a:cxn>
                <a:cxn ang="0">
                  <a:pos x="11" y="309"/>
                </a:cxn>
                <a:cxn ang="0">
                  <a:pos x="29" y="249"/>
                </a:cxn>
                <a:cxn ang="0">
                  <a:pos x="57" y="194"/>
                </a:cxn>
                <a:cxn ang="0">
                  <a:pos x="95" y="143"/>
                </a:cxn>
                <a:cxn ang="0">
                  <a:pos x="137" y="100"/>
                </a:cxn>
                <a:cxn ang="0">
                  <a:pos x="186" y="65"/>
                </a:cxn>
                <a:cxn ang="0">
                  <a:pos x="238" y="37"/>
                </a:cxn>
                <a:cxn ang="0">
                  <a:pos x="294" y="16"/>
                </a:cxn>
                <a:cxn ang="0">
                  <a:pos x="353" y="3"/>
                </a:cxn>
                <a:cxn ang="0">
                  <a:pos x="417" y="0"/>
                </a:cxn>
              </a:cxnLst>
              <a:rect l="0" t="0" r="r" b="b"/>
              <a:pathLst>
                <a:path w="767" h="697">
                  <a:moveTo>
                    <a:pt x="417" y="0"/>
                  </a:moveTo>
                  <a:lnTo>
                    <a:pt x="480" y="3"/>
                  </a:lnTo>
                  <a:lnTo>
                    <a:pt x="543" y="16"/>
                  </a:lnTo>
                  <a:lnTo>
                    <a:pt x="607" y="37"/>
                  </a:lnTo>
                  <a:lnTo>
                    <a:pt x="651" y="59"/>
                  </a:lnTo>
                  <a:lnTo>
                    <a:pt x="687" y="82"/>
                  </a:lnTo>
                  <a:lnTo>
                    <a:pt x="716" y="108"/>
                  </a:lnTo>
                  <a:lnTo>
                    <a:pt x="744" y="134"/>
                  </a:lnTo>
                  <a:lnTo>
                    <a:pt x="767" y="164"/>
                  </a:lnTo>
                  <a:lnTo>
                    <a:pt x="763" y="207"/>
                  </a:lnTo>
                  <a:lnTo>
                    <a:pt x="752" y="244"/>
                  </a:lnTo>
                  <a:lnTo>
                    <a:pt x="735" y="274"/>
                  </a:lnTo>
                  <a:lnTo>
                    <a:pt x="713" y="300"/>
                  </a:lnTo>
                  <a:lnTo>
                    <a:pt x="685" y="320"/>
                  </a:lnTo>
                  <a:lnTo>
                    <a:pt x="653" y="335"/>
                  </a:lnTo>
                  <a:lnTo>
                    <a:pt x="618" y="348"/>
                  </a:lnTo>
                  <a:lnTo>
                    <a:pt x="581" y="356"/>
                  </a:lnTo>
                  <a:lnTo>
                    <a:pt x="541" y="361"/>
                  </a:lnTo>
                  <a:lnTo>
                    <a:pt x="500" y="363"/>
                  </a:lnTo>
                  <a:lnTo>
                    <a:pt x="461" y="363"/>
                  </a:lnTo>
                  <a:lnTo>
                    <a:pt x="383" y="360"/>
                  </a:lnTo>
                  <a:lnTo>
                    <a:pt x="348" y="356"/>
                  </a:lnTo>
                  <a:lnTo>
                    <a:pt x="316" y="350"/>
                  </a:lnTo>
                  <a:lnTo>
                    <a:pt x="288" y="345"/>
                  </a:lnTo>
                  <a:lnTo>
                    <a:pt x="266" y="341"/>
                  </a:lnTo>
                  <a:lnTo>
                    <a:pt x="247" y="337"/>
                  </a:lnTo>
                  <a:lnTo>
                    <a:pt x="236" y="335"/>
                  </a:lnTo>
                  <a:lnTo>
                    <a:pt x="232" y="333"/>
                  </a:lnTo>
                  <a:lnTo>
                    <a:pt x="245" y="395"/>
                  </a:lnTo>
                  <a:lnTo>
                    <a:pt x="251" y="451"/>
                  </a:lnTo>
                  <a:lnTo>
                    <a:pt x="249" y="501"/>
                  </a:lnTo>
                  <a:lnTo>
                    <a:pt x="242" y="544"/>
                  </a:lnTo>
                  <a:lnTo>
                    <a:pt x="230" y="583"/>
                  </a:lnTo>
                  <a:lnTo>
                    <a:pt x="216" y="615"/>
                  </a:lnTo>
                  <a:lnTo>
                    <a:pt x="197" y="643"/>
                  </a:lnTo>
                  <a:lnTo>
                    <a:pt x="178" y="663"/>
                  </a:lnTo>
                  <a:lnTo>
                    <a:pt x="158" y="680"/>
                  </a:lnTo>
                  <a:lnTo>
                    <a:pt x="139" y="691"/>
                  </a:lnTo>
                  <a:lnTo>
                    <a:pt x="121" y="697"/>
                  </a:lnTo>
                  <a:lnTo>
                    <a:pt x="81" y="649"/>
                  </a:lnTo>
                  <a:lnTo>
                    <a:pt x="50" y="598"/>
                  </a:lnTo>
                  <a:lnTo>
                    <a:pt x="26" y="544"/>
                  </a:lnTo>
                  <a:lnTo>
                    <a:pt x="9" y="486"/>
                  </a:lnTo>
                  <a:lnTo>
                    <a:pt x="0" y="429"/>
                  </a:lnTo>
                  <a:lnTo>
                    <a:pt x="0" y="369"/>
                  </a:lnTo>
                  <a:lnTo>
                    <a:pt x="11" y="309"/>
                  </a:lnTo>
                  <a:lnTo>
                    <a:pt x="29" y="249"/>
                  </a:lnTo>
                  <a:lnTo>
                    <a:pt x="57" y="194"/>
                  </a:lnTo>
                  <a:lnTo>
                    <a:pt x="95" y="143"/>
                  </a:lnTo>
                  <a:lnTo>
                    <a:pt x="137" y="100"/>
                  </a:lnTo>
                  <a:lnTo>
                    <a:pt x="186" y="65"/>
                  </a:lnTo>
                  <a:lnTo>
                    <a:pt x="238" y="37"/>
                  </a:lnTo>
                  <a:lnTo>
                    <a:pt x="294" y="16"/>
                  </a:lnTo>
                  <a:lnTo>
                    <a:pt x="353" y="3"/>
                  </a:lnTo>
                  <a:lnTo>
                    <a:pt x="41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210" name="Freeform 11"/>
            <p:cNvSpPr>
              <a:spLocks/>
            </p:cNvSpPr>
            <p:nvPr/>
          </p:nvSpPr>
          <p:spPr bwMode="auto">
            <a:xfrm>
              <a:off x="2047875" y="4138613"/>
              <a:ext cx="277812" cy="169863"/>
            </a:xfrm>
            <a:custGeom>
              <a:avLst/>
              <a:gdLst/>
              <a:ahLst/>
              <a:cxnLst>
                <a:cxn ang="0">
                  <a:pos x="175" y="0"/>
                </a:cxn>
                <a:cxn ang="0">
                  <a:pos x="138" y="105"/>
                </a:cxn>
                <a:cxn ang="0">
                  <a:pos x="89" y="107"/>
                </a:cxn>
                <a:cxn ang="0">
                  <a:pos x="0" y="8"/>
                </a:cxn>
                <a:cxn ang="0">
                  <a:pos x="54" y="6"/>
                </a:cxn>
                <a:cxn ang="0">
                  <a:pos x="113" y="4"/>
                </a:cxn>
                <a:cxn ang="0">
                  <a:pos x="175" y="0"/>
                </a:cxn>
              </a:cxnLst>
              <a:rect l="0" t="0" r="r" b="b"/>
              <a:pathLst>
                <a:path w="175" h="107">
                  <a:moveTo>
                    <a:pt x="175" y="0"/>
                  </a:moveTo>
                  <a:lnTo>
                    <a:pt x="138" y="105"/>
                  </a:lnTo>
                  <a:lnTo>
                    <a:pt x="89" y="107"/>
                  </a:lnTo>
                  <a:lnTo>
                    <a:pt x="0" y="8"/>
                  </a:lnTo>
                  <a:lnTo>
                    <a:pt x="54" y="6"/>
                  </a:lnTo>
                  <a:lnTo>
                    <a:pt x="113" y="4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DA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211" name="Freeform 12"/>
            <p:cNvSpPr>
              <a:spLocks/>
            </p:cNvSpPr>
            <p:nvPr/>
          </p:nvSpPr>
          <p:spPr bwMode="auto">
            <a:xfrm>
              <a:off x="2178050" y="4278313"/>
              <a:ext cx="250825" cy="965200"/>
            </a:xfrm>
            <a:custGeom>
              <a:avLst/>
              <a:gdLst/>
              <a:ahLst/>
              <a:cxnLst>
                <a:cxn ang="0">
                  <a:pos x="50" y="0"/>
                </a:cxn>
                <a:cxn ang="0">
                  <a:pos x="67" y="56"/>
                </a:cxn>
                <a:cxn ang="0">
                  <a:pos x="82" y="116"/>
                </a:cxn>
                <a:cxn ang="0">
                  <a:pos x="97" y="173"/>
                </a:cxn>
                <a:cxn ang="0">
                  <a:pos x="110" y="231"/>
                </a:cxn>
                <a:cxn ang="0">
                  <a:pos x="121" y="287"/>
                </a:cxn>
                <a:cxn ang="0">
                  <a:pos x="130" y="339"/>
                </a:cxn>
                <a:cxn ang="0">
                  <a:pos x="139" y="386"/>
                </a:cxn>
                <a:cxn ang="0">
                  <a:pos x="145" y="427"/>
                </a:cxn>
                <a:cxn ang="0">
                  <a:pos x="151" y="462"/>
                </a:cxn>
                <a:cxn ang="0">
                  <a:pos x="154" y="488"/>
                </a:cxn>
                <a:cxn ang="0">
                  <a:pos x="158" y="505"/>
                </a:cxn>
                <a:cxn ang="0">
                  <a:pos x="158" y="511"/>
                </a:cxn>
                <a:cxn ang="0">
                  <a:pos x="84" y="608"/>
                </a:cxn>
                <a:cxn ang="0">
                  <a:pos x="0" y="520"/>
                </a:cxn>
                <a:cxn ang="0">
                  <a:pos x="3" y="470"/>
                </a:cxn>
                <a:cxn ang="0">
                  <a:pos x="5" y="416"/>
                </a:cxn>
                <a:cxn ang="0">
                  <a:pos x="7" y="360"/>
                </a:cxn>
                <a:cxn ang="0">
                  <a:pos x="9" y="302"/>
                </a:cxn>
                <a:cxn ang="0">
                  <a:pos x="9" y="95"/>
                </a:cxn>
                <a:cxn ang="0">
                  <a:pos x="7" y="58"/>
                </a:cxn>
                <a:cxn ang="0">
                  <a:pos x="7" y="4"/>
                </a:cxn>
                <a:cxn ang="0">
                  <a:pos x="50" y="0"/>
                </a:cxn>
              </a:cxnLst>
              <a:rect l="0" t="0" r="r" b="b"/>
              <a:pathLst>
                <a:path w="158" h="608">
                  <a:moveTo>
                    <a:pt x="50" y="0"/>
                  </a:moveTo>
                  <a:lnTo>
                    <a:pt x="67" y="56"/>
                  </a:lnTo>
                  <a:lnTo>
                    <a:pt x="82" y="116"/>
                  </a:lnTo>
                  <a:lnTo>
                    <a:pt x="97" y="173"/>
                  </a:lnTo>
                  <a:lnTo>
                    <a:pt x="110" y="231"/>
                  </a:lnTo>
                  <a:lnTo>
                    <a:pt x="121" y="287"/>
                  </a:lnTo>
                  <a:lnTo>
                    <a:pt x="130" y="339"/>
                  </a:lnTo>
                  <a:lnTo>
                    <a:pt x="139" y="386"/>
                  </a:lnTo>
                  <a:lnTo>
                    <a:pt x="145" y="427"/>
                  </a:lnTo>
                  <a:lnTo>
                    <a:pt x="151" y="462"/>
                  </a:lnTo>
                  <a:lnTo>
                    <a:pt x="154" y="488"/>
                  </a:lnTo>
                  <a:lnTo>
                    <a:pt x="158" y="505"/>
                  </a:lnTo>
                  <a:lnTo>
                    <a:pt x="158" y="511"/>
                  </a:lnTo>
                  <a:lnTo>
                    <a:pt x="84" y="608"/>
                  </a:lnTo>
                  <a:lnTo>
                    <a:pt x="0" y="520"/>
                  </a:lnTo>
                  <a:lnTo>
                    <a:pt x="3" y="470"/>
                  </a:lnTo>
                  <a:lnTo>
                    <a:pt x="5" y="416"/>
                  </a:lnTo>
                  <a:lnTo>
                    <a:pt x="7" y="360"/>
                  </a:lnTo>
                  <a:lnTo>
                    <a:pt x="9" y="302"/>
                  </a:lnTo>
                  <a:lnTo>
                    <a:pt x="9" y="95"/>
                  </a:lnTo>
                  <a:lnTo>
                    <a:pt x="7" y="58"/>
                  </a:lnTo>
                  <a:lnTo>
                    <a:pt x="7" y="4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DA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212" name="Freeform 13"/>
            <p:cNvSpPr>
              <a:spLocks/>
            </p:cNvSpPr>
            <p:nvPr/>
          </p:nvSpPr>
          <p:spPr bwMode="auto">
            <a:xfrm>
              <a:off x="1574800" y="2682875"/>
              <a:ext cx="895350" cy="417513"/>
            </a:xfrm>
            <a:custGeom>
              <a:avLst/>
              <a:gdLst/>
              <a:ahLst/>
              <a:cxnLst>
                <a:cxn ang="0">
                  <a:pos x="411" y="0"/>
                </a:cxn>
                <a:cxn ang="0">
                  <a:pos x="417" y="2"/>
                </a:cxn>
                <a:cxn ang="0">
                  <a:pos x="432" y="5"/>
                </a:cxn>
                <a:cxn ang="0">
                  <a:pos x="452" y="11"/>
                </a:cxn>
                <a:cxn ang="0">
                  <a:pos x="477" y="20"/>
                </a:cxn>
                <a:cxn ang="0">
                  <a:pos x="503" y="33"/>
                </a:cxn>
                <a:cxn ang="0">
                  <a:pos x="527" y="50"/>
                </a:cxn>
                <a:cxn ang="0">
                  <a:pos x="547" y="71"/>
                </a:cxn>
                <a:cxn ang="0">
                  <a:pos x="560" y="95"/>
                </a:cxn>
                <a:cxn ang="0">
                  <a:pos x="564" y="112"/>
                </a:cxn>
                <a:cxn ang="0">
                  <a:pos x="564" y="132"/>
                </a:cxn>
                <a:cxn ang="0">
                  <a:pos x="560" y="153"/>
                </a:cxn>
                <a:cxn ang="0">
                  <a:pos x="551" y="175"/>
                </a:cxn>
                <a:cxn ang="0">
                  <a:pos x="538" y="196"/>
                </a:cxn>
                <a:cxn ang="0">
                  <a:pos x="518" y="216"/>
                </a:cxn>
                <a:cxn ang="0">
                  <a:pos x="491" y="233"/>
                </a:cxn>
                <a:cxn ang="0">
                  <a:pos x="460" y="248"/>
                </a:cxn>
                <a:cxn ang="0">
                  <a:pos x="419" y="257"/>
                </a:cxn>
                <a:cxn ang="0">
                  <a:pos x="370" y="263"/>
                </a:cxn>
                <a:cxn ang="0">
                  <a:pos x="302" y="263"/>
                </a:cxn>
                <a:cxn ang="0">
                  <a:pos x="240" y="259"/>
                </a:cxn>
                <a:cxn ang="0">
                  <a:pos x="184" y="252"/>
                </a:cxn>
                <a:cxn ang="0">
                  <a:pos x="136" y="240"/>
                </a:cxn>
                <a:cxn ang="0">
                  <a:pos x="95" y="227"/>
                </a:cxn>
                <a:cxn ang="0">
                  <a:pos x="61" y="214"/>
                </a:cxn>
                <a:cxn ang="0">
                  <a:pos x="35" y="203"/>
                </a:cxn>
                <a:cxn ang="0">
                  <a:pos x="15" y="192"/>
                </a:cxn>
                <a:cxn ang="0">
                  <a:pos x="4" y="184"/>
                </a:cxn>
                <a:cxn ang="0">
                  <a:pos x="0" y="183"/>
                </a:cxn>
                <a:cxn ang="0">
                  <a:pos x="63" y="190"/>
                </a:cxn>
                <a:cxn ang="0">
                  <a:pos x="119" y="192"/>
                </a:cxn>
                <a:cxn ang="0">
                  <a:pos x="169" y="186"/>
                </a:cxn>
                <a:cxn ang="0">
                  <a:pos x="214" y="175"/>
                </a:cxn>
                <a:cxn ang="0">
                  <a:pos x="253" y="160"/>
                </a:cxn>
                <a:cxn ang="0">
                  <a:pos x="289" y="143"/>
                </a:cxn>
                <a:cxn ang="0">
                  <a:pos x="316" y="123"/>
                </a:cxn>
                <a:cxn ang="0">
                  <a:pos x="343" y="102"/>
                </a:cxn>
                <a:cxn ang="0">
                  <a:pos x="361" y="80"/>
                </a:cxn>
                <a:cxn ang="0">
                  <a:pos x="378" y="60"/>
                </a:cxn>
                <a:cxn ang="0">
                  <a:pos x="391" y="41"/>
                </a:cxn>
                <a:cxn ang="0">
                  <a:pos x="400" y="24"/>
                </a:cxn>
                <a:cxn ang="0">
                  <a:pos x="406" y="11"/>
                </a:cxn>
                <a:cxn ang="0">
                  <a:pos x="411" y="0"/>
                </a:cxn>
              </a:cxnLst>
              <a:rect l="0" t="0" r="r" b="b"/>
              <a:pathLst>
                <a:path w="564" h="263">
                  <a:moveTo>
                    <a:pt x="411" y="0"/>
                  </a:moveTo>
                  <a:lnTo>
                    <a:pt x="417" y="2"/>
                  </a:lnTo>
                  <a:lnTo>
                    <a:pt x="432" y="5"/>
                  </a:lnTo>
                  <a:lnTo>
                    <a:pt x="452" y="11"/>
                  </a:lnTo>
                  <a:lnTo>
                    <a:pt x="477" y="20"/>
                  </a:lnTo>
                  <a:lnTo>
                    <a:pt x="503" y="33"/>
                  </a:lnTo>
                  <a:lnTo>
                    <a:pt x="527" y="50"/>
                  </a:lnTo>
                  <a:lnTo>
                    <a:pt x="547" y="71"/>
                  </a:lnTo>
                  <a:lnTo>
                    <a:pt x="560" y="95"/>
                  </a:lnTo>
                  <a:lnTo>
                    <a:pt x="564" y="112"/>
                  </a:lnTo>
                  <a:lnTo>
                    <a:pt x="564" y="132"/>
                  </a:lnTo>
                  <a:lnTo>
                    <a:pt x="560" y="153"/>
                  </a:lnTo>
                  <a:lnTo>
                    <a:pt x="551" y="175"/>
                  </a:lnTo>
                  <a:lnTo>
                    <a:pt x="538" y="196"/>
                  </a:lnTo>
                  <a:lnTo>
                    <a:pt x="518" y="216"/>
                  </a:lnTo>
                  <a:lnTo>
                    <a:pt x="491" y="233"/>
                  </a:lnTo>
                  <a:lnTo>
                    <a:pt x="460" y="248"/>
                  </a:lnTo>
                  <a:lnTo>
                    <a:pt x="419" y="257"/>
                  </a:lnTo>
                  <a:lnTo>
                    <a:pt x="370" y="263"/>
                  </a:lnTo>
                  <a:lnTo>
                    <a:pt x="302" y="263"/>
                  </a:lnTo>
                  <a:lnTo>
                    <a:pt x="240" y="259"/>
                  </a:lnTo>
                  <a:lnTo>
                    <a:pt x="184" y="252"/>
                  </a:lnTo>
                  <a:lnTo>
                    <a:pt x="136" y="240"/>
                  </a:lnTo>
                  <a:lnTo>
                    <a:pt x="95" y="227"/>
                  </a:lnTo>
                  <a:lnTo>
                    <a:pt x="61" y="214"/>
                  </a:lnTo>
                  <a:lnTo>
                    <a:pt x="35" y="203"/>
                  </a:lnTo>
                  <a:lnTo>
                    <a:pt x="15" y="192"/>
                  </a:lnTo>
                  <a:lnTo>
                    <a:pt x="4" y="184"/>
                  </a:lnTo>
                  <a:lnTo>
                    <a:pt x="0" y="183"/>
                  </a:lnTo>
                  <a:lnTo>
                    <a:pt x="63" y="190"/>
                  </a:lnTo>
                  <a:lnTo>
                    <a:pt x="119" y="192"/>
                  </a:lnTo>
                  <a:lnTo>
                    <a:pt x="169" y="186"/>
                  </a:lnTo>
                  <a:lnTo>
                    <a:pt x="214" y="175"/>
                  </a:lnTo>
                  <a:lnTo>
                    <a:pt x="253" y="160"/>
                  </a:lnTo>
                  <a:lnTo>
                    <a:pt x="289" y="143"/>
                  </a:lnTo>
                  <a:lnTo>
                    <a:pt x="316" y="123"/>
                  </a:lnTo>
                  <a:lnTo>
                    <a:pt x="343" y="102"/>
                  </a:lnTo>
                  <a:lnTo>
                    <a:pt x="361" y="80"/>
                  </a:lnTo>
                  <a:lnTo>
                    <a:pt x="378" y="60"/>
                  </a:lnTo>
                  <a:lnTo>
                    <a:pt x="391" y="41"/>
                  </a:lnTo>
                  <a:lnTo>
                    <a:pt x="400" y="24"/>
                  </a:lnTo>
                  <a:lnTo>
                    <a:pt x="406" y="11"/>
                  </a:lnTo>
                  <a:lnTo>
                    <a:pt x="41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213" name="Freeform 14"/>
            <p:cNvSpPr>
              <a:spLocks noEditPoints="1"/>
            </p:cNvSpPr>
            <p:nvPr/>
          </p:nvSpPr>
          <p:spPr bwMode="auto">
            <a:xfrm>
              <a:off x="2130425" y="2863850"/>
              <a:ext cx="339725" cy="241300"/>
            </a:xfrm>
            <a:custGeom>
              <a:avLst/>
              <a:gdLst/>
              <a:ahLst/>
              <a:cxnLst>
                <a:cxn ang="0">
                  <a:pos x="4" y="152"/>
                </a:cxn>
                <a:cxn ang="0">
                  <a:pos x="0" y="152"/>
                </a:cxn>
                <a:cxn ang="0">
                  <a:pos x="4" y="152"/>
                </a:cxn>
                <a:cxn ang="0">
                  <a:pos x="212" y="0"/>
                </a:cxn>
                <a:cxn ang="0">
                  <a:pos x="212" y="1"/>
                </a:cxn>
                <a:cxn ang="0">
                  <a:pos x="214" y="9"/>
                </a:cxn>
                <a:cxn ang="0">
                  <a:pos x="214" y="31"/>
                </a:cxn>
                <a:cxn ang="0">
                  <a:pos x="212" y="44"/>
                </a:cxn>
                <a:cxn ang="0">
                  <a:pos x="209" y="61"/>
                </a:cxn>
                <a:cxn ang="0">
                  <a:pos x="201" y="78"/>
                </a:cxn>
                <a:cxn ang="0">
                  <a:pos x="190" y="95"/>
                </a:cxn>
                <a:cxn ang="0">
                  <a:pos x="173" y="110"/>
                </a:cxn>
                <a:cxn ang="0">
                  <a:pos x="153" y="125"/>
                </a:cxn>
                <a:cxn ang="0">
                  <a:pos x="125" y="136"/>
                </a:cxn>
                <a:cxn ang="0">
                  <a:pos x="91" y="145"/>
                </a:cxn>
                <a:cxn ang="0">
                  <a:pos x="50" y="151"/>
                </a:cxn>
                <a:cxn ang="0">
                  <a:pos x="4" y="152"/>
                </a:cxn>
                <a:cxn ang="0">
                  <a:pos x="13" y="151"/>
                </a:cxn>
                <a:cxn ang="0">
                  <a:pos x="30" y="149"/>
                </a:cxn>
                <a:cxn ang="0">
                  <a:pos x="48" y="147"/>
                </a:cxn>
                <a:cxn ang="0">
                  <a:pos x="71" y="141"/>
                </a:cxn>
                <a:cxn ang="0">
                  <a:pos x="95" y="134"/>
                </a:cxn>
                <a:cxn ang="0">
                  <a:pos x="121" y="125"/>
                </a:cxn>
                <a:cxn ang="0">
                  <a:pos x="145" y="113"/>
                </a:cxn>
                <a:cxn ang="0">
                  <a:pos x="168" y="98"/>
                </a:cxn>
                <a:cxn ang="0">
                  <a:pos x="186" y="80"/>
                </a:cxn>
                <a:cxn ang="0">
                  <a:pos x="201" y="57"/>
                </a:cxn>
                <a:cxn ang="0">
                  <a:pos x="210" y="31"/>
                </a:cxn>
                <a:cxn ang="0">
                  <a:pos x="212" y="0"/>
                </a:cxn>
              </a:cxnLst>
              <a:rect l="0" t="0" r="r" b="b"/>
              <a:pathLst>
                <a:path w="214" h="152">
                  <a:moveTo>
                    <a:pt x="4" y="152"/>
                  </a:moveTo>
                  <a:lnTo>
                    <a:pt x="0" y="152"/>
                  </a:lnTo>
                  <a:lnTo>
                    <a:pt x="4" y="152"/>
                  </a:lnTo>
                  <a:close/>
                  <a:moveTo>
                    <a:pt x="212" y="0"/>
                  </a:moveTo>
                  <a:lnTo>
                    <a:pt x="212" y="1"/>
                  </a:lnTo>
                  <a:lnTo>
                    <a:pt x="214" y="9"/>
                  </a:lnTo>
                  <a:lnTo>
                    <a:pt x="214" y="31"/>
                  </a:lnTo>
                  <a:lnTo>
                    <a:pt x="212" y="44"/>
                  </a:lnTo>
                  <a:lnTo>
                    <a:pt x="209" y="61"/>
                  </a:lnTo>
                  <a:lnTo>
                    <a:pt x="201" y="78"/>
                  </a:lnTo>
                  <a:lnTo>
                    <a:pt x="190" y="95"/>
                  </a:lnTo>
                  <a:lnTo>
                    <a:pt x="173" y="110"/>
                  </a:lnTo>
                  <a:lnTo>
                    <a:pt x="153" y="125"/>
                  </a:lnTo>
                  <a:lnTo>
                    <a:pt x="125" y="136"/>
                  </a:lnTo>
                  <a:lnTo>
                    <a:pt x="91" y="145"/>
                  </a:lnTo>
                  <a:lnTo>
                    <a:pt x="50" y="151"/>
                  </a:lnTo>
                  <a:lnTo>
                    <a:pt x="4" y="152"/>
                  </a:lnTo>
                  <a:lnTo>
                    <a:pt x="13" y="151"/>
                  </a:lnTo>
                  <a:lnTo>
                    <a:pt x="30" y="149"/>
                  </a:lnTo>
                  <a:lnTo>
                    <a:pt x="48" y="147"/>
                  </a:lnTo>
                  <a:lnTo>
                    <a:pt x="71" y="141"/>
                  </a:lnTo>
                  <a:lnTo>
                    <a:pt x="95" y="134"/>
                  </a:lnTo>
                  <a:lnTo>
                    <a:pt x="121" y="125"/>
                  </a:lnTo>
                  <a:lnTo>
                    <a:pt x="145" y="113"/>
                  </a:lnTo>
                  <a:lnTo>
                    <a:pt x="168" y="98"/>
                  </a:lnTo>
                  <a:lnTo>
                    <a:pt x="186" y="80"/>
                  </a:lnTo>
                  <a:lnTo>
                    <a:pt x="201" y="57"/>
                  </a:lnTo>
                  <a:lnTo>
                    <a:pt x="210" y="31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rgbClr val="A6B8B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214" name="Freeform 15"/>
            <p:cNvSpPr>
              <a:spLocks/>
            </p:cNvSpPr>
            <p:nvPr/>
          </p:nvSpPr>
          <p:spPr bwMode="auto">
            <a:xfrm>
              <a:off x="2635250" y="3011488"/>
              <a:ext cx="95250" cy="4873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10" y="13"/>
                </a:cxn>
                <a:cxn ang="0">
                  <a:pos x="19" y="30"/>
                </a:cxn>
                <a:cxn ang="0">
                  <a:pos x="30" y="52"/>
                </a:cxn>
                <a:cxn ang="0">
                  <a:pos x="39" y="80"/>
                </a:cxn>
                <a:cxn ang="0">
                  <a:pos x="51" y="115"/>
                </a:cxn>
                <a:cxn ang="0">
                  <a:pos x="56" y="155"/>
                </a:cxn>
                <a:cxn ang="0">
                  <a:pos x="60" y="201"/>
                </a:cxn>
                <a:cxn ang="0">
                  <a:pos x="56" y="252"/>
                </a:cxn>
                <a:cxn ang="0">
                  <a:pos x="47" y="307"/>
                </a:cxn>
                <a:cxn ang="0">
                  <a:pos x="47" y="302"/>
                </a:cxn>
                <a:cxn ang="0">
                  <a:pos x="49" y="287"/>
                </a:cxn>
                <a:cxn ang="0">
                  <a:pos x="51" y="261"/>
                </a:cxn>
                <a:cxn ang="0">
                  <a:pos x="51" y="229"/>
                </a:cxn>
                <a:cxn ang="0">
                  <a:pos x="49" y="190"/>
                </a:cxn>
                <a:cxn ang="0">
                  <a:pos x="43" y="147"/>
                </a:cxn>
                <a:cxn ang="0">
                  <a:pos x="34" y="99"/>
                </a:cxn>
                <a:cxn ang="0">
                  <a:pos x="21" y="50"/>
                </a:cxn>
                <a:cxn ang="0">
                  <a:pos x="0" y="0"/>
                </a:cxn>
              </a:cxnLst>
              <a:rect l="0" t="0" r="r" b="b"/>
              <a:pathLst>
                <a:path w="60" h="307">
                  <a:moveTo>
                    <a:pt x="0" y="0"/>
                  </a:moveTo>
                  <a:lnTo>
                    <a:pt x="2" y="4"/>
                  </a:lnTo>
                  <a:lnTo>
                    <a:pt x="10" y="13"/>
                  </a:lnTo>
                  <a:lnTo>
                    <a:pt x="19" y="30"/>
                  </a:lnTo>
                  <a:lnTo>
                    <a:pt x="30" y="52"/>
                  </a:lnTo>
                  <a:lnTo>
                    <a:pt x="39" y="80"/>
                  </a:lnTo>
                  <a:lnTo>
                    <a:pt x="51" y="115"/>
                  </a:lnTo>
                  <a:lnTo>
                    <a:pt x="56" y="155"/>
                  </a:lnTo>
                  <a:lnTo>
                    <a:pt x="60" y="201"/>
                  </a:lnTo>
                  <a:lnTo>
                    <a:pt x="56" y="252"/>
                  </a:lnTo>
                  <a:lnTo>
                    <a:pt x="47" y="307"/>
                  </a:lnTo>
                  <a:lnTo>
                    <a:pt x="47" y="302"/>
                  </a:lnTo>
                  <a:lnTo>
                    <a:pt x="49" y="287"/>
                  </a:lnTo>
                  <a:lnTo>
                    <a:pt x="51" y="261"/>
                  </a:lnTo>
                  <a:lnTo>
                    <a:pt x="51" y="229"/>
                  </a:lnTo>
                  <a:lnTo>
                    <a:pt x="49" y="190"/>
                  </a:lnTo>
                  <a:lnTo>
                    <a:pt x="43" y="147"/>
                  </a:lnTo>
                  <a:lnTo>
                    <a:pt x="34" y="99"/>
                  </a:lnTo>
                  <a:lnTo>
                    <a:pt x="21" y="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215" name="Freeform 16"/>
            <p:cNvSpPr>
              <a:spLocks/>
            </p:cNvSpPr>
            <p:nvPr/>
          </p:nvSpPr>
          <p:spPr bwMode="auto">
            <a:xfrm>
              <a:off x="2435225" y="4124325"/>
              <a:ext cx="168275" cy="1171575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72" y="26"/>
                </a:cxn>
                <a:cxn ang="0">
                  <a:pos x="106" y="733"/>
                </a:cxn>
                <a:cxn ang="0">
                  <a:pos x="67" y="737"/>
                </a:cxn>
                <a:cxn ang="0">
                  <a:pos x="24" y="738"/>
                </a:cxn>
                <a:cxn ang="0">
                  <a:pos x="13" y="641"/>
                </a:cxn>
                <a:cxn ang="0">
                  <a:pos x="3" y="533"/>
                </a:cxn>
                <a:cxn ang="0">
                  <a:pos x="0" y="421"/>
                </a:cxn>
                <a:cxn ang="0">
                  <a:pos x="0" y="336"/>
                </a:cxn>
                <a:cxn ang="0">
                  <a:pos x="2" y="259"/>
                </a:cxn>
                <a:cxn ang="0">
                  <a:pos x="3" y="192"/>
                </a:cxn>
                <a:cxn ang="0">
                  <a:pos x="9" y="134"/>
                </a:cxn>
                <a:cxn ang="0">
                  <a:pos x="13" y="88"/>
                </a:cxn>
                <a:cxn ang="0">
                  <a:pos x="18" y="50"/>
                </a:cxn>
                <a:cxn ang="0">
                  <a:pos x="22" y="22"/>
                </a:cxn>
                <a:cxn ang="0">
                  <a:pos x="24" y="6"/>
                </a:cxn>
                <a:cxn ang="0">
                  <a:pos x="26" y="0"/>
                </a:cxn>
              </a:cxnLst>
              <a:rect l="0" t="0" r="r" b="b"/>
              <a:pathLst>
                <a:path w="106" h="738">
                  <a:moveTo>
                    <a:pt x="26" y="0"/>
                  </a:moveTo>
                  <a:lnTo>
                    <a:pt x="72" y="26"/>
                  </a:lnTo>
                  <a:lnTo>
                    <a:pt x="106" y="733"/>
                  </a:lnTo>
                  <a:lnTo>
                    <a:pt x="67" y="737"/>
                  </a:lnTo>
                  <a:lnTo>
                    <a:pt x="24" y="738"/>
                  </a:lnTo>
                  <a:lnTo>
                    <a:pt x="13" y="641"/>
                  </a:lnTo>
                  <a:lnTo>
                    <a:pt x="3" y="533"/>
                  </a:lnTo>
                  <a:lnTo>
                    <a:pt x="0" y="421"/>
                  </a:lnTo>
                  <a:lnTo>
                    <a:pt x="0" y="336"/>
                  </a:lnTo>
                  <a:lnTo>
                    <a:pt x="2" y="259"/>
                  </a:lnTo>
                  <a:lnTo>
                    <a:pt x="3" y="192"/>
                  </a:lnTo>
                  <a:lnTo>
                    <a:pt x="9" y="134"/>
                  </a:lnTo>
                  <a:lnTo>
                    <a:pt x="13" y="88"/>
                  </a:lnTo>
                  <a:lnTo>
                    <a:pt x="18" y="50"/>
                  </a:lnTo>
                  <a:lnTo>
                    <a:pt x="22" y="22"/>
                  </a:lnTo>
                  <a:lnTo>
                    <a:pt x="24" y="6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8EB8C8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216" name="Freeform 17"/>
            <p:cNvSpPr>
              <a:spLocks/>
            </p:cNvSpPr>
            <p:nvPr/>
          </p:nvSpPr>
          <p:spPr bwMode="auto">
            <a:xfrm>
              <a:off x="2452688" y="4086225"/>
              <a:ext cx="611187" cy="1208088"/>
            </a:xfrm>
            <a:custGeom>
              <a:avLst/>
              <a:gdLst/>
              <a:ahLst/>
              <a:cxnLst>
                <a:cxn ang="0">
                  <a:pos x="158" y="0"/>
                </a:cxn>
                <a:cxn ang="0">
                  <a:pos x="160" y="3"/>
                </a:cxn>
                <a:cxn ang="0">
                  <a:pos x="168" y="13"/>
                </a:cxn>
                <a:cxn ang="0">
                  <a:pos x="177" y="30"/>
                </a:cxn>
                <a:cxn ang="0">
                  <a:pos x="190" y="52"/>
                </a:cxn>
                <a:cxn ang="0">
                  <a:pos x="207" y="78"/>
                </a:cxn>
                <a:cxn ang="0">
                  <a:pos x="223" y="110"/>
                </a:cxn>
                <a:cxn ang="0">
                  <a:pos x="244" y="145"/>
                </a:cxn>
                <a:cxn ang="0">
                  <a:pos x="263" y="182"/>
                </a:cxn>
                <a:cxn ang="0">
                  <a:pos x="294" y="255"/>
                </a:cxn>
                <a:cxn ang="0">
                  <a:pos x="320" y="333"/>
                </a:cxn>
                <a:cxn ang="0">
                  <a:pos x="343" y="416"/>
                </a:cxn>
                <a:cxn ang="0">
                  <a:pos x="361" y="498"/>
                </a:cxn>
                <a:cxn ang="0">
                  <a:pos x="376" y="581"/>
                </a:cxn>
                <a:cxn ang="0">
                  <a:pos x="385" y="660"/>
                </a:cxn>
                <a:cxn ang="0">
                  <a:pos x="385" y="665"/>
                </a:cxn>
                <a:cxn ang="0">
                  <a:pos x="378" y="677"/>
                </a:cxn>
                <a:cxn ang="0">
                  <a:pos x="361" y="692"/>
                </a:cxn>
                <a:cxn ang="0">
                  <a:pos x="337" y="705"/>
                </a:cxn>
                <a:cxn ang="0">
                  <a:pos x="307" y="718"/>
                </a:cxn>
                <a:cxn ang="0">
                  <a:pos x="268" y="731"/>
                </a:cxn>
                <a:cxn ang="0">
                  <a:pos x="222" y="740"/>
                </a:cxn>
                <a:cxn ang="0">
                  <a:pos x="168" y="749"/>
                </a:cxn>
                <a:cxn ang="0">
                  <a:pos x="102" y="755"/>
                </a:cxn>
                <a:cxn ang="0">
                  <a:pos x="30" y="761"/>
                </a:cxn>
                <a:cxn ang="0">
                  <a:pos x="20" y="684"/>
                </a:cxn>
                <a:cxn ang="0">
                  <a:pos x="11" y="598"/>
                </a:cxn>
                <a:cxn ang="0">
                  <a:pos x="6" y="505"/>
                </a:cxn>
                <a:cxn ang="0">
                  <a:pos x="2" y="410"/>
                </a:cxn>
                <a:cxn ang="0">
                  <a:pos x="0" y="326"/>
                </a:cxn>
                <a:cxn ang="0">
                  <a:pos x="2" y="253"/>
                </a:cxn>
                <a:cxn ang="0">
                  <a:pos x="2" y="190"/>
                </a:cxn>
                <a:cxn ang="0">
                  <a:pos x="6" y="138"/>
                </a:cxn>
                <a:cxn ang="0">
                  <a:pos x="7" y="97"/>
                </a:cxn>
                <a:cxn ang="0">
                  <a:pos x="11" y="65"/>
                </a:cxn>
                <a:cxn ang="0">
                  <a:pos x="13" y="43"/>
                </a:cxn>
                <a:cxn ang="0">
                  <a:pos x="15" y="28"/>
                </a:cxn>
                <a:cxn ang="0">
                  <a:pos x="15" y="24"/>
                </a:cxn>
                <a:cxn ang="0">
                  <a:pos x="158" y="0"/>
                </a:cxn>
              </a:cxnLst>
              <a:rect l="0" t="0" r="r" b="b"/>
              <a:pathLst>
                <a:path w="385" h="761">
                  <a:moveTo>
                    <a:pt x="158" y="0"/>
                  </a:moveTo>
                  <a:lnTo>
                    <a:pt x="160" y="3"/>
                  </a:lnTo>
                  <a:lnTo>
                    <a:pt x="168" y="13"/>
                  </a:lnTo>
                  <a:lnTo>
                    <a:pt x="177" y="30"/>
                  </a:lnTo>
                  <a:lnTo>
                    <a:pt x="190" y="52"/>
                  </a:lnTo>
                  <a:lnTo>
                    <a:pt x="207" y="78"/>
                  </a:lnTo>
                  <a:lnTo>
                    <a:pt x="223" y="110"/>
                  </a:lnTo>
                  <a:lnTo>
                    <a:pt x="244" y="145"/>
                  </a:lnTo>
                  <a:lnTo>
                    <a:pt x="263" y="182"/>
                  </a:lnTo>
                  <a:lnTo>
                    <a:pt x="294" y="255"/>
                  </a:lnTo>
                  <a:lnTo>
                    <a:pt x="320" y="333"/>
                  </a:lnTo>
                  <a:lnTo>
                    <a:pt x="343" y="416"/>
                  </a:lnTo>
                  <a:lnTo>
                    <a:pt x="361" y="498"/>
                  </a:lnTo>
                  <a:lnTo>
                    <a:pt x="376" y="581"/>
                  </a:lnTo>
                  <a:lnTo>
                    <a:pt x="385" y="660"/>
                  </a:lnTo>
                  <a:lnTo>
                    <a:pt x="385" y="665"/>
                  </a:lnTo>
                  <a:lnTo>
                    <a:pt x="378" y="677"/>
                  </a:lnTo>
                  <a:lnTo>
                    <a:pt x="361" y="692"/>
                  </a:lnTo>
                  <a:lnTo>
                    <a:pt x="337" y="705"/>
                  </a:lnTo>
                  <a:lnTo>
                    <a:pt x="307" y="718"/>
                  </a:lnTo>
                  <a:lnTo>
                    <a:pt x="268" y="731"/>
                  </a:lnTo>
                  <a:lnTo>
                    <a:pt x="222" y="740"/>
                  </a:lnTo>
                  <a:lnTo>
                    <a:pt x="168" y="749"/>
                  </a:lnTo>
                  <a:lnTo>
                    <a:pt x="102" y="755"/>
                  </a:lnTo>
                  <a:lnTo>
                    <a:pt x="30" y="761"/>
                  </a:lnTo>
                  <a:lnTo>
                    <a:pt x="20" y="684"/>
                  </a:lnTo>
                  <a:lnTo>
                    <a:pt x="11" y="598"/>
                  </a:lnTo>
                  <a:lnTo>
                    <a:pt x="6" y="505"/>
                  </a:lnTo>
                  <a:lnTo>
                    <a:pt x="2" y="410"/>
                  </a:lnTo>
                  <a:lnTo>
                    <a:pt x="0" y="326"/>
                  </a:lnTo>
                  <a:lnTo>
                    <a:pt x="2" y="253"/>
                  </a:lnTo>
                  <a:lnTo>
                    <a:pt x="2" y="190"/>
                  </a:lnTo>
                  <a:lnTo>
                    <a:pt x="6" y="138"/>
                  </a:lnTo>
                  <a:lnTo>
                    <a:pt x="7" y="97"/>
                  </a:lnTo>
                  <a:lnTo>
                    <a:pt x="11" y="65"/>
                  </a:lnTo>
                  <a:lnTo>
                    <a:pt x="13" y="43"/>
                  </a:lnTo>
                  <a:lnTo>
                    <a:pt x="15" y="28"/>
                  </a:lnTo>
                  <a:lnTo>
                    <a:pt x="15" y="24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rgbClr val="002D5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217" name="Freeform 18"/>
            <p:cNvSpPr>
              <a:spLocks/>
            </p:cNvSpPr>
            <p:nvPr/>
          </p:nvSpPr>
          <p:spPr bwMode="auto">
            <a:xfrm>
              <a:off x="1290638" y="4135438"/>
              <a:ext cx="417512" cy="1143000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263" y="377"/>
                </a:cxn>
                <a:cxn ang="0">
                  <a:pos x="263" y="383"/>
                </a:cxn>
                <a:cxn ang="0">
                  <a:pos x="261" y="401"/>
                </a:cxn>
                <a:cxn ang="0">
                  <a:pos x="259" y="429"/>
                </a:cxn>
                <a:cxn ang="0">
                  <a:pos x="257" y="467"/>
                </a:cxn>
                <a:cxn ang="0">
                  <a:pos x="255" y="509"/>
                </a:cxn>
                <a:cxn ang="0">
                  <a:pos x="252" y="558"/>
                </a:cxn>
                <a:cxn ang="0">
                  <a:pos x="250" y="610"/>
                </a:cxn>
                <a:cxn ang="0">
                  <a:pos x="250" y="720"/>
                </a:cxn>
                <a:cxn ang="0">
                  <a:pos x="184" y="711"/>
                </a:cxn>
                <a:cxn ang="0">
                  <a:pos x="129" y="700"/>
                </a:cxn>
                <a:cxn ang="0">
                  <a:pos x="84" y="687"/>
                </a:cxn>
                <a:cxn ang="0">
                  <a:pos x="49" y="672"/>
                </a:cxn>
                <a:cxn ang="0">
                  <a:pos x="22" y="655"/>
                </a:cxn>
                <a:cxn ang="0">
                  <a:pos x="4" y="638"/>
                </a:cxn>
                <a:cxn ang="0">
                  <a:pos x="2" y="634"/>
                </a:cxn>
                <a:cxn ang="0">
                  <a:pos x="2" y="633"/>
                </a:cxn>
                <a:cxn ang="0">
                  <a:pos x="0" y="629"/>
                </a:cxn>
                <a:cxn ang="0">
                  <a:pos x="0" y="627"/>
                </a:cxn>
                <a:cxn ang="0">
                  <a:pos x="8" y="543"/>
                </a:cxn>
                <a:cxn ang="0">
                  <a:pos x="22" y="455"/>
                </a:cxn>
                <a:cxn ang="0">
                  <a:pos x="43" y="370"/>
                </a:cxn>
                <a:cxn ang="0">
                  <a:pos x="63" y="304"/>
                </a:cxn>
                <a:cxn ang="0">
                  <a:pos x="82" y="248"/>
                </a:cxn>
                <a:cxn ang="0">
                  <a:pos x="101" y="202"/>
                </a:cxn>
                <a:cxn ang="0">
                  <a:pos x="117" y="163"/>
                </a:cxn>
                <a:cxn ang="0">
                  <a:pos x="132" y="131"/>
                </a:cxn>
                <a:cxn ang="0">
                  <a:pos x="145" y="103"/>
                </a:cxn>
                <a:cxn ang="0">
                  <a:pos x="158" y="81"/>
                </a:cxn>
                <a:cxn ang="0">
                  <a:pos x="168" y="60"/>
                </a:cxn>
                <a:cxn ang="0">
                  <a:pos x="177" y="41"/>
                </a:cxn>
                <a:cxn ang="0">
                  <a:pos x="184" y="21"/>
                </a:cxn>
                <a:cxn ang="0">
                  <a:pos x="190" y="0"/>
                </a:cxn>
              </a:cxnLst>
              <a:rect l="0" t="0" r="r" b="b"/>
              <a:pathLst>
                <a:path w="263" h="720">
                  <a:moveTo>
                    <a:pt x="190" y="0"/>
                  </a:moveTo>
                  <a:lnTo>
                    <a:pt x="263" y="377"/>
                  </a:lnTo>
                  <a:lnTo>
                    <a:pt x="263" y="383"/>
                  </a:lnTo>
                  <a:lnTo>
                    <a:pt x="261" y="401"/>
                  </a:lnTo>
                  <a:lnTo>
                    <a:pt x="259" y="429"/>
                  </a:lnTo>
                  <a:lnTo>
                    <a:pt x="257" y="467"/>
                  </a:lnTo>
                  <a:lnTo>
                    <a:pt x="255" y="509"/>
                  </a:lnTo>
                  <a:lnTo>
                    <a:pt x="252" y="558"/>
                  </a:lnTo>
                  <a:lnTo>
                    <a:pt x="250" y="610"/>
                  </a:lnTo>
                  <a:lnTo>
                    <a:pt x="250" y="720"/>
                  </a:lnTo>
                  <a:lnTo>
                    <a:pt x="184" y="711"/>
                  </a:lnTo>
                  <a:lnTo>
                    <a:pt x="129" y="700"/>
                  </a:lnTo>
                  <a:lnTo>
                    <a:pt x="84" y="687"/>
                  </a:lnTo>
                  <a:lnTo>
                    <a:pt x="49" y="672"/>
                  </a:lnTo>
                  <a:lnTo>
                    <a:pt x="22" y="655"/>
                  </a:lnTo>
                  <a:lnTo>
                    <a:pt x="4" y="638"/>
                  </a:lnTo>
                  <a:lnTo>
                    <a:pt x="2" y="634"/>
                  </a:lnTo>
                  <a:lnTo>
                    <a:pt x="2" y="633"/>
                  </a:lnTo>
                  <a:lnTo>
                    <a:pt x="0" y="629"/>
                  </a:lnTo>
                  <a:lnTo>
                    <a:pt x="0" y="627"/>
                  </a:lnTo>
                  <a:lnTo>
                    <a:pt x="8" y="543"/>
                  </a:lnTo>
                  <a:lnTo>
                    <a:pt x="22" y="455"/>
                  </a:lnTo>
                  <a:lnTo>
                    <a:pt x="43" y="370"/>
                  </a:lnTo>
                  <a:lnTo>
                    <a:pt x="63" y="304"/>
                  </a:lnTo>
                  <a:lnTo>
                    <a:pt x="82" y="248"/>
                  </a:lnTo>
                  <a:lnTo>
                    <a:pt x="101" y="202"/>
                  </a:lnTo>
                  <a:lnTo>
                    <a:pt x="117" y="163"/>
                  </a:lnTo>
                  <a:lnTo>
                    <a:pt x="132" y="131"/>
                  </a:lnTo>
                  <a:lnTo>
                    <a:pt x="145" y="103"/>
                  </a:lnTo>
                  <a:lnTo>
                    <a:pt x="158" y="81"/>
                  </a:lnTo>
                  <a:lnTo>
                    <a:pt x="168" y="60"/>
                  </a:lnTo>
                  <a:lnTo>
                    <a:pt x="177" y="41"/>
                  </a:lnTo>
                  <a:lnTo>
                    <a:pt x="184" y="21"/>
                  </a:lnTo>
                  <a:lnTo>
                    <a:pt x="190" y="0"/>
                  </a:lnTo>
                  <a:close/>
                </a:path>
              </a:pathLst>
            </a:custGeom>
            <a:solidFill>
              <a:srgbClr val="002D5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218" name="Freeform 19"/>
            <p:cNvSpPr>
              <a:spLocks/>
            </p:cNvSpPr>
            <p:nvPr/>
          </p:nvSpPr>
          <p:spPr bwMode="auto">
            <a:xfrm>
              <a:off x="1589088" y="4135438"/>
              <a:ext cx="573087" cy="116681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8" y="0"/>
                </a:cxn>
                <a:cxn ang="0">
                  <a:pos x="24" y="2"/>
                </a:cxn>
                <a:cxn ang="0">
                  <a:pos x="47" y="4"/>
                </a:cxn>
                <a:cxn ang="0">
                  <a:pos x="106" y="8"/>
                </a:cxn>
                <a:cxn ang="0">
                  <a:pos x="138" y="10"/>
                </a:cxn>
                <a:cxn ang="0">
                  <a:pos x="166" y="10"/>
                </a:cxn>
                <a:cxn ang="0">
                  <a:pos x="168" y="13"/>
                </a:cxn>
                <a:cxn ang="0">
                  <a:pos x="173" y="28"/>
                </a:cxn>
                <a:cxn ang="0">
                  <a:pos x="183" y="49"/>
                </a:cxn>
                <a:cxn ang="0">
                  <a:pos x="209" y="114"/>
                </a:cxn>
                <a:cxn ang="0">
                  <a:pos x="224" y="155"/>
                </a:cxn>
                <a:cxn ang="0">
                  <a:pos x="242" y="204"/>
                </a:cxn>
                <a:cxn ang="0">
                  <a:pos x="259" y="258"/>
                </a:cxn>
                <a:cxn ang="0">
                  <a:pos x="278" y="316"/>
                </a:cxn>
                <a:cxn ang="0">
                  <a:pos x="294" y="379"/>
                </a:cxn>
                <a:cxn ang="0">
                  <a:pos x="311" y="444"/>
                </a:cxn>
                <a:cxn ang="0">
                  <a:pos x="328" y="515"/>
                </a:cxn>
                <a:cxn ang="0">
                  <a:pos x="341" y="586"/>
                </a:cxn>
                <a:cxn ang="0">
                  <a:pos x="352" y="661"/>
                </a:cxn>
                <a:cxn ang="0">
                  <a:pos x="361" y="735"/>
                </a:cxn>
                <a:cxn ang="0">
                  <a:pos x="278" y="735"/>
                </a:cxn>
                <a:cxn ang="0">
                  <a:pos x="201" y="731"/>
                </a:cxn>
                <a:cxn ang="0">
                  <a:pos x="132" y="728"/>
                </a:cxn>
                <a:cxn ang="0">
                  <a:pos x="73" y="722"/>
                </a:cxn>
                <a:cxn ang="0">
                  <a:pos x="19" y="715"/>
                </a:cxn>
                <a:cxn ang="0">
                  <a:pos x="13" y="647"/>
                </a:cxn>
                <a:cxn ang="0">
                  <a:pos x="8" y="578"/>
                </a:cxn>
                <a:cxn ang="0">
                  <a:pos x="4" y="511"/>
                </a:cxn>
                <a:cxn ang="0">
                  <a:pos x="0" y="448"/>
                </a:cxn>
                <a:cxn ang="0">
                  <a:pos x="0" y="388"/>
                </a:cxn>
                <a:cxn ang="0">
                  <a:pos x="2" y="336"/>
                </a:cxn>
                <a:cxn ang="0">
                  <a:pos x="6" y="263"/>
                </a:cxn>
                <a:cxn ang="0">
                  <a:pos x="8" y="196"/>
                </a:cxn>
                <a:cxn ang="0">
                  <a:pos x="8" y="92"/>
                </a:cxn>
                <a:cxn ang="0">
                  <a:pos x="6" y="53"/>
                </a:cxn>
                <a:cxn ang="0">
                  <a:pos x="4" y="25"/>
                </a:cxn>
                <a:cxn ang="0">
                  <a:pos x="2" y="6"/>
                </a:cxn>
                <a:cxn ang="0">
                  <a:pos x="2" y="0"/>
                </a:cxn>
              </a:cxnLst>
              <a:rect l="0" t="0" r="r" b="b"/>
              <a:pathLst>
                <a:path w="361" h="735">
                  <a:moveTo>
                    <a:pt x="2" y="0"/>
                  </a:moveTo>
                  <a:lnTo>
                    <a:pt x="8" y="0"/>
                  </a:lnTo>
                  <a:lnTo>
                    <a:pt x="24" y="2"/>
                  </a:lnTo>
                  <a:lnTo>
                    <a:pt x="47" y="4"/>
                  </a:lnTo>
                  <a:lnTo>
                    <a:pt x="106" y="8"/>
                  </a:lnTo>
                  <a:lnTo>
                    <a:pt x="138" y="10"/>
                  </a:lnTo>
                  <a:lnTo>
                    <a:pt x="166" y="10"/>
                  </a:lnTo>
                  <a:lnTo>
                    <a:pt x="168" y="13"/>
                  </a:lnTo>
                  <a:lnTo>
                    <a:pt x="173" y="28"/>
                  </a:lnTo>
                  <a:lnTo>
                    <a:pt x="183" y="49"/>
                  </a:lnTo>
                  <a:lnTo>
                    <a:pt x="209" y="114"/>
                  </a:lnTo>
                  <a:lnTo>
                    <a:pt x="224" y="155"/>
                  </a:lnTo>
                  <a:lnTo>
                    <a:pt x="242" y="204"/>
                  </a:lnTo>
                  <a:lnTo>
                    <a:pt x="259" y="258"/>
                  </a:lnTo>
                  <a:lnTo>
                    <a:pt x="278" y="316"/>
                  </a:lnTo>
                  <a:lnTo>
                    <a:pt x="294" y="379"/>
                  </a:lnTo>
                  <a:lnTo>
                    <a:pt x="311" y="444"/>
                  </a:lnTo>
                  <a:lnTo>
                    <a:pt x="328" y="515"/>
                  </a:lnTo>
                  <a:lnTo>
                    <a:pt x="341" y="586"/>
                  </a:lnTo>
                  <a:lnTo>
                    <a:pt x="352" y="661"/>
                  </a:lnTo>
                  <a:lnTo>
                    <a:pt x="361" y="735"/>
                  </a:lnTo>
                  <a:lnTo>
                    <a:pt x="278" y="735"/>
                  </a:lnTo>
                  <a:lnTo>
                    <a:pt x="201" y="731"/>
                  </a:lnTo>
                  <a:lnTo>
                    <a:pt x="132" y="728"/>
                  </a:lnTo>
                  <a:lnTo>
                    <a:pt x="73" y="722"/>
                  </a:lnTo>
                  <a:lnTo>
                    <a:pt x="19" y="715"/>
                  </a:lnTo>
                  <a:lnTo>
                    <a:pt x="13" y="647"/>
                  </a:lnTo>
                  <a:lnTo>
                    <a:pt x="8" y="578"/>
                  </a:lnTo>
                  <a:lnTo>
                    <a:pt x="4" y="511"/>
                  </a:lnTo>
                  <a:lnTo>
                    <a:pt x="0" y="448"/>
                  </a:lnTo>
                  <a:lnTo>
                    <a:pt x="0" y="388"/>
                  </a:lnTo>
                  <a:lnTo>
                    <a:pt x="2" y="336"/>
                  </a:lnTo>
                  <a:lnTo>
                    <a:pt x="6" y="263"/>
                  </a:lnTo>
                  <a:lnTo>
                    <a:pt x="8" y="196"/>
                  </a:lnTo>
                  <a:lnTo>
                    <a:pt x="8" y="92"/>
                  </a:lnTo>
                  <a:lnTo>
                    <a:pt x="6" y="53"/>
                  </a:lnTo>
                  <a:lnTo>
                    <a:pt x="4" y="25"/>
                  </a:lnTo>
                  <a:lnTo>
                    <a:pt x="2" y="6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2D5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219" name="Freeform 20"/>
            <p:cNvSpPr>
              <a:spLocks/>
            </p:cNvSpPr>
            <p:nvPr/>
          </p:nvSpPr>
          <p:spPr bwMode="auto">
            <a:xfrm>
              <a:off x="1660525" y="4719638"/>
              <a:ext cx="55562" cy="561975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28" y="93"/>
                </a:cxn>
                <a:cxn ang="0">
                  <a:pos x="24" y="186"/>
                </a:cxn>
                <a:cxn ang="0">
                  <a:pos x="24" y="354"/>
                </a:cxn>
                <a:cxn ang="0">
                  <a:pos x="17" y="352"/>
                </a:cxn>
                <a:cxn ang="0">
                  <a:pos x="7" y="352"/>
                </a:cxn>
                <a:cxn ang="0">
                  <a:pos x="0" y="350"/>
                </a:cxn>
                <a:cxn ang="0">
                  <a:pos x="2" y="268"/>
                </a:cxn>
                <a:cxn ang="0">
                  <a:pos x="5" y="197"/>
                </a:cxn>
                <a:cxn ang="0">
                  <a:pos x="11" y="138"/>
                </a:cxn>
                <a:cxn ang="0">
                  <a:pos x="17" y="89"/>
                </a:cxn>
                <a:cxn ang="0">
                  <a:pos x="24" y="50"/>
                </a:cxn>
                <a:cxn ang="0">
                  <a:pos x="30" y="22"/>
                </a:cxn>
                <a:cxn ang="0">
                  <a:pos x="33" y="5"/>
                </a:cxn>
                <a:cxn ang="0">
                  <a:pos x="35" y="0"/>
                </a:cxn>
              </a:cxnLst>
              <a:rect l="0" t="0" r="r" b="b"/>
              <a:pathLst>
                <a:path w="35" h="354">
                  <a:moveTo>
                    <a:pt x="35" y="0"/>
                  </a:moveTo>
                  <a:lnTo>
                    <a:pt x="28" y="93"/>
                  </a:lnTo>
                  <a:lnTo>
                    <a:pt x="24" y="186"/>
                  </a:lnTo>
                  <a:lnTo>
                    <a:pt x="24" y="354"/>
                  </a:lnTo>
                  <a:lnTo>
                    <a:pt x="17" y="352"/>
                  </a:lnTo>
                  <a:lnTo>
                    <a:pt x="7" y="352"/>
                  </a:lnTo>
                  <a:lnTo>
                    <a:pt x="0" y="350"/>
                  </a:lnTo>
                  <a:lnTo>
                    <a:pt x="2" y="268"/>
                  </a:lnTo>
                  <a:lnTo>
                    <a:pt x="5" y="197"/>
                  </a:lnTo>
                  <a:lnTo>
                    <a:pt x="11" y="138"/>
                  </a:lnTo>
                  <a:lnTo>
                    <a:pt x="17" y="89"/>
                  </a:lnTo>
                  <a:lnTo>
                    <a:pt x="24" y="50"/>
                  </a:lnTo>
                  <a:lnTo>
                    <a:pt x="30" y="22"/>
                  </a:lnTo>
                  <a:lnTo>
                    <a:pt x="33" y="5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220" name="Freeform 21"/>
            <p:cNvSpPr>
              <a:spLocks/>
            </p:cNvSpPr>
            <p:nvPr/>
          </p:nvSpPr>
          <p:spPr bwMode="auto">
            <a:xfrm>
              <a:off x="2713038" y="4648200"/>
              <a:ext cx="134937" cy="6127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7" y="17"/>
                </a:cxn>
                <a:cxn ang="0">
                  <a:pos x="15" y="37"/>
                </a:cxn>
                <a:cxn ang="0">
                  <a:pos x="24" y="69"/>
                </a:cxn>
                <a:cxn ang="0">
                  <a:pos x="35" y="108"/>
                </a:cxn>
                <a:cxn ang="0">
                  <a:pos x="48" y="160"/>
                </a:cxn>
                <a:cxn ang="0">
                  <a:pos x="61" y="222"/>
                </a:cxn>
                <a:cxn ang="0">
                  <a:pos x="74" y="295"/>
                </a:cxn>
                <a:cxn ang="0">
                  <a:pos x="85" y="380"/>
                </a:cxn>
                <a:cxn ang="0">
                  <a:pos x="74" y="384"/>
                </a:cxn>
                <a:cxn ang="0">
                  <a:pos x="61" y="386"/>
                </a:cxn>
                <a:cxn ang="0">
                  <a:pos x="58" y="332"/>
                </a:cxn>
                <a:cxn ang="0">
                  <a:pos x="50" y="270"/>
                </a:cxn>
                <a:cxn ang="0">
                  <a:pos x="41" y="205"/>
                </a:cxn>
                <a:cxn ang="0">
                  <a:pos x="31" y="134"/>
                </a:cxn>
                <a:cxn ang="0">
                  <a:pos x="17" y="65"/>
                </a:cxn>
                <a:cxn ang="0">
                  <a:pos x="0" y="0"/>
                </a:cxn>
              </a:cxnLst>
              <a:rect l="0" t="0" r="r" b="b"/>
              <a:pathLst>
                <a:path w="85" h="386">
                  <a:moveTo>
                    <a:pt x="0" y="0"/>
                  </a:moveTo>
                  <a:lnTo>
                    <a:pt x="2" y="4"/>
                  </a:lnTo>
                  <a:lnTo>
                    <a:pt x="7" y="17"/>
                  </a:lnTo>
                  <a:lnTo>
                    <a:pt x="15" y="37"/>
                  </a:lnTo>
                  <a:lnTo>
                    <a:pt x="24" y="69"/>
                  </a:lnTo>
                  <a:lnTo>
                    <a:pt x="35" y="108"/>
                  </a:lnTo>
                  <a:lnTo>
                    <a:pt x="48" y="160"/>
                  </a:lnTo>
                  <a:lnTo>
                    <a:pt x="61" y="222"/>
                  </a:lnTo>
                  <a:lnTo>
                    <a:pt x="74" y="295"/>
                  </a:lnTo>
                  <a:lnTo>
                    <a:pt x="85" y="380"/>
                  </a:lnTo>
                  <a:lnTo>
                    <a:pt x="74" y="384"/>
                  </a:lnTo>
                  <a:lnTo>
                    <a:pt x="61" y="386"/>
                  </a:lnTo>
                  <a:lnTo>
                    <a:pt x="58" y="332"/>
                  </a:lnTo>
                  <a:lnTo>
                    <a:pt x="50" y="270"/>
                  </a:lnTo>
                  <a:lnTo>
                    <a:pt x="41" y="205"/>
                  </a:lnTo>
                  <a:lnTo>
                    <a:pt x="31" y="134"/>
                  </a:lnTo>
                  <a:lnTo>
                    <a:pt x="17" y="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221" name="Freeform 22"/>
            <p:cNvSpPr>
              <a:spLocks/>
            </p:cNvSpPr>
            <p:nvPr/>
          </p:nvSpPr>
          <p:spPr bwMode="auto">
            <a:xfrm>
              <a:off x="1773238" y="4760913"/>
              <a:ext cx="206375" cy="6826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130" y="11"/>
                </a:cxn>
                <a:cxn ang="0">
                  <a:pos x="128" y="43"/>
                </a:cxn>
                <a:cxn ang="0">
                  <a:pos x="0" y="33"/>
                </a:cxn>
                <a:cxn ang="0">
                  <a:pos x="2" y="0"/>
                </a:cxn>
              </a:cxnLst>
              <a:rect l="0" t="0" r="r" b="b"/>
              <a:pathLst>
                <a:path w="130" h="43">
                  <a:moveTo>
                    <a:pt x="2" y="0"/>
                  </a:moveTo>
                  <a:lnTo>
                    <a:pt x="130" y="11"/>
                  </a:lnTo>
                  <a:lnTo>
                    <a:pt x="128" y="43"/>
                  </a:lnTo>
                  <a:lnTo>
                    <a:pt x="0" y="33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49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98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48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97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</p:grp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www.resultist.com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537" y="66915"/>
            <a:ext cx="10969943" cy="711081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Revenue Organizational Chart – Marketing</a:t>
            </a:r>
          </a:p>
        </p:txBody>
      </p:sp>
      <p:grpSp>
        <p:nvGrpSpPr>
          <p:cNvPr id="75" name="Group 3"/>
          <p:cNvGrpSpPr/>
          <p:nvPr/>
        </p:nvGrpSpPr>
        <p:grpSpPr>
          <a:xfrm>
            <a:off x="1050215" y="1739694"/>
            <a:ext cx="10108828" cy="5042106"/>
            <a:chOff x="836592" y="2590804"/>
            <a:chExt cx="5501309" cy="2743927"/>
          </a:xfrm>
          <a:solidFill>
            <a:schemeClr val="tx1">
              <a:alpha val="20000"/>
            </a:schemeClr>
          </a:solidFill>
        </p:grpSpPr>
        <p:grpSp>
          <p:nvGrpSpPr>
            <p:cNvPr id="76" name="Group 188"/>
            <p:cNvGrpSpPr/>
            <p:nvPr/>
          </p:nvGrpSpPr>
          <p:grpSpPr>
            <a:xfrm>
              <a:off x="3149881" y="3751420"/>
              <a:ext cx="1048946" cy="1175239"/>
              <a:chOff x="5357220" y="3485722"/>
              <a:chExt cx="1635229" cy="1832119"/>
            </a:xfrm>
            <a:grpFill/>
          </p:grpSpPr>
          <p:sp>
            <p:nvSpPr>
              <p:cNvPr id="278" name="Freeform 1207"/>
              <p:cNvSpPr>
                <a:spLocks/>
              </p:cNvSpPr>
              <p:nvPr/>
            </p:nvSpPr>
            <p:spPr bwMode="auto">
              <a:xfrm>
                <a:off x="6797630" y="4733387"/>
                <a:ext cx="174093" cy="337824"/>
              </a:xfrm>
              <a:custGeom>
                <a:avLst/>
                <a:gdLst/>
                <a:ahLst/>
                <a:cxnLst>
                  <a:cxn ang="0">
                    <a:pos x="68" y="0"/>
                  </a:cxn>
                  <a:cxn ang="0">
                    <a:pos x="74" y="4"/>
                  </a:cxn>
                  <a:cxn ang="0">
                    <a:pos x="78" y="12"/>
                  </a:cxn>
                  <a:cxn ang="0">
                    <a:pos x="81" y="21"/>
                  </a:cxn>
                  <a:cxn ang="0">
                    <a:pos x="83" y="31"/>
                  </a:cxn>
                  <a:cxn ang="0">
                    <a:pos x="84" y="39"/>
                  </a:cxn>
                  <a:cxn ang="0">
                    <a:pos x="84" y="46"/>
                  </a:cxn>
                  <a:cxn ang="0">
                    <a:pos x="83" y="44"/>
                  </a:cxn>
                  <a:cxn ang="0">
                    <a:pos x="81" y="44"/>
                  </a:cxn>
                  <a:cxn ang="0">
                    <a:pos x="79" y="43"/>
                  </a:cxn>
                  <a:cxn ang="0">
                    <a:pos x="78" y="43"/>
                  </a:cxn>
                  <a:cxn ang="0">
                    <a:pos x="77" y="65"/>
                  </a:cxn>
                  <a:cxn ang="0">
                    <a:pos x="72" y="82"/>
                  </a:cxn>
                  <a:cxn ang="0">
                    <a:pos x="66" y="100"/>
                  </a:cxn>
                  <a:cxn ang="0">
                    <a:pos x="59" y="116"/>
                  </a:cxn>
                  <a:cxn ang="0">
                    <a:pos x="48" y="146"/>
                  </a:cxn>
                  <a:cxn ang="0">
                    <a:pos x="42" y="155"/>
                  </a:cxn>
                  <a:cxn ang="0">
                    <a:pos x="34" y="160"/>
                  </a:cxn>
                  <a:cxn ang="0">
                    <a:pos x="24" y="163"/>
                  </a:cxn>
                  <a:cxn ang="0">
                    <a:pos x="17" y="160"/>
                  </a:cxn>
                  <a:cxn ang="0">
                    <a:pos x="10" y="155"/>
                  </a:cxn>
                  <a:cxn ang="0">
                    <a:pos x="5" y="148"/>
                  </a:cxn>
                  <a:cxn ang="0">
                    <a:pos x="4" y="140"/>
                  </a:cxn>
                  <a:cxn ang="0">
                    <a:pos x="4" y="136"/>
                  </a:cxn>
                  <a:cxn ang="0">
                    <a:pos x="5" y="134"/>
                  </a:cxn>
                  <a:cxn ang="0">
                    <a:pos x="5" y="130"/>
                  </a:cxn>
                  <a:cxn ang="0">
                    <a:pos x="3" y="127"/>
                  </a:cxn>
                  <a:cxn ang="0">
                    <a:pos x="2" y="125"/>
                  </a:cxn>
                  <a:cxn ang="0">
                    <a:pos x="0" y="121"/>
                  </a:cxn>
                  <a:cxn ang="0">
                    <a:pos x="0" y="112"/>
                  </a:cxn>
                  <a:cxn ang="0">
                    <a:pos x="8" y="105"/>
                  </a:cxn>
                  <a:cxn ang="0">
                    <a:pos x="9" y="105"/>
                  </a:cxn>
                  <a:cxn ang="0">
                    <a:pos x="9" y="104"/>
                  </a:cxn>
                  <a:cxn ang="0">
                    <a:pos x="10" y="102"/>
                  </a:cxn>
                  <a:cxn ang="0">
                    <a:pos x="12" y="100"/>
                  </a:cxn>
                  <a:cxn ang="0">
                    <a:pos x="14" y="92"/>
                  </a:cxn>
                  <a:cxn ang="0">
                    <a:pos x="15" y="90"/>
                  </a:cxn>
                  <a:cxn ang="0">
                    <a:pos x="17" y="88"/>
                  </a:cxn>
                  <a:cxn ang="0">
                    <a:pos x="17" y="87"/>
                  </a:cxn>
                  <a:cxn ang="0">
                    <a:pos x="15" y="81"/>
                  </a:cxn>
                  <a:cxn ang="0">
                    <a:pos x="12" y="73"/>
                  </a:cxn>
                  <a:cxn ang="0">
                    <a:pos x="10" y="66"/>
                  </a:cxn>
                  <a:cxn ang="0">
                    <a:pos x="12" y="56"/>
                  </a:cxn>
                  <a:cxn ang="0">
                    <a:pos x="17" y="49"/>
                  </a:cxn>
                  <a:cxn ang="0">
                    <a:pos x="23" y="46"/>
                  </a:cxn>
                  <a:cxn ang="0">
                    <a:pos x="29" y="43"/>
                  </a:cxn>
                  <a:cxn ang="0">
                    <a:pos x="37" y="39"/>
                  </a:cxn>
                  <a:cxn ang="0">
                    <a:pos x="44" y="34"/>
                  </a:cxn>
                  <a:cxn ang="0">
                    <a:pos x="53" y="27"/>
                  </a:cxn>
                  <a:cxn ang="0">
                    <a:pos x="59" y="19"/>
                  </a:cxn>
                  <a:cxn ang="0">
                    <a:pos x="66" y="13"/>
                  </a:cxn>
                  <a:cxn ang="0">
                    <a:pos x="67" y="10"/>
                  </a:cxn>
                  <a:cxn ang="0">
                    <a:pos x="67" y="5"/>
                  </a:cxn>
                  <a:cxn ang="0">
                    <a:pos x="68" y="3"/>
                  </a:cxn>
                  <a:cxn ang="0">
                    <a:pos x="68" y="0"/>
                  </a:cxn>
                </a:cxnLst>
                <a:rect l="0" t="0" r="r" b="b"/>
                <a:pathLst>
                  <a:path w="84" h="163">
                    <a:moveTo>
                      <a:pt x="68" y="0"/>
                    </a:moveTo>
                    <a:lnTo>
                      <a:pt x="74" y="4"/>
                    </a:lnTo>
                    <a:lnTo>
                      <a:pt x="78" y="12"/>
                    </a:lnTo>
                    <a:lnTo>
                      <a:pt x="81" y="21"/>
                    </a:lnTo>
                    <a:lnTo>
                      <a:pt x="83" y="31"/>
                    </a:lnTo>
                    <a:lnTo>
                      <a:pt x="84" y="39"/>
                    </a:lnTo>
                    <a:lnTo>
                      <a:pt x="84" y="46"/>
                    </a:lnTo>
                    <a:lnTo>
                      <a:pt x="83" y="44"/>
                    </a:lnTo>
                    <a:lnTo>
                      <a:pt x="81" y="44"/>
                    </a:lnTo>
                    <a:lnTo>
                      <a:pt x="79" y="43"/>
                    </a:lnTo>
                    <a:lnTo>
                      <a:pt x="78" y="43"/>
                    </a:lnTo>
                    <a:lnTo>
                      <a:pt x="77" y="65"/>
                    </a:lnTo>
                    <a:lnTo>
                      <a:pt x="72" y="82"/>
                    </a:lnTo>
                    <a:lnTo>
                      <a:pt x="66" y="100"/>
                    </a:lnTo>
                    <a:lnTo>
                      <a:pt x="59" y="116"/>
                    </a:lnTo>
                    <a:lnTo>
                      <a:pt x="48" y="146"/>
                    </a:lnTo>
                    <a:lnTo>
                      <a:pt x="42" y="155"/>
                    </a:lnTo>
                    <a:lnTo>
                      <a:pt x="34" y="160"/>
                    </a:lnTo>
                    <a:lnTo>
                      <a:pt x="24" y="163"/>
                    </a:lnTo>
                    <a:lnTo>
                      <a:pt x="17" y="160"/>
                    </a:lnTo>
                    <a:lnTo>
                      <a:pt x="10" y="155"/>
                    </a:lnTo>
                    <a:lnTo>
                      <a:pt x="5" y="148"/>
                    </a:lnTo>
                    <a:lnTo>
                      <a:pt x="4" y="140"/>
                    </a:lnTo>
                    <a:lnTo>
                      <a:pt x="4" y="136"/>
                    </a:lnTo>
                    <a:lnTo>
                      <a:pt x="5" y="134"/>
                    </a:lnTo>
                    <a:lnTo>
                      <a:pt x="5" y="130"/>
                    </a:lnTo>
                    <a:lnTo>
                      <a:pt x="3" y="127"/>
                    </a:lnTo>
                    <a:lnTo>
                      <a:pt x="2" y="125"/>
                    </a:lnTo>
                    <a:lnTo>
                      <a:pt x="0" y="121"/>
                    </a:lnTo>
                    <a:lnTo>
                      <a:pt x="0" y="112"/>
                    </a:lnTo>
                    <a:lnTo>
                      <a:pt x="8" y="105"/>
                    </a:lnTo>
                    <a:lnTo>
                      <a:pt x="9" y="105"/>
                    </a:lnTo>
                    <a:lnTo>
                      <a:pt x="9" y="104"/>
                    </a:lnTo>
                    <a:lnTo>
                      <a:pt x="10" y="102"/>
                    </a:lnTo>
                    <a:lnTo>
                      <a:pt x="12" y="100"/>
                    </a:lnTo>
                    <a:lnTo>
                      <a:pt x="14" y="92"/>
                    </a:lnTo>
                    <a:lnTo>
                      <a:pt x="15" y="90"/>
                    </a:lnTo>
                    <a:lnTo>
                      <a:pt x="17" y="88"/>
                    </a:lnTo>
                    <a:lnTo>
                      <a:pt x="17" y="87"/>
                    </a:lnTo>
                    <a:lnTo>
                      <a:pt x="15" y="81"/>
                    </a:lnTo>
                    <a:lnTo>
                      <a:pt x="12" y="73"/>
                    </a:lnTo>
                    <a:lnTo>
                      <a:pt x="10" y="66"/>
                    </a:lnTo>
                    <a:lnTo>
                      <a:pt x="12" y="56"/>
                    </a:lnTo>
                    <a:lnTo>
                      <a:pt x="17" y="49"/>
                    </a:lnTo>
                    <a:lnTo>
                      <a:pt x="23" y="46"/>
                    </a:lnTo>
                    <a:lnTo>
                      <a:pt x="29" y="43"/>
                    </a:lnTo>
                    <a:lnTo>
                      <a:pt x="37" y="39"/>
                    </a:lnTo>
                    <a:lnTo>
                      <a:pt x="44" y="34"/>
                    </a:lnTo>
                    <a:lnTo>
                      <a:pt x="53" y="27"/>
                    </a:lnTo>
                    <a:lnTo>
                      <a:pt x="59" y="19"/>
                    </a:lnTo>
                    <a:lnTo>
                      <a:pt x="66" y="13"/>
                    </a:lnTo>
                    <a:lnTo>
                      <a:pt x="67" y="10"/>
                    </a:lnTo>
                    <a:lnTo>
                      <a:pt x="67" y="5"/>
                    </a:lnTo>
                    <a:lnTo>
                      <a:pt x="68" y="3"/>
                    </a:lnTo>
                    <a:lnTo>
                      <a:pt x="6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79" name="Freeform 1208"/>
              <p:cNvSpPr>
                <a:spLocks/>
              </p:cNvSpPr>
              <p:nvPr/>
            </p:nvSpPr>
            <p:spPr bwMode="auto">
              <a:xfrm>
                <a:off x="5357220" y="3485722"/>
                <a:ext cx="1635229" cy="1832119"/>
              </a:xfrm>
              <a:custGeom>
                <a:avLst/>
                <a:gdLst/>
                <a:ahLst/>
                <a:cxnLst>
                  <a:cxn ang="0">
                    <a:pos x="321" y="7"/>
                  </a:cxn>
                  <a:cxn ang="0">
                    <a:pos x="324" y="18"/>
                  </a:cxn>
                  <a:cxn ang="0">
                    <a:pos x="325" y="34"/>
                  </a:cxn>
                  <a:cxn ang="0">
                    <a:pos x="339" y="58"/>
                  </a:cxn>
                  <a:cxn ang="0">
                    <a:pos x="405" y="89"/>
                  </a:cxn>
                  <a:cxn ang="0">
                    <a:pos x="428" y="77"/>
                  </a:cxn>
                  <a:cxn ang="0">
                    <a:pos x="461" y="64"/>
                  </a:cxn>
                  <a:cxn ang="0">
                    <a:pos x="482" y="73"/>
                  </a:cxn>
                  <a:cxn ang="0">
                    <a:pos x="546" y="82"/>
                  </a:cxn>
                  <a:cxn ang="0">
                    <a:pos x="590" y="83"/>
                  </a:cxn>
                  <a:cxn ang="0">
                    <a:pos x="599" y="113"/>
                  </a:cxn>
                  <a:cxn ang="0">
                    <a:pos x="571" y="99"/>
                  </a:cxn>
                  <a:cxn ang="0">
                    <a:pos x="626" y="205"/>
                  </a:cxn>
                  <a:cxn ang="0">
                    <a:pos x="639" y="240"/>
                  </a:cxn>
                  <a:cxn ang="0">
                    <a:pos x="659" y="277"/>
                  </a:cxn>
                  <a:cxn ang="0">
                    <a:pos x="697" y="308"/>
                  </a:cxn>
                  <a:cxn ang="0">
                    <a:pos x="700" y="326"/>
                  </a:cxn>
                  <a:cxn ang="0">
                    <a:pos x="717" y="338"/>
                  </a:cxn>
                  <a:cxn ang="0">
                    <a:pos x="742" y="331"/>
                  </a:cxn>
                  <a:cxn ang="0">
                    <a:pos x="771" y="380"/>
                  </a:cxn>
                  <a:cxn ang="0">
                    <a:pos x="702" y="453"/>
                  </a:cxn>
                  <a:cxn ang="0">
                    <a:pos x="655" y="511"/>
                  </a:cxn>
                  <a:cxn ang="0">
                    <a:pos x="655" y="563"/>
                  </a:cxn>
                  <a:cxn ang="0">
                    <a:pos x="665" y="589"/>
                  </a:cxn>
                  <a:cxn ang="0">
                    <a:pos x="658" y="650"/>
                  </a:cxn>
                  <a:cxn ang="0">
                    <a:pos x="609" y="688"/>
                  </a:cxn>
                  <a:cxn ang="0">
                    <a:pos x="597" y="707"/>
                  </a:cxn>
                  <a:cxn ang="0">
                    <a:pos x="605" y="751"/>
                  </a:cxn>
                  <a:cxn ang="0">
                    <a:pos x="575" y="775"/>
                  </a:cxn>
                  <a:cxn ang="0">
                    <a:pos x="562" y="807"/>
                  </a:cxn>
                  <a:cxn ang="0">
                    <a:pos x="511" y="868"/>
                  </a:cxn>
                  <a:cxn ang="0">
                    <a:pos x="492" y="874"/>
                  </a:cxn>
                  <a:cxn ang="0">
                    <a:pos x="472" y="872"/>
                  </a:cxn>
                  <a:cxn ang="0">
                    <a:pos x="414" y="877"/>
                  </a:cxn>
                  <a:cxn ang="0">
                    <a:pos x="410" y="846"/>
                  </a:cxn>
                  <a:cxn ang="0">
                    <a:pos x="372" y="778"/>
                  </a:cxn>
                  <a:cxn ang="0">
                    <a:pos x="355" y="716"/>
                  </a:cxn>
                  <a:cxn ang="0">
                    <a:pos x="339" y="631"/>
                  </a:cxn>
                  <a:cxn ang="0">
                    <a:pos x="354" y="581"/>
                  </a:cxn>
                  <a:cxn ang="0">
                    <a:pos x="339" y="523"/>
                  </a:cxn>
                  <a:cxn ang="0">
                    <a:pos x="301" y="469"/>
                  </a:cxn>
                  <a:cxn ang="0">
                    <a:pos x="311" y="453"/>
                  </a:cxn>
                  <a:cxn ang="0">
                    <a:pos x="315" y="426"/>
                  </a:cxn>
                  <a:cxn ang="0">
                    <a:pos x="266" y="406"/>
                  </a:cxn>
                  <a:cxn ang="0">
                    <a:pos x="201" y="395"/>
                  </a:cxn>
                  <a:cxn ang="0">
                    <a:pos x="151" y="400"/>
                  </a:cxn>
                  <a:cxn ang="0">
                    <a:pos x="102" y="406"/>
                  </a:cxn>
                  <a:cxn ang="0">
                    <a:pos x="44" y="348"/>
                  </a:cxn>
                  <a:cxn ang="0">
                    <a:pos x="12" y="317"/>
                  </a:cxn>
                  <a:cxn ang="0">
                    <a:pos x="5" y="294"/>
                  </a:cxn>
                  <a:cxn ang="0">
                    <a:pos x="17" y="248"/>
                  </a:cxn>
                  <a:cxn ang="0">
                    <a:pos x="14" y="192"/>
                  </a:cxn>
                  <a:cxn ang="0">
                    <a:pos x="48" y="132"/>
                  </a:cxn>
                  <a:cxn ang="0">
                    <a:pos x="87" y="107"/>
                  </a:cxn>
                  <a:cxn ang="0">
                    <a:pos x="113" y="51"/>
                  </a:cxn>
                  <a:cxn ang="0">
                    <a:pos x="155" y="29"/>
                  </a:cxn>
                  <a:cxn ang="0">
                    <a:pos x="188" y="24"/>
                  </a:cxn>
                  <a:cxn ang="0">
                    <a:pos x="260" y="6"/>
                  </a:cxn>
                  <a:cxn ang="0">
                    <a:pos x="288" y="2"/>
                  </a:cxn>
                  <a:cxn ang="0">
                    <a:pos x="305" y="2"/>
                  </a:cxn>
                </a:cxnLst>
                <a:rect l="0" t="0" r="r" b="b"/>
                <a:pathLst>
                  <a:path w="789" h="884">
                    <a:moveTo>
                      <a:pt x="309" y="0"/>
                    </a:moveTo>
                    <a:lnTo>
                      <a:pt x="314" y="0"/>
                    </a:lnTo>
                    <a:lnTo>
                      <a:pt x="316" y="1"/>
                    </a:lnTo>
                    <a:lnTo>
                      <a:pt x="318" y="2"/>
                    </a:lnTo>
                    <a:lnTo>
                      <a:pt x="319" y="5"/>
                    </a:lnTo>
                    <a:lnTo>
                      <a:pt x="321" y="7"/>
                    </a:lnTo>
                    <a:lnTo>
                      <a:pt x="325" y="7"/>
                    </a:lnTo>
                    <a:lnTo>
                      <a:pt x="328" y="5"/>
                    </a:lnTo>
                    <a:lnTo>
                      <a:pt x="329" y="5"/>
                    </a:lnTo>
                    <a:lnTo>
                      <a:pt x="329" y="7"/>
                    </a:lnTo>
                    <a:lnTo>
                      <a:pt x="324" y="12"/>
                    </a:lnTo>
                    <a:lnTo>
                      <a:pt x="324" y="18"/>
                    </a:lnTo>
                    <a:lnTo>
                      <a:pt x="325" y="19"/>
                    </a:lnTo>
                    <a:lnTo>
                      <a:pt x="328" y="20"/>
                    </a:lnTo>
                    <a:lnTo>
                      <a:pt x="329" y="21"/>
                    </a:lnTo>
                    <a:lnTo>
                      <a:pt x="329" y="28"/>
                    </a:lnTo>
                    <a:lnTo>
                      <a:pt x="328" y="30"/>
                    </a:lnTo>
                    <a:lnTo>
                      <a:pt x="325" y="34"/>
                    </a:lnTo>
                    <a:lnTo>
                      <a:pt x="324" y="36"/>
                    </a:lnTo>
                    <a:lnTo>
                      <a:pt x="324" y="40"/>
                    </a:lnTo>
                    <a:lnTo>
                      <a:pt x="325" y="45"/>
                    </a:lnTo>
                    <a:lnTo>
                      <a:pt x="329" y="53"/>
                    </a:lnTo>
                    <a:lnTo>
                      <a:pt x="334" y="56"/>
                    </a:lnTo>
                    <a:lnTo>
                      <a:pt x="339" y="58"/>
                    </a:lnTo>
                    <a:lnTo>
                      <a:pt x="343" y="59"/>
                    </a:lnTo>
                    <a:lnTo>
                      <a:pt x="354" y="59"/>
                    </a:lnTo>
                    <a:lnTo>
                      <a:pt x="365" y="62"/>
                    </a:lnTo>
                    <a:lnTo>
                      <a:pt x="375" y="68"/>
                    </a:lnTo>
                    <a:lnTo>
                      <a:pt x="395" y="83"/>
                    </a:lnTo>
                    <a:lnTo>
                      <a:pt x="405" y="89"/>
                    </a:lnTo>
                    <a:lnTo>
                      <a:pt x="419" y="92"/>
                    </a:lnTo>
                    <a:lnTo>
                      <a:pt x="422" y="92"/>
                    </a:lnTo>
                    <a:lnTo>
                      <a:pt x="424" y="90"/>
                    </a:lnTo>
                    <a:lnTo>
                      <a:pt x="426" y="88"/>
                    </a:lnTo>
                    <a:lnTo>
                      <a:pt x="428" y="87"/>
                    </a:lnTo>
                    <a:lnTo>
                      <a:pt x="428" y="77"/>
                    </a:lnTo>
                    <a:lnTo>
                      <a:pt x="429" y="69"/>
                    </a:lnTo>
                    <a:lnTo>
                      <a:pt x="434" y="65"/>
                    </a:lnTo>
                    <a:lnTo>
                      <a:pt x="442" y="63"/>
                    </a:lnTo>
                    <a:lnTo>
                      <a:pt x="451" y="60"/>
                    </a:lnTo>
                    <a:lnTo>
                      <a:pt x="461" y="60"/>
                    </a:lnTo>
                    <a:lnTo>
                      <a:pt x="461" y="64"/>
                    </a:lnTo>
                    <a:lnTo>
                      <a:pt x="462" y="65"/>
                    </a:lnTo>
                    <a:lnTo>
                      <a:pt x="463" y="68"/>
                    </a:lnTo>
                    <a:lnTo>
                      <a:pt x="466" y="69"/>
                    </a:lnTo>
                    <a:lnTo>
                      <a:pt x="467" y="70"/>
                    </a:lnTo>
                    <a:lnTo>
                      <a:pt x="472" y="73"/>
                    </a:lnTo>
                    <a:lnTo>
                      <a:pt x="482" y="73"/>
                    </a:lnTo>
                    <a:lnTo>
                      <a:pt x="486" y="74"/>
                    </a:lnTo>
                    <a:lnTo>
                      <a:pt x="500" y="79"/>
                    </a:lnTo>
                    <a:lnTo>
                      <a:pt x="516" y="84"/>
                    </a:lnTo>
                    <a:lnTo>
                      <a:pt x="531" y="85"/>
                    </a:lnTo>
                    <a:lnTo>
                      <a:pt x="540" y="84"/>
                    </a:lnTo>
                    <a:lnTo>
                      <a:pt x="546" y="82"/>
                    </a:lnTo>
                    <a:lnTo>
                      <a:pt x="561" y="79"/>
                    </a:lnTo>
                    <a:lnTo>
                      <a:pt x="569" y="80"/>
                    </a:lnTo>
                    <a:lnTo>
                      <a:pt x="575" y="83"/>
                    </a:lnTo>
                    <a:lnTo>
                      <a:pt x="582" y="84"/>
                    </a:lnTo>
                    <a:lnTo>
                      <a:pt x="587" y="84"/>
                    </a:lnTo>
                    <a:lnTo>
                      <a:pt x="590" y="83"/>
                    </a:lnTo>
                    <a:lnTo>
                      <a:pt x="591" y="83"/>
                    </a:lnTo>
                    <a:lnTo>
                      <a:pt x="594" y="82"/>
                    </a:lnTo>
                    <a:lnTo>
                      <a:pt x="601" y="94"/>
                    </a:lnTo>
                    <a:lnTo>
                      <a:pt x="602" y="102"/>
                    </a:lnTo>
                    <a:lnTo>
                      <a:pt x="601" y="107"/>
                    </a:lnTo>
                    <a:lnTo>
                      <a:pt x="599" y="113"/>
                    </a:lnTo>
                    <a:lnTo>
                      <a:pt x="596" y="121"/>
                    </a:lnTo>
                    <a:lnTo>
                      <a:pt x="594" y="126"/>
                    </a:lnTo>
                    <a:lnTo>
                      <a:pt x="587" y="122"/>
                    </a:lnTo>
                    <a:lnTo>
                      <a:pt x="582" y="114"/>
                    </a:lnTo>
                    <a:lnTo>
                      <a:pt x="576" y="106"/>
                    </a:lnTo>
                    <a:lnTo>
                      <a:pt x="571" y="99"/>
                    </a:lnTo>
                    <a:lnTo>
                      <a:pt x="571" y="106"/>
                    </a:lnTo>
                    <a:lnTo>
                      <a:pt x="610" y="175"/>
                    </a:lnTo>
                    <a:lnTo>
                      <a:pt x="610" y="182"/>
                    </a:lnTo>
                    <a:lnTo>
                      <a:pt x="615" y="191"/>
                    </a:lnTo>
                    <a:lnTo>
                      <a:pt x="621" y="200"/>
                    </a:lnTo>
                    <a:lnTo>
                      <a:pt x="626" y="205"/>
                    </a:lnTo>
                    <a:lnTo>
                      <a:pt x="626" y="228"/>
                    </a:lnTo>
                    <a:lnTo>
                      <a:pt x="629" y="231"/>
                    </a:lnTo>
                    <a:lnTo>
                      <a:pt x="630" y="234"/>
                    </a:lnTo>
                    <a:lnTo>
                      <a:pt x="634" y="236"/>
                    </a:lnTo>
                    <a:lnTo>
                      <a:pt x="636" y="239"/>
                    </a:lnTo>
                    <a:lnTo>
                      <a:pt x="639" y="240"/>
                    </a:lnTo>
                    <a:lnTo>
                      <a:pt x="643" y="243"/>
                    </a:lnTo>
                    <a:lnTo>
                      <a:pt x="645" y="246"/>
                    </a:lnTo>
                    <a:lnTo>
                      <a:pt x="649" y="256"/>
                    </a:lnTo>
                    <a:lnTo>
                      <a:pt x="650" y="265"/>
                    </a:lnTo>
                    <a:lnTo>
                      <a:pt x="655" y="274"/>
                    </a:lnTo>
                    <a:lnTo>
                      <a:pt x="659" y="277"/>
                    </a:lnTo>
                    <a:lnTo>
                      <a:pt x="661" y="279"/>
                    </a:lnTo>
                    <a:lnTo>
                      <a:pt x="673" y="287"/>
                    </a:lnTo>
                    <a:lnTo>
                      <a:pt x="678" y="292"/>
                    </a:lnTo>
                    <a:lnTo>
                      <a:pt x="681" y="299"/>
                    </a:lnTo>
                    <a:lnTo>
                      <a:pt x="688" y="306"/>
                    </a:lnTo>
                    <a:lnTo>
                      <a:pt x="697" y="308"/>
                    </a:lnTo>
                    <a:lnTo>
                      <a:pt x="697" y="311"/>
                    </a:lnTo>
                    <a:lnTo>
                      <a:pt x="698" y="313"/>
                    </a:lnTo>
                    <a:lnTo>
                      <a:pt x="698" y="318"/>
                    </a:lnTo>
                    <a:lnTo>
                      <a:pt x="697" y="321"/>
                    </a:lnTo>
                    <a:lnTo>
                      <a:pt x="699" y="323"/>
                    </a:lnTo>
                    <a:lnTo>
                      <a:pt x="700" y="326"/>
                    </a:lnTo>
                    <a:lnTo>
                      <a:pt x="703" y="329"/>
                    </a:lnTo>
                    <a:lnTo>
                      <a:pt x="705" y="332"/>
                    </a:lnTo>
                    <a:lnTo>
                      <a:pt x="708" y="336"/>
                    </a:lnTo>
                    <a:lnTo>
                      <a:pt x="712" y="337"/>
                    </a:lnTo>
                    <a:lnTo>
                      <a:pt x="714" y="338"/>
                    </a:lnTo>
                    <a:lnTo>
                      <a:pt x="717" y="338"/>
                    </a:lnTo>
                    <a:lnTo>
                      <a:pt x="719" y="337"/>
                    </a:lnTo>
                    <a:lnTo>
                      <a:pt x="720" y="336"/>
                    </a:lnTo>
                    <a:lnTo>
                      <a:pt x="722" y="333"/>
                    </a:lnTo>
                    <a:lnTo>
                      <a:pt x="723" y="332"/>
                    </a:lnTo>
                    <a:lnTo>
                      <a:pt x="725" y="331"/>
                    </a:lnTo>
                    <a:lnTo>
                      <a:pt x="742" y="331"/>
                    </a:lnTo>
                    <a:lnTo>
                      <a:pt x="764" y="326"/>
                    </a:lnTo>
                    <a:lnTo>
                      <a:pt x="787" y="319"/>
                    </a:lnTo>
                    <a:lnTo>
                      <a:pt x="789" y="324"/>
                    </a:lnTo>
                    <a:lnTo>
                      <a:pt x="787" y="343"/>
                    </a:lnTo>
                    <a:lnTo>
                      <a:pt x="779" y="362"/>
                    </a:lnTo>
                    <a:lnTo>
                      <a:pt x="771" y="380"/>
                    </a:lnTo>
                    <a:lnTo>
                      <a:pt x="762" y="392"/>
                    </a:lnTo>
                    <a:lnTo>
                      <a:pt x="750" y="409"/>
                    </a:lnTo>
                    <a:lnTo>
                      <a:pt x="742" y="423"/>
                    </a:lnTo>
                    <a:lnTo>
                      <a:pt x="729" y="435"/>
                    </a:lnTo>
                    <a:lnTo>
                      <a:pt x="715" y="445"/>
                    </a:lnTo>
                    <a:lnTo>
                      <a:pt x="702" y="453"/>
                    </a:lnTo>
                    <a:lnTo>
                      <a:pt x="689" y="462"/>
                    </a:lnTo>
                    <a:lnTo>
                      <a:pt x="678" y="472"/>
                    </a:lnTo>
                    <a:lnTo>
                      <a:pt x="669" y="483"/>
                    </a:lnTo>
                    <a:lnTo>
                      <a:pt x="663" y="499"/>
                    </a:lnTo>
                    <a:lnTo>
                      <a:pt x="659" y="506"/>
                    </a:lnTo>
                    <a:lnTo>
                      <a:pt x="655" y="511"/>
                    </a:lnTo>
                    <a:lnTo>
                      <a:pt x="650" y="516"/>
                    </a:lnTo>
                    <a:lnTo>
                      <a:pt x="649" y="523"/>
                    </a:lnTo>
                    <a:lnTo>
                      <a:pt x="650" y="534"/>
                    </a:lnTo>
                    <a:lnTo>
                      <a:pt x="651" y="543"/>
                    </a:lnTo>
                    <a:lnTo>
                      <a:pt x="653" y="555"/>
                    </a:lnTo>
                    <a:lnTo>
                      <a:pt x="655" y="563"/>
                    </a:lnTo>
                    <a:lnTo>
                      <a:pt x="660" y="571"/>
                    </a:lnTo>
                    <a:lnTo>
                      <a:pt x="665" y="577"/>
                    </a:lnTo>
                    <a:lnTo>
                      <a:pt x="668" y="582"/>
                    </a:lnTo>
                    <a:lnTo>
                      <a:pt x="668" y="585"/>
                    </a:lnTo>
                    <a:lnTo>
                      <a:pt x="666" y="586"/>
                    </a:lnTo>
                    <a:lnTo>
                      <a:pt x="665" y="589"/>
                    </a:lnTo>
                    <a:lnTo>
                      <a:pt x="665" y="610"/>
                    </a:lnTo>
                    <a:lnTo>
                      <a:pt x="664" y="625"/>
                    </a:lnTo>
                    <a:lnTo>
                      <a:pt x="666" y="630"/>
                    </a:lnTo>
                    <a:lnTo>
                      <a:pt x="666" y="633"/>
                    </a:lnTo>
                    <a:lnTo>
                      <a:pt x="664" y="643"/>
                    </a:lnTo>
                    <a:lnTo>
                      <a:pt x="658" y="650"/>
                    </a:lnTo>
                    <a:lnTo>
                      <a:pt x="650" y="656"/>
                    </a:lnTo>
                    <a:lnTo>
                      <a:pt x="640" y="663"/>
                    </a:lnTo>
                    <a:lnTo>
                      <a:pt x="629" y="667"/>
                    </a:lnTo>
                    <a:lnTo>
                      <a:pt x="620" y="673"/>
                    </a:lnTo>
                    <a:lnTo>
                      <a:pt x="612" y="679"/>
                    </a:lnTo>
                    <a:lnTo>
                      <a:pt x="609" y="688"/>
                    </a:lnTo>
                    <a:lnTo>
                      <a:pt x="605" y="689"/>
                    </a:lnTo>
                    <a:lnTo>
                      <a:pt x="602" y="692"/>
                    </a:lnTo>
                    <a:lnTo>
                      <a:pt x="599" y="694"/>
                    </a:lnTo>
                    <a:lnTo>
                      <a:pt x="597" y="698"/>
                    </a:lnTo>
                    <a:lnTo>
                      <a:pt x="596" y="700"/>
                    </a:lnTo>
                    <a:lnTo>
                      <a:pt x="597" y="707"/>
                    </a:lnTo>
                    <a:lnTo>
                      <a:pt x="602" y="713"/>
                    </a:lnTo>
                    <a:lnTo>
                      <a:pt x="606" y="719"/>
                    </a:lnTo>
                    <a:lnTo>
                      <a:pt x="607" y="727"/>
                    </a:lnTo>
                    <a:lnTo>
                      <a:pt x="607" y="736"/>
                    </a:lnTo>
                    <a:lnTo>
                      <a:pt x="606" y="745"/>
                    </a:lnTo>
                    <a:lnTo>
                      <a:pt x="605" y="751"/>
                    </a:lnTo>
                    <a:lnTo>
                      <a:pt x="604" y="752"/>
                    </a:lnTo>
                    <a:lnTo>
                      <a:pt x="601" y="753"/>
                    </a:lnTo>
                    <a:lnTo>
                      <a:pt x="592" y="753"/>
                    </a:lnTo>
                    <a:lnTo>
                      <a:pt x="581" y="762"/>
                    </a:lnTo>
                    <a:lnTo>
                      <a:pt x="572" y="773"/>
                    </a:lnTo>
                    <a:lnTo>
                      <a:pt x="575" y="775"/>
                    </a:lnTo>
                    <a:lnTo>
                      <a:pt x="577" y="777"/>
                    </a:lnTo>
                    <a:lnTo>
                      <a:pt x="579" y="780"/>
                    </a:lnTo>
                    <a:lnTo>
                      <a:pt x="579" y="782"/>
                    </a:lnTo>
                    <a:lnTo>
                      <a:pt x="576" y="792"/>
                    </a:lnTo>
                    <a:lnTo>
                      <a:pt x="569" y="801"/>
                    </a:lnTo>
                    <a:lnTo>
                      <a:pt x="562" y="807"/>
                    </a:lnTo>
                    <a:lnTo>
                      <a:pt x="556" y="816"/>
                    </a:lnTo>
                    <a:lnTo>
                      <a:pt x="546" y="834"/>
                    </a:lnTo>
                    <a:lnTo>
                      <a:pt x="537" y="846"/>
                    </a:lnTo>
                    <a:lnTo>
                      <a:pt x="527" y="856"/>
                    </a:lnTo>
                    <a:lnTo>
                      <a:pt x="515" y="867"/>
                    </a:lnTo>
                    <a:lnTo>
                      <a:pt x="511" y="868"/>
                    </a:lnTo>
                    <a:lnTo>
                      <a:pt x="505" y="868"/>
                    </a:lnTo>
                    <a:lnTo>
                      <a:pt x="501" y="869"/>
                    </a:lnTo>
                    <a:lnTo>
                      <a:pt x="498" y="869"/>
                    </a:lnTo>
                    <a:lnTo>
                      <a:pt x="497" y="870"/>
                    </a:lnTo>
                    <a:lnTo>
                      <a:pt x="496" y="873"/>
                    </a:lnTo>
                    <a:lnTo>
                      <a:pt x="492" y="874"/>
                    </a:lnTo>
                    <a:lnTo>
                      <a:pt x="487" y="877"/>
                    </a:lnTo>
                    <a:lnTo>
                      <a:pt x="482" y="877"/>
                    </a:lnTo>
                    <a:lnTo>
                      <a:pt x="479" y="875"/>
                    </a:lnTo>
                    <a:lnTo>
                      <a:pt x="477" y="873"/>
                    </a:lnTo>
                    <a:lnTo>
                      <a:pt x="474" y="872"/>
                    </a:lnTo>
                    <a:lnTo>
                      <a:pt x="472" y="872"/>
                    </a:lnTo>
                    <a:lnTo>
                      <a:pt x="461" y="874"/>
                    </a:lnTo>
                    <a:lnTo>
                      <a:pt x="441" y="882"/>
                    </a:lnTo>
                    <a:lnTo>
                      <a:pt x="429" y="884"/>
                    </a:lnTo>
                    <a:lnTo>
                      <a:pt x="422" y="882"/>
                    </a:lnTo>
                    <a:lnTo>
                      <a:pt x="417" y="877"/>
                    </a:lnTo>
                    <a:lnTo>
                      <a:pt x="414" y="877"/>
                    </a:lnTo>
                    <a:lnTo>
                      <a:pt x="413" y="878"/>
                    </a:lnTo>
                    <a:lnTo>
                      <a:pt x="410" y="867"/>
                    </a:lnTo>
                    <a:lnTo>
                      <a:pt x="405" y="858"/>
                    </a:lnTo>
                    <a:lnTo>
                      <a:pt x="408" y="855"/>
                    </a:lnTo>
                    <a:lnTo>
                      <a:pt x="410" y="850"/>
                    </a:lnTo>
                    <a:lnTo>
                      <a:pt x="410" y="846"/>
                    </a:lnTo>
                    <a:lnTo>
                      <a:pt x="409" y="841"/>
                    </a:lnTo>
                    <a:lnTo>
                      <a:pt x="404" y="834"/>
                    </a:lnTo>
                    <a:lnTo>
                      <a:pt x="400" y="829"/>
                    </a:lnTo>
                    <a:lnTo>
                      <a:pt x="397" y="825"/>
                    </a:lnTo>
                    <a:lnTo>
                      <a:pt x="379" y="795"/>
                    </a:lnTo>
                    <a:lnTo>
                      <a:pt x="372" y="778"/>
                    </a:lnTo>
                    <a:lnTo>
                      <a:pt x="367" y="760"/>
                    </a:lnTo>
                    <a:lnTo>
                      <a:pt x="364" y="739"/>
                    </a:lnTo>
                    <a:lnTo>
                      <a:pt x="364" y="726"/>
                    </a:lnTo>
                    <a:lnTo>
                      <a:pt x="362" y="723"/>
                    </a:lnTo>
                    <a:lnTo>
                      <a:pt x="360" y="721"/>
                    </a:lnTo>
                    <a:lnTo>
                      <a:pt x="355" y="716"/>
                    </a:lnTo>
                    <a:lnTo>
                      <a:pt x="346" y="702"/>
                    </a:lnTo>
                    <a:lnTo>
                      <a:pt x="340" y="687"/>
                    </a:lnTo>
                    <a:lnTo>
                      <a:pt x="335" y="672"/>
                    </a:lnTo>
                    <a:lnTo>
                      <a:pt x="333" y="654"/>
                    </a:lnTo>
                    <a:lnTo>
                      <a:pt x="334" y="641"/>
                    </a:lnTo>
                    <a:lnTo>
                      <a:pt x="339" y="631"/>
                    </a:lnTo>
                    <a:lnTo>
                      <a:pt x="345" y="623"/>
                    </a:lnTo>
                    <a:lnTo>
                      <a:pt x="352" y="615"/>
                    </a:lnTo>
                    <a:lnTo>
                      <a:pt x="357" y="607"/>
                    </a:lnTo>
                    <a:lnTo>
                      <a:pt x="358" y="597"/>
                    </a:lnTo>
                    <a:lnTo>
                      <a:pt x="357" y="589"/>
                    </a:lnTo>
                    <a:lnTo>
                      <a:pt x="354" y="581"/>
                    </a:lnTo>
                    <a:lnTo>
                      <a:pt x="353" y="573"/>
                    </a:lnTo>
                    <a:lnTo>
                      <a:pt x="350" y="560"/>
                    </a:lnTo>
                    <a:lnTo>
                      <a:pt x="346" y="548"/>
                    </a:lnTo>
                    <a:lnTo>
                      <a:pt x="343" y="539"/>
                    </a:lnTo>
                    <a:lnTo>
                      <a:pt x="340" y="532"/>
                    </a:lnTo>
                    <a:lnTo>
                      <a:pt x="339" y="523"/>
                    </a:lnTo>
                    <a:lnTo>
                      <a:pt x="335" y="516"/>
                    </a:lnTo>
                    <a:lnTo>
                      <a:pt x="328" y="507"/>
                    </a:lnTo>
                    <a:lnTo>
                      <a:pt x="319" y="499"/>
                    </a:lnTo>
                    <a:lnTo>
                      <a:pt x="310" y="489"/>
                    </a:lnTo>
                    <a:lnTo>
                      <a:pt x="304" y="480"/>
                    </a:lnTo>
                    <a:lnTo>
                      <a:pt x="301" y="469"/>
                    </a:lnTo>
                    <a:lnTo>
                      <a:pt x="301" y="467"/>
                    </a:lnTo>
                    <a:lnTo>
                      <a:pt x="303" y="463"/>
                    </a:lnTo>
                    <a:lnTo>
                      <a:pt x="305" y="459"/>
                    </a:lnTo>
                    <a:lnTo>
                      <a:pt x="308" y="456"/>
                    </a:lnTo>
                    <a:lnTo>
                      <a:pt x="309" y="454"/>
                    </a:lnTo>
                    <a:lnTo>
                      <a:pt x="311" y="453"/>
                    </a:lnTo>
                    <a:lnTo>
                      <a:pt x="310" y="450"/>
                    </a:lnTo>
                    <a:lnTo>
                      <a:pt x="310" y="448"/>
                    </a:lnTo>
                    <a:lnTo>
                      <a:pt x="311" y="448"/>
                    </a:lnTo>
                    <a:lnTo>
                      <a:pt x="311" y="440"/>
                    </a:lnTo>
                    <a:lnTo>
                      <a:pt x="313" y="431"/>
                    </a:lnTo>
                    <a:lnTo>
                      <a:pt x="315" y="426"/>
                    </a:lnTo>
                    <a:lnTo>
                      <a:pt x="311" y="419"/>
                    </a:lnTo>
                    <a:lnTo>
                      <a:pt x="306" y="414"/>
                    </a:lnTo>
                    <a:lnTo>
                      <a:pt x="299" y="410"/>
                    </a:lnTo>
                    <a:lnTo>
                      <a:pt x="290" y="409"/>
                    </a:lnTo>
                    <a:lnTo>
                      <a:pt x="272" y="409"/>
                    </a:lnTo>
                    <a:lnTo>
                      <a:pt x="266" y="406"/>
                    </a:lnTo>
                    <a:lnTo>
                      <a:pt x="256" y="394"/>
                    </a:lnTo>
                    <a:lnTo>
                      <a:pt x="250" y="387"/>
                    </a:lnTo>
                    <a:lnTo>
                      <a:pt x="241" y="385"/>
                    </a:lnTo>
                    <a:lnTo>
                      <a:pt x="226" y="386"/>
                    </a:lnTo>
                    <a:lnTo>
                      <a:pt x="214" y="390"/>
                    </a:lnTo>
                    <a:lnTo>
                      <a:pt x="201" y="395"/>
                    </a:lnTo>
                    <a:lnTo>
                      <a:pt x="186" y="400"/>
                    </a:lnTo>
                    <a:lnTo>
                      <a:pt x="180" y="406"/>
                    </a:lnTo>
                    <a:lnTo>
                      <a:pt x="176" y="406"/>
                    </a:lnTo>
                    <a:lnTo>
                      <a:pt x="168" y="405"/>
                    </a:lnTo>
                    <a:lnTo>
                      <a:pt x="160" y="401"/>
                    </a:lnTo>
                    <a:lnTo>
                      <a:pt x="151" y="400"/>
                    </a:lnTo>
                    <a:lnTo>
                      <a:pt x="141" y="401"/>
                    </a:lnTo>
                    <a:lnTo>
                      <a:pt x="132" y="405"/>
                    </a:lnTo>
                    <a:lnTo>
                      <a:pt x="123" y="407"/>
                    </a:lnTo>
                    <a:lnTo>
                      <a:pt x="113" y="409"/>
                    </a:lnTo>
                    <a:lnTo>
                      <a:pt x="109" y="409"/>
                    </a:lnTo>
                    <a:lnTo>
                      <a:pt x="102" y="406"/>
                    </a:lnTo>
                    <a:lnTo>
                      <a:pt x="101" y="405"/>
                    </a:lnTo>
                    <a:lnTo>
                      <a:pt x="91" y="397"/>
                    </a:lnTo>
                    <a:lnTo>
                      <a:pt x="65" y="380"/>
                    </a:lnTo>
                    <a:lnTo>
                      <a:pt x="57" y="370"/>
                    </a:lnTo>
                    <a:lnTo>
                      <a:pt x="50" y="358"/>
                    </a:lnTo>
                    <a:lnTo>
                      <a:pt x="44" y="348"/>
                    </a:lnTo>
                    <a:lnTo>
                      <a:pt x="37" y="339"/>
                    </a:lnTo>
                    <a:lnTo>
                      <a:pt x="33" y="337"/>
                    </a:lnTo>
                    <a:lnTo>
                      <a:pt x="27" y="332"/>
                    </a:lnTo>
                    <a:lnTo>
                      <a:pt x="19" y="326"/>
                    </a:lnTo>
                    <a:lnTo>
                      <a:pt x="14" y="321"/>
                    </a:lnTo>
                    <a:lnTo>
                      <a:pt x="12" y="317"/>
                    </a:lnTo>
                    <a:lnTo>
                      <a:pt x="6" y="312"/>
                    </a:lnTo>
                    <a:lnTo>
                      <a:pt x="8" y="312"/>
                    </a:lnTo>
                    <a:lnTo>
                      <a:pt x="8" y="308"/>
                    </a:lnTo>
                    <a:lnTo>
                      <a:pt x="6" y="304"/>
                    </a:lnTo>
                    <a:lnTo>
                      <a:pt x="6" y="298"/>
                    </a:lnTo>
                    <a:lnTo>
                      <a:pt x="5" y="294"/>
                    </a:lnTo>
                    <a:lnTo>
                      <a:pt x="3" y="289"/>
                    </a:lnTo>
                    <a:lnTo>
                      <a:pt x="0" y="285"/>
                    </a:lnTo>
                    <a:lnTo>
                      <a:pt x="6" y="279"/>
                    </a:lnTo>
                    <a:lnTo>
                      <a:pt x="12" y="269"/>
                    </a:lnTo>
                    <a:lnTo>
                      <a:pt x="15" y="258"/>
                    </a:lnTo>
                    <a:lnTo>
                      <a:pt x="17" y="248"/>
                    </a:lnTo>
                    <a:lnTo>
                      <a:pt x="14" y="231"/>
                    </a:lnTo>
                    <a:lnTo>
                      <a:pt x="12" y="217"/>
                    </a:lnTo>
                    <a:lnTo>
                      <a:pt x="9" y="202"/>
                    </a:lnTo>
                    <a:lnTo>
                      <a:pt x="10" y="199"/>
                    </a:lnTo>
                    <a:lnTo>
                      <a:pt x="12" y="196"/>
                    </a:lnTo>
                    <a:lnTo>
                      <a:pt x="14" y="192"/>
                    </a:lnTo>
                    <a:lnTo>
                      <a:pt x="17" y="190"/>
                    </a:lnTo>
                    <a:lnTo>
                      <a:pt x="19" y="186"/>
                    </a:lnTo>
                    <a:lnTo>
                      <a:pt x="20" y="184"/>
                    </a:lnTo>
                    <a:lnTo>
                      <a:pt x="28" y="166"/>
                    </a:lnTo>
                    <a:lnTo>
                      <a:pt x="38" y="148"/>
                    </a:lnTo>
                    <a:lnTo>
                      <a:pt x="48" y="132"/>
                    </a:lnTo>
                    <a:lnTo>
                      <a:pt x="53" y="128"/>
                    </a:lnTo>
                    <a:lnTo>
                      <a:pt x="65" y="123"/>
                    </a:lnTo>
                    <a:lnTo>
                      <a:pt x="70" y="121"/>
                    </a:lnTo>
                    <a:lnTo>
                      <a:pt x="74" y="118"/>
                    </a:lnTo>
                    <a:lnTo>
                      <a:pt x="79" y="114"/>
                    </a:lnTo>
                    <a:lnTo>
                      <a:pt x="87" y="107"/>
                    </a:lnTo>
                    <a:lnTo>
                      <a:pt x="89" y="103"/>
                    </a:lnTo>
                    <a:lnTo>
                      <a:pt x="92" y="93"/>
                    </a:lnTo>
                    <a:lnTo>
                      <a:pt x="92" y="85"/>
                    </a:lnTo>
                    <a:lnTo>
                      <a:pt x="93" y="78"/>
                    </a:lnTo>
                    <a:lnTo>
                      <a:pt x="97" y="70"/>
                    </a:lnTo>
                    <a:lnTo>
                      <a:pt x="113" y="51"/>
                    </a:lnTo>
                    <a:lnTo>
                      <a:pt x="131" y="33"/>
                    </a:lnTo>
                    <a:lnTo>
                      <a:pt x="129" y="33"/>
                    </a:lnTo>
                    <a:lnTo>
                      <a:pt x="132" y="29"/>
                    </a:lnTo>
                    <a:lnTo>
                      <a:pt x="133" y="26"/>
                    </a:lnTo>
                    <a:lnTo>
                      <a:pt x="138" y="21"/>
                    </a:lnTo>
                    <a:lnTo>
                      <a:pt x="155" y="29"/>
                    </a:lnTo>
                    <a:lnTo>
                      <a:pt x="173" y="31"/>
                    </a:lnTo>
                    <a:lnTo>
                      <a:pt x="177" y="31"/>
                    </a:lnTo>
                    <a:lnTo>
                      <a:pt x="181" y="29"/>
                    </a:lnTo>
                    <a:lnTo>
                      <a:pt x="183" y="28"/>
                    </a:lnTo>
                    <a:lnTo>
                      <a:pt x="186" y="25"/>
                    </a:lnTo>
                    <a:lnTo>
                      <a:pt x="188" y="24"/>
                    </a:lnTo>
                    <a:lnTo>
                      <a:pt x="202" y="18"/>
                    </a:lnTo>
                    <a:lnTo>
                      <a:pt x="219" y="11"/>
                    </a:lnTo>
                    <a:lnTo>
                      <a:pt x="236" y="6"/>
                    </a:lnTo>
                    <a:lnTo>
                      <a:pt x="252" y="5"/>
                    </a:lnTo>
                    <a:lnTo>
                      <a:pt x="256" y="5"/>
                    </a:lnTo>
                    <a:lnTo>
                      <a:pt x="260" y="6"/>
                    </a:lnTo>
                    <a:lnTo>
                      <a:pt x="264" y="9"/>
                    </a:lnTo>
                    <a:lnTo>
                      <a:pt x="266" y="9"/>
                    </a:lnTo>
                    <a:lnTo>
                      <a:pt x="270" y="7"/>
                    </a:lnTo>
                    <a:lnTo>
                      <a:pt x="272" y="6"/>
                    </a:lnTo>
                    <a:lnTo>
                      <a:pt x="284" y="2"/>
                    </a:lnTo>
                    <a:lnTo>
                      <a:pt x="288" y="2"/>
                    </a:lnTo>
                    <a:lnTo>
                      <a:pt x="290" y="4"/>
                    </a:lnTo>
                    <a:lnTo>
                      <a:pt x="293" y="6"/>
                    </a:lnTo>
                    <a:lnTo>
                      <a:pt x="299" y="6"/>
                    </a:lnTo>
                    <a:lnTo>
                      <a:pt x="301" y="5"/>
                    </a:lnTo>
                    <a:lnTo>
                      <a:pt x="303" y="4"/>
                    </a:lnTo>
                    <a:lnTo>
                      <a:pt x="305" y="2"/>
                    </a:lnTo>
                    <a:lnTo>
                      <a:pt x="306" y="1"/>
                    </a:lnTo>
                    <a:lnTo>
                      <a:pt x="30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77" name="Group 1110"/>
            <p:cNvGrpSpPr/>
            <p:nvPr/>
          </p:nvGrpSpPr>
          <p:grpSpPr>
            <a:xfrm>
              <a:off x="2165954" y="4174139"/>
              <a:ext cx="719203" cy="1160592"/>
              <a:chOff x="3823545" y="4144788"/>
              <a:chExt cx="1121241" cy="1809322"/>
            </a:xfrm>
            <a:grpFill/>
          </p:grpSpPr>
          <p:sp>
            <p:nvSpPr>
              <p:cNvPr id="275" name="Freeform 1228"/>
              <p:cNvSpPr>
                <a:spLocks/>
              </p:cNvSpPr>
              <p:nvPr/>
            </p:nvSpPr>
            <p:spPr bwMode="auto">
              <a:xfrm>
                <a:off x="4296083" y="4184164"/>
                <a:ext cx="16580" cy="18653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8" y="0"/>
                  </a:cxn>
                  <a:cxn ang="0">
                    <a:pos x="8" y="5"/>
                  </a:cxn>
                  <a:cxn ang="0">
                    <a:pos x="7" y="6"/>
                  </a:cxn>
                  <a:cxn ang="0">
                    <a:pos x="5" y="9"/>
                  </a:cxn>
                  <a:cxn ang="0">
                    <a:pos x="0" y="9"/>
                  </a:cxn>
                  <a:cxn ang="0">
                    <a:pos x="0" y="5"/>
                  </a:cxn>
                  <a:cxn ang="0">
                    <a:pos x="2" y="2"/>
                  </a:cxn>
                  <a:cxn ang="0">
                    <a:pos x="4" y="1"/>
                  </a:cxn>
                  <a:cxn ang="0">
                    <a:pos x="5" y="0"/>
                  </a:cxn>
                </a:cxnLst>
                <a:rect l="0" t="0" r="r" b="b"/>
                <a:pathLst>
                  <a:path w="8" h="9">
                    <a:moveTo>
                      <a:pt x="5" y="0"/>
                    </a:moveTo>
                    <a:lnTo>
                      <a:pt x="8" y="0"/>
                    </a:lnTo>
                    <a:lnTo>
                      <a:pt x="8" y="5"/>
                    </a:lnTo>
                    <a:lnTo>
                      <a:pt x="7" y="6"/>
                    </a:lnTo>
                    <a:lnTo>
                      <a:pt x="5" y="9"/>
                    </a:lnTo>
                    <a:lnTo>
                      <a:pt x="0" y="9"/>
                    </a:lnTo>
                    <a:lnTo>
                      <a:pt x="0" y="5"/>
                    </a:lnTo>
                    <a:lnTo>
                      <a:pt x="2" y="2"/>
                    </a:lnTo>
                    <a:lnTo>
                      <a:pt x="4" y="1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" name="Freeform 1230"/>
              <p:cNvSpPr>
                <a:spLocks/>
              </p:cNvSpPr>
              <p:nvPr/>
            </p:nvSpPr>
            <p:spPr bwMode="auto">
              <a:xfrm>
                <a:off x="3997638" y="5527166"/>
                <a:ext cx="18653" cy="49741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6" y="1"/>
                  </a:cxn>
                  <a:cxn ang="0">
                    <a:pos x="9" y="4"/>
                  </a:cxn>
                  <a:cxn ang="0">
                    <a:pos x="9" y="9"/>
                  </a:cxn>
                  <a:cxn ang="0">
                    <a:pos x="8" y="10"/>
                  </a:cxn>
                  <a:cxn ang="0">
                    <a:pos x="8" y="24"/>
                  </a:cxn>
                  <a:cxn ang="0">
                    <a:pos x="4" y="24"/>
                  </a:cxn>
                  <a:cxn ang="0">
                    <a:pos x="1" y="21"/>
                  </a:cxn>
                  <a:cxn ang="0">
                    <a:pos x="0" y="19"/>
                  </a:cxn>
                  <a:cxn ang="0">
                    <a:pos x="0" y="10"/>
                  </a:cxn>
                  <a:cxn ang="0">
                    <a:pos x="1" y="7"/>
                  </a:cxn>
                  <a:cxn ang="0">
                    <a:pos x="1" y="5"/>
                  </a:cxn>
                  <a:cxn ang="0">
                    <a:pos x="3" y="2"/>
                  </a:cxn>
                  <a:cxn ang="0">
                    <a:pos x="4" y="1"/>
                  </a:cxn>
                  <a:cxn ang="0">
                    <a:pos x="4" y="0"/>
                  </a:cxn>
                </a:cxnLst>
                <a:rect l="0" t="0" r="r" b="b"/>
                <a:pathLst>
                  <a:path w="9" h="24">
                    <a:moveTo>
                      <a:pt x="4" y="0"/>
                    </a:moveTo>
                    <a:lnTo>
                      <a:pt x="6" y="1"/>
                    </a:lnTo>
                    <a:lnTo>
                      <a:pt x="9" y="4"/>
                    </a:lnTo>
                    <a:lnTo>
                      <a:pt x="9" y="9"/>
                    </a:lnTo>
                    <a:lnTo>
                      <a:pt x="8" y="10"/>
                    </a:lnTo>
                    <a:lnTo>
                      <a:pt x="8" y="24"/>
                    </a:lnTo>
                    <a:lnTo>
                      <a:pt x="4" y="24"/>
                    </a:lnTo>
                    <a:lnTo>
                      <a:pt x="1" y="21"/>
                    </a:lnTo>
                    <a:lnTo>
                      <a:pt x="0" y="19"/>
                    </a:lnTo>
                    <a:lnTo>
                      <a:pt x="0" y="10"/>
                    </a:lnTo>
                    <a:lnTo>
                      <a:pt x="1" y="7"/>
                    </a:lnTo>
                    <a:lnTo>
                      <a:pt x="1" y="5"/>
                    </a:lnTo>
                    <a:lnTo>
                      <a:pt x="3" y="2"/>
                    </a:lnTo>
                    <a:lnTo>
                      <a:pt x="4" y="1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" name="Freeform 1231"/>
              <p:cNvSpPr>
                <a:spLocks/>
              </p:cNvSpPr>
              <p:nvPr/>
            </p:nvSpPr>
            <p:spPr bwMode="auto">
              <a:xfrm>
                <a:off x="3823545" y="4144788"/>
                <a:ext cx="1121241" cy="1809322"/>
              </a:xfrm>
              <a:custGeom>
                <a:avLst/>
                <a:gdLst/>
                <a:ahLst/>
                <a:cxnLst>
                  <a:cxn ang="0">
                    <a:pos x="110" y="23"/>
                  </a:cxn>
                  <a:cxn ang="0">
                    <a:pos x="120" y="28"/>
                  </a:cxn>
                  <a:cxn ang="0">
                    <a:pos x="134" y="9"/>
                  </a:cxn>
                  <a:cxn ang="0">
                    <a:pos x="146" y="13"/>
                  </a:cxn>
                  <a:cxn ang="0">
                    <a:pos x="182" y="24"/>
                  </a:cxn>
                  <a:cxn ang="0">
                    <a:pos x="218" y="19"/>
                  </a:cxn>
                  <a:cxn ang="0">
                    <a:pos x="233" y="33"/>
                  </a:cxn>
                  <a:cxn ang="0">
                    <a:pos x="261" y="54"/>
                  </a:cxn>
                  <a:cxn ang="0">
                    <a:pos x="324" y="81"/>
                  </a:cxn>
                  <a:cxn ang="0">
                    <a:pos x="356" y="112"/>
                  </a:cxn>
                  <a:cxn ang="0">
                    <a:pos x="348" y="152"/>
                  </a:cxn>
                  <a:cxn ang="0">
                    <a:pos x="376" y="166"/>
                  </a:cxn>
                  <a:cxn ang="0">
                    <a:pos x="427" y="165"/>
                  </a:cxn>
                  <a:cxn ang="0">
                    <a:pos x="452" y="176"/>
                  </a:cxn>
                  <a:cxn ang="0">
                    <a:pos x="516" y="203"/>
                  </a:cxn>
                  <a:cxn ang="0">
                    <a:pos x="513" y="278"/>
                  </a:cxn>
                  <a:cxn ang="0">
                    <a:pos x="494" y="326"/>
                  </a:cxn>
                  <a:cxn ang="0">
                    <a:pos x="484" y="366"/>
                  </a:cxn>
                  <a:cxn ang="0">
                    <a:pos x="465" y="403"/>
                  </a:cxn>
                  <a:cxn ang="0">
                    <a:pos x="424" y="421"/>
                  </a:cxn>
                  <a:cxn ang="0">
                    <a:pos x="370" y="492"/>
                  </a:cxn>
                  <a:cxn ang="0">
                    <a:pos x="322" y="564"/>
                  </a:cxn>
                  <a:cxn ang="0">
                    <a:pos x="275" y="564"/>
                  </a:cxn>
                  <a:cxn ang="0">
                    <a:pos x="281" y="588"/>
                  </a:cxn>
                  <a:cxn ang="0">
                    <a:pos x="267" y="620"/>
                  </a:cxn>
                  <a:cxn ang="0">
                    <a:pos x="222" y="643"/>
                  </a:cxn>
                  <a:cxn ang="0">
                    <a:pos x="197" y="652"/>
                  </a:cxn>
                  <a:cxn ang="0">
                    <a:pos x="198" y="673"/>
                  </a:cxn>
                  <a:cxn ang="0">
                    <a:pos x="201" y="679"/>
                  </a:cxn>
                  <a:cxn ang="0">
                    <a:pos x="189" y="698"/>
                  </a:cxn>
                  <a:cxn ang="0">
                    <a:pos x="164" y="727"/>
                  </a:cxn>
                  <a:cxn ang="0">
                    <a:pos x="173" y="764"/>
                  </a:cxn>
                  <a:cxn ang="0">
                    <a:pos x="149" y="789"/>
                  </a:cxn>
                  <a:cxn ang="0">
                    <a:pos x="161" y="844"/>
                  </a:cxn>
                  <a:cxn ang="0">
                    <a:pos x="158" y="873"/>
                  </a:cxn>
                  <a:cxn ang="0">
                    <a:pos x="122" y="857"/>
                  </a:cxn>
                  <a:cxn ang="0">
                    <a:pos x="82" y="830"/>
                  </a:cxn>
                  <a:cxn ang="0">
                    <a:pos x="89" y="814"/>
                  </a:cxn>
                  <a:cxn ang="0">
                    <a:pos x="73" y="770"/>
                  </a:cxn>
                  <a:cxn ang="0">
                    <a:pos x="77" y="733"/>
                  </a:cxn>
                  <a:cxn ang="0">
                    <a:pos x="85" y="727"/>
                  </a:cxn>
                  <a:cxn ang="0">
                    <a:pos x="94" y="668"/>
                  </a:cxn>
                  <a:cxn ang="0">
                    <a:pos x="93" y="635"/>
                  </a:cxn>
                  <a:cxn ang="0">
                    <a:pos x="92" y="619"/>
                  </a:cxn>
                  <a:cxn ang="0">
                    <a:pos x="109" y="575"/>
                  </a:cxn>
                  <a:cxn ang="0">
                    <a:pos x="124" y="469"/>
                  </a:cxn>
                  <a:cxn ang="0">
                    <a:pos x="132" y="400"/>
                  </a:cxn>
                  <a:cxn ang="0">
                    <a:pos x="103" y="345"/>
                  </a:cxn>
                  <a:cxn ang="0">
                    <a:pos x="58" y="305"/>
                  </a:cxn>
                  <a:cxn ang="0">
                    <a:pos x="25" y="239"/>
                  </a:cxn>
                  <a:cxn ang="0">
                    <a:pos x="4" y="214"/>
                  </a:cxn>
                  <a:cxn ang="0">
                    <a:pos x="16" y="175"/>
                  </a:cxn>
                  <a:cxn ang="0">
                    <a:pos x="13" y="145"/>
                  </a:cxn>
                  <a:cxn ang="0">
                    <a:pos x="33" y="115"/>
                  </a:cxn>
                  <a:cxn ang="0">
                    <a:pos x="45" y="94"/>
                  </a:cxn>
                  <a:cxn ang="0">
                    <a:pos x="43" y="66"/>
                  </a:cxn>
                  <a:cxn ang="0">
                    <a:pos x="50" y="48"/>
                  </a:cxn>
                  <a:cxn ang="0">
                    <a:pos x="63" y="34"/>
                  </a:cxn>
                  <a:cxn ang="0">
                    <a:pos x="105" y="6"/>
                  </a:cxn>
                </a:cxnLst>
                <a:rect l="0" t="0" r="r" b="b"/>
                <a:pathLst>
                  <a:path w="541" h="873">
                    <a:moveTo>
                      <a:pt x="112" y="0"/>
                    </a:moveTo>
                    <a:lnTo>
                      <a:pt x="115" y="0"/>
                    </a:lnTo>
                    <a:lnTo>
                      <a:pt x="117" y="3"/>
                    </a:lnTo>
                    <a:lnTo>
                      <a:pt x="118" y="4"/>
                    </a:lnTo>
                    <a:lnTo>
                      <a:pt x="118" y="6"/>
                    </a:lnTo>
                    <a:lnTo>
                      <a:pt x="115" y="9"/>
                    </a:lnTo>
                    <a:lnTo>
                      <a:pt x="114" y="9"/>
                    </a:lnTo>
                    <a:lnTo>
                      <a:pt x="112" y="19"/>
                    </a:lnTo>
                    <a:lnTo>
                      <a:pt x="110" y="23"/>
                    </a:lnTo>
                    <a:lnTo>
                      <a:pt x="110" y="29"/>
                    </a:lnTo>
                    <a:lnTo>
                      <a:pt x="112" y="32"/>
                    </a:lnTo>
                    <a:lnTo>
                      <a:pt x="113" y="35"/>
                    </a:lnTo>
                    <a:lnTo>
                      <a:pt x="114" y="37"/>
                    </a:lnTo>
                    <a:lnTo>
                      <a:pt x="117" y="38"/>
                    </a:lnTo>
                    <a:lnTo>
                      <a:pt x="118" y="38"/>
                    </a:lnTo>
                    <a:lnTo>
                      <a:pt x="119" y="35"/>
                    </a:lnTo>
                    <a:lnTo>
                      <a:pt x="120" y="34"/>
                    </a:lnTo>
                    <a:lnTo>
                      <a:pt x="120" y="28"/>
                    </a:lnTo>
                    <a:lnTo>
                      <a:pt x="118" y="25"/>
                    </a:lnTo>
                    <a:lnTo>
                      <a:pt x="117" y="23"/>
                    </a:lnTo>
                    <a:lnTo>
                      <a:pt x="117" y="16"/>
                    </a:lnTo>
                    <a:lnTo>
                      <a:pt x="118" y="15"/>
                    </a:lnTo>
                    <a:lnTo>
                      <a:pt x="123" y="13"/>
                    </a:lnTo>
                    <a:lnTo>
                      <a:pt x="124" y="13"/>
                    </a:lnTo>
                    <a:lnTo>
                      <a:pt x="127" y="11"/>
                    </a:lnTo>
                    <a:lnTo>
                      <a:pt x="135" y="11"/>
                    </a:lnTo>
                    <a:lnTo>
                      <a:pt x="134" y="9"/>
                    </a:lnTo>
                    <a:lnTo>
                      <a:pt x="133" y="9"/>
                    </a:lnTo>
                    <a:lnTo>
                      <a:pt x="132" y="8"/>
                    </a:lnTo>
                    <a:lnTo>
                      <a:pt x="129" y="6"/>
                    </a:lnTo>
                    <a:lnTo>
                      <a:pt x="128" y="6"/>
                    </a:lnTo>
                    <a:lnTo>
                      <a:pt x="128" y="4"/>
                    </a:lnTo>
                    <a:lnTo>
                      <a:pt x="135" y="4"/>
                    </a:lnTo>
                    <a:lnTo>
                      <a:pt x="137" y="6"/>
                    </a:lnTo>
                    <a:lnTo>
                      <a:pt x="142" y="11"/>
                    </a:lnTo>
                    <a:lnTo>
                      <a:pt x="146" y="13"/>
                    </a:lnTo>
                    <a:lnTo>
                      <a:pt x="148" y="13"/>
                    </a:lnTo>
                    <a:lnTo>
                      <a:pt x="152" y="14"/>
                    </a:lnTo>
                    <a:lnTo>
                      <a:pt x="152" y="16"/>
                    </a:lnTo>
                    <a:lnTo>
                      <a:pt x="153" y="19"/>
                    </a:lnTo>
                    <a:lnTo>
                      <a:pt x="156" y="20"/>
                    </a:lnTo>
                    <a:lnTo>
                      <a:pt x="157" y="21"/>
                    </a:lnTo>
                    <a:lnTo>
                      <a:pt x="179" y="21"/>
                    </a:lnTo>
                    <a:lnTo>
                      <a:pt x="179" y="23"/>
                    </a:lnTo>
                    <a:lnTo>
                      <a:pt x="182" y="24"/>
                    </a:lnTo>
                    <a:lnTo>
                      <a:pt x="183" y="25"/>
                    </a:lnTo>
                    <a:lnTo>
                      <a:pt x="194" y="25"/>
                    </a:lnTo>
                    <a:lnTo>
                      <a:pt x="199" y="20"/>
                    </a:lnTo>
                    <a:lnTo>
                      <a:pt x="201" y="20"/>
                    </a:lnTo>
                    <a:lnTo>
                      <a:pt x="203" y="19"/>
                    </a:lnTo>
                    <a:lnTo>
                      <a:pt x="206" y="19"/>
                    </a:lnTo>
                    <a:lnTo>
                      <a:pt x="208" y="18"/>
                    </a:lnTo>
                    <a:lnTo>
                      <a:pt x="216" y="18"/>
                    </a:lnTo>
                    <a:lnTo>
                      <a:pt x="218" y="19"/>
                    </a:lnTo>
                    <a:lnTo>
                      <a:pt x="221" y="19"/>
                    </a:lnTo>
                    <a:lnTo>
                      <a:pt x="220" y="20"/>
                    </a:lnTo>
                    <a:lnTo>
                      <a:pt x="216" y="20"/>
                    </a:lnTo>
                    <a:lnTo>
                      <a:pt x="216" y="23"/>
                    </a:lnTo>
                    <a:lnTo>
                      <a:pt x="217" y="25"/>
                    </a:lnTo>
                    <a:lnTo>
                      <a:pt x="220" y="28"/>
                    </a:lnTo>
                    <a:lnTo>
                      <a:pt x="227" y="30"/>
                    </a:lnTo>
                    <a:lnTo>
                      <a:pt x="230" y="32"/>
                    </a:lnTo>
                    <a:lnTo>
                      <a:pt x="233" y="33"/>
                    </a:lnTo>
                    <a:lnTo>
                      <a:pt x="236" y="34"/>
                    </a:lnTo>
                    <a:lnTo>
                      <a:pt x="237" y="35"/>
                    </a:lnTo>
                    <a:lnTo>
                      <a:pt x="237" y="40"/>
                    </a:lnTo>
                    <a:lnTo>
                      <a:pt x="238" y="43"/>
                    </a:lnTo>
                    <a:lnTo>
                      <a:pt x="238" y="45"/>
                    </a:lnTo>
                    <a:lnTo>
                      <a:pt x="250" y="45"/>
                    </a:lnTo>
                    <a:lnTo>
                      <a:pt x="253" y="48"/>
                    </a:lnTo>
                    <a:lnTo>
                      <a:pt x="258" y="53"/>
                    </a:lnTo>
                    <a:lnTo>
                      <a:pt x="261" y="54"/>
                    </a:lnTo>
                    <a:lnTo>
                      <a:pt x="266" y="62"/>
                    </a:lnTo>
                    <a:lnTo>
                      <a:pt x="268" y="63"/>
                    </a:lnTo>
                    <a:lnTo>
                      <a:pt x="272" y="64"/>
                    </a:lnTo>
                    <a:lnTo>
                      <a:pt x="276" y="69"/>
                    </a:lnTo>
                    <a:lnTo>
                      <a:pt x="281" y="73"/>
                    </a:lnTo>
                    <a:lnTo>
                      <a:pt x="304" y="77"/>
                    </a:lnTo>
                    <a:lnTo>
                      <a:pt x="314" y="77"/>
                    </a:lnTo>
                    <a:lnTo>
                      <a:pt x="316" y="78"/>
                    </a:lnTo>
                    <a:lnTo>
                      <a:pt x="324" y="81"/>
                    </a:lnTo>
                    <a:lnTo>
                      <a:pt x="327" y="81"/>
                    </a:lnTo>
                    <a:lnTo>
                      <a:pt x="327" y="82"/>
                    </a:lnTo>
                    <a:lnTo>
                      <a:pt x="330" y="82"/>
                    </a:lnTo>
                    <a:lnTo>
                      <a:pt x="335" y="84"/>
                    </a:lnTo>
                    <a:lnTo>
                      <a:pt x="340" y="89"/>
                    </a:lnTo>
                    <a:lnTo>
                      <a:pt x="346" y="94"/>
                    </a:lnTo>
                    <a:lnTo>
                      <a:pt x="351" y="97"/>
                    </a:lnTo>
                    <a:lnTo>
                      <a:pt x="353" y="105"/>
                    </a:lnTo>
                    <a:lnTo>
                      <a:pt x="356" y="112"/>
                    </a:lnTo>
                    <a:lnTo>
                      <a:pt x="359" y="120"/>
                    </a:lnTo>
                    <a:lnTo>
                      <a:pt x="363" y="123"/>
                    </a:lnTo>
                    <a:lnTo>
                      <a:pt x="364" y="123"/>
                    </a:lnTo>
                    <a:lnTo>
                      <a:pt x="366" y="126"/>
                    </a:lnTo>
                    <a:lnTo>
                      <a:pt x="366" y="127"/>
                    </a:lnTo>
                    <a:lnTo>
                      <a:pt x="361" y="133"/>
                    </a:lnTo>
                    <a:lnTo>
                      <a:pt x="355" y="138"/>
                    </a:lnTo>
                    <a:lnTo>
                      <a:pt x="350" y="145"/>
                    </a:lnTo>
                    <a:lnTo>
                      <a:pt x="348" y="152"/>
                    </a:lnTo>
                    <a:lnTo>
                      <a:pt x="348" y="154"/>
                    </a:lnTo>
                    <a:lnTo>
                      <a:pt x="350" y="156"/>
                    </a:lnTo>
                    <a:lnTo>
                      <a:pt x="354" y="156"/>
                    </a:lnTo>
                    <a:lnTo>
                      <a:pt x="358" y="159"/>
                    </a:lnTo>
                    <a:lnTo>
                      <a:pt x="360" y="166"/>
                    </a:lnTo>
                    <a:lnTo>
                      <a:pt x="370" y="166"/>
                    </a:lnTo>
                    <a:lnTo>
                      <a:pt x="370" y="167"/>
                    </a:lnTo>
                    <a:lnTo>
                      <a:pt x="373" y="170"/>
                    </a:lnTo>
                    <a:lnTo>
                      <a:pt x="376" y="166"/>
                    </a:lnTo>
                    <a:lnTo>
                      <a:pt x="381" y="159"/>
                    </a:lnTo>
                    <a:lnTo>
                      <a:pt x="389" y="151"/>
                    </a:lnTo>
                    <a:lnTo>
                      <a:pt x="393" y="151"/>
                    </a:lnTo>
                    <a:lnTo>
                      <a:pt x="399" y="152"/>
                    </a:lnTo>
                    <a:lnTo>
                      <a:pt x="406" y="155"/>
                    </a:lnTo>
                    <a:lnTo>
                      <a:pt x="422" y="162"/>
                    </a:lnTo>
                    <a:lnTo>
                      <a:pt x="423" y="162"/>
                    </a:lnTo>
                    <a:lnTo>
                      <a:pt x="425" y="164"/>
                    </a:lnTo>
                    <a:lnTo>
                      <a:pt x="427" y="165"/>
                    </a:lnTo>
                    <a:lnTo>
                      <a:pt x="427" y="166"/>
                    </a:lnTo>
                    <a:lnTo>
                      <a:pt x="428" y="170"/>
                    </a:lnTo>
                    <a:lnTo>
                      <a:pt x="428" y="176"/>
                    </a:lnTo>
                    <a:lnTo>
                      <a:pt x="430" y="176"/>
                    </a:lnTo>
                    <a:lnTo>
                      <a:pt x="435" y="174"/>
                    </a:lnTo>
                    <a:lnTo>
                      <a:pt x="438" y="171"/>
                    </a:lnTo>
                    <a:lnTo>
                      <a:pt x="444" y="171"/>
                    </a:lnTo>
                    <a:lnTo>
                      <a:pt x="447" y="174"/>
                    </a:lnTo>
                    <a:lnTo>
                      <a:pt x="452" y="176"/>
                    </a:lnTo>
                    <a:lnTo>
                      <a:pt x="454" y="179"/>
                    </a:lnTo>
                    <a:lnTo>
                      <a:pt x="458" y="179"/>
                    </a:lnTo>
                    <a:lnTo>
                      <a:pt x="473" y="176"/>
                    </a:lnTo>
                    <a:lnTo>
                      <a:pt x="484" y="180"/>
                    </a:lnTo>
                    <a:lnTo>
                      <a:pt x="493" y="182"/>
                    </a:lnTo>
                    <a:lnTo>
                      <a:pt x="497" y="188"/>
                    </a:lnTo>
                    <a:lnTo>
                      <a:pt x="503" y="194"/>
                    </a:lnTo>
                    <a:lnTo>
                      <a:pt x="509" y="199"/>
                    </a:lnTo>
                    <a:lnTo>
                      <a:pt x="516" y="203"/>
                    </a:lnTo>
                    <a:lnTo>
                      <a:pt x="531" y="203"/>
                    </a:lnTo>
                    <a:lnTo>
                      <a:pt x="537" y="206"/>
                    </a:lnTo>
                    <a:lnTo>
                      <a:pt x="539" y="214"/>
                    </a:lnTo>
                    <a:lnTo>
                      <a:pt x="541" y="223"/>
                    </a:lnTo>
                    <a:lnTo>
                      <a:pt x="539" y="238"/>
                    </a:lnTo>
                    <a:lnTo>
                      <a:pt x="534" y="250"/>
                    </a:lnTo>
                    <a:lnTo>
                      <a:pt x="528" y="259"/>
                    </a:lnTo>
                    <a:lnTo>
                      <a:pt x="521" y="268"/>
                    </a:lnTo>
                    <a:lnTo>
                      <a:pt x="513" y="278"/>
                    </a:lnTo>
                    <a:lnTo>
                      <a:pt x="508" y="283"/>
                    </a:lnTo>
                    <a:lnTo>
                      <a:pt x="507" y="286"/>
                    </a:lnTo>
                    <a:lnTo>
                      <a:pt x="501" y="292"/>
                    </a:lnTo>
                    <a:lnTo>
                      <a:pt x="497" y="294"/>
                    </a:lnTo>
                    <a:lnTo>
                      <a:pt x="494" y="297"/>
                    </a:lnTo>
                    <a:lnTo>
                      <a:pt x="492" y="303"/>
                    </a:lnTo>
                    <a:lnTo>
                      <a:pt x="492" y="310"/>
                    </a:lnTo>
                    <a:lnTo>
                      <a:pt x="493" y="318"/>
                    </a:lnTo>
                    <a:lnTo>
                      <a:pt x="494" y="326"/>
                    </a:lnTo>
                    <a:lnTo>
                      <a:pt x="494" y="331"/>
                    </a:lnTo>
                    <a:lnTo>
                      <a:pt x="492" y="336"/>
                    </a:lnTo>
                    <a:lnTo>
                      <a:pt x="491" y="341"/>
                    </a:lnTo>
                    <a:lnTo>
                      <a:pt x="491" y="347"/>
                    </a:lnTo>
                    <a:lnTo>
                      <a:pt x="489" y="349"/>
                    </a:lnTo>
                    <a:lnTo>
                      <a:pt x="489" y="350"/>
                    </a:lnTo>
                    <a:lnTo>
                      <a:pt x="487" y="352"/>
                    </a:lnTo>
                    <a:lnTo>
                      <a:pt x="484" y="360"/>
                    </a:lnTo>
                    <a:lnTo>
                      <a:pt x="484" y="366"/>
                    </a:lnTo>
                    <a:lnTo>
                      <a:pt x="483" y="370"/>
                    </a:lnTo>
                    <a:lnTo>
                      <a:pt x="483" y="372"/>
                    </a:lnTo>
                    <a:lnTo>
                      <a:pt x="482" y="374"/>
                    </a:lnTo>
                    <a:lnTo>
                      <a:pt x="477" y="381"/>
                    </a:lnTo>
                    <a:lnTo>
                      <a:pt x="473" y="388"/>
                    </a:lnTo>
                    <a:lnTo>
                      <a:pt x="468" y="395"/>
                    </a:lnTo>
                    <a:lnTo>
                      <a:pt x="467" y="398"/>
                    </a:lnTo>
                    <a:lnTo>
                      <a:pt x="467" y="400"/>
                    </a:lnTo>
                    <a:lnTo>
                      <a:pt x="465" y="403"/>
                    </a:lnTo>
                    <a:lnTo>
                      <a:pt x="465" y="404"/>
                    </a:lnTo>
                    <a:lnTo>
                      <a:pt x="463" y="406"/>
                    </a:lnTo>
                    <a:lnTo>
                      <a:pt x="460" y="410"/>
                    </a:lnTo>
                    <a:lnTo>
                      <a:pt x="457" y="413"/>
                    </a:lnTo>
                    <a:lnTo>
                      <a:pt x="452" y="414"/>
                    </a:lnTo>
                    <a:lnTo>
                      <a:pt x="448" y="415"/>
                    </a:lnTo>
                    <a:lnTo>
                      <a:pt x="438" y="415"/>
                    </a:lnTo>
                    <a:lnTo>
                      <a:pt x="428" y="418"/>
                    </a:lnTo>
                    <a:lnTo>
                      <a:pt x="424" y="421"/>
                    </a:lnTo>
                    <a:lnTo>
                      <a:pt x="417" y="427"/>
                    </a:lnTo>
                    <a:lnTo>
                      <a:pt x="409" y="429"/>
                    </a:lnTo>
                    <a:lnTo>
                      <a:pt x="403" y="430"/>
                    </a:lnTo>
                    <a:lnTo>
                      <a:pt x="391" y="442"/>
                    </a:lnTo>
                    <a:lnTo>
                      <a:pt x="384" y="445"/>
                    </a:lnTo>
                    <a:lnTo>
                      <a:pt x="381" y="449"/>
                    </a:lnTo>
                    <a:lnTo>
                      <a:pt x="380" y="452"/>
                    </a:lnTo>
                    <a:lnTo>
                      <a:pt x="380" y="483"/>
                    </a:lnTo>
                    <a:lnTo>
                      <a:pt x="370" y="492"/>
                    </a:lnTo>
                    <a:lnTo>
                      <a:pt x="364" y="503"/>
                    </a:lnTo>
                    <a:lnTo>
                      <a:pt x="363" y="507"/>
                    </a:lnTo>
                    <a:lnTo>
                      <a:pt x="360" y="512"/>
                    </a:lnTo>
                    <a:lnTo>
                      <a:pt x="358" y="516"/>
                    </a:lnTo>
                    <a:lnTo>
                      <a:pt x="350" y="525"/>
                    </a:lnTo>
                    <a:lnTo>
                      <a:pt x="336" y="538"/>
                    </a:lnTo>
                    <a:lnTo>
                      <a:pt x="331" y="547"/>
                    </a:lnTo>
                    <a:lnTo>
                      <a:pt x="327" y="555"/>
                    </a:lnTo>
                    <a:lnTo>
                      <a:pt x="322" y="564"/>
                    </a:lnTo>
                    <a:lnTo>
                      <a:pt x="316" y="569"/>
                    </a:lnTo>
                    <a:lnTo>
                      <a:pt x="306" y="571"/>
                    </a:lnTo>
                    <a:lnTo>
                      <a:pt x="301" y="571"/>
                    </a:lnTo>
                    <a:lnTo>
                      <a:pt x="297" y="570"/>
                    </a:lnTo>
                    <a:lnTo>
                      <a:pt x="292" y="569"/>
                    </a:lnTo>
                    <a:lnTo>
                      <a:pt x="290" y="567"/>
                    </a:lnTo>
                    <a:lnTo>
                      <a:pt x="287" y="567"/>
                    </a:lnTo>
                    <a:lnTo>
                      <a:pt x="282" y="566"/>
                    </a:lnTo>
                    <a:lnTo>
                      <a:pt x="275" y="564"/>
                    </a:lnTo>
                    <a:lnTo>
                      <a:pt x="270" y="562"/>
                    </a:lnTo>
                    <a:lnTo>
                      <a:pt x="267" y="565"/>
                    </a:lnTo>
                    <a:lnTo>
                      <a:pt x="271" y="569"/>
                    </a:lnTo>
                    <a:lnTo>
                      <a:pt x="273" y="570"/>
                    </a:lnTo>
                    <a:lnTo>
                      <a:pt x="275" y="571"/>
                    </a:lnTo>
                    <a:lnTo>
                      <a:pt x="277" y="579"/>
                    </a:lnTo>
                    <a:lnTo>
                      <a:pt x="279" y="584"/>
                    </a:lnTo>
                    <a:lnTo>
                      <a:pt x="280" y="586"/>
                    </a:lnTo>
                    <a:lnTo>
                      <a:pt x="281" y="588"/>
                    </a:lnTo>
                    <a:lnTo>
                      <a:pt x="284" y="589"/>
                    </a:lnTo>
                    <a:lnTo>
                      <a:pt x="285" y="590"/>
                    </a:lnTo>
                    <a:lnTo>
                      <a:pt x="287" y="591"/>
                    </a:lnTo>
                    <a:lnTo>
                      <a:pt x="287" y="599"/>
                    </a:lnTo>
                    <a:lnTo>
                      <a:pt x="285" y="604"/>
                    </a:lnTo>
                    <a:lnTo>
                      <a:pt x="282" y="608"/>
                    </a:lnTo>
                    <a:lnTo>
                      <a:pt x="277" y="613"/>
                    </a:lnTo>
                    <a:lnTo>
                      <a:pt x="275" y="616"/>
                    </a:lnTo>
                    <a:lnTo>
                      <a:pt x="267" y="620"/>
                    </a:lnTo>
                    <a:lnTo>
                      <a:pt x="258" y="623"/>
                    </a:lnTo>
                    <a:lnTo>
                      <a:pt x="248" y="624"/>
                    </a:lnTo>
                    <a:lnTo>
                      <a:pt x="242" y="625"/>
                    </a:lnTo>
                    <a:lnTo>
                      <a:pt x="236" y="624"/>
                    </a:lnTo>
                    <a:lnTo>
                      <a:pt x="230" y="624"/>
                    </a:lnTo>
                    <a:lnTo>
                      <a:pt x="226" y="625"/>
                    </a:lnTo>
                    <a:lnTo>
                      <a:pt x="223" y="630"/>
                    </a:lnTo>
                    <a:lnTo>
                      <a:pt x="222" y="637"/>
                    </a:lnTo>
                    <a:lnTo>
                      <a:pt x="222" y="643"/>
                    </a:lnTo>
                    <a:lnTo>
                      <a:pt x="221" y="649"/>
                    </a:lnTo>
                    <a:lnTo>
                      <a:pt x="221" y="653"/>
                    </a:lnTo>
                    <a:lnTo>
                      <a:pt x="217" y="657"/>
                    </a:lnTo>
                    <a:lnTo>
                      <a:pt x="215" y="658"/>
                    </a:lnTo>
                    <a:lnTo>
                      <a:pt x="208" y="658"/>
                    </a:lnTo>
                    <a:lnTo>
                      <a:pt x="206" y="657"/>
                    </a:lnTo>
                    <a:lnTo>
                      <a:pt x="202" y="655"/>
                    </a:lnTo>
                    <a:lnTo>
                      <a:pt x="199" y="653"/>
                    </a:lnTo>
                    <a:lnTo>
                      <a:pt x="197" y="652"/>
                    </a:lnTo>
                    <a:lnTo>
                      <a:pt x="192" y="652"/>
                    </a:lnTo>
                    <a:lnTo>
                      <a:pt x="191" y="654"/>
                    </a:lnTo>
                    <a:lnTo>
                      <a:pt x="189" y="655"/>
                    </a:lnTo>
                    <a:lnTo>
                      <a:pt x="189" y="660"/>
                    </a:lnTo>
                    <a:lnTo>
                      <a:pt x="191" y="664"/>
                    </a:lnTo>
                    <a:lnTo>
                      <a:pt x="192" y="667"/>
                    </a:lnTo>
                    <a:lnTo>
                      <a:pt x="194" y="671"/>
                    </a:lnTo>
                    <a:lnTo>
                      <a:pt x="196" y="672"/>
                    </a:lnTo>
                    <a:lnTo>
                      <a:pt x="198" y="673"/>
                    </a:lnTo>
                    <a:lnTo>
                      <a:pt x="199" y="673"/>
                    </a:lnTo>
                    <a:lnTo>
                      <a:pt x="202" y="672"/>
                    </a:lnTo>
                    <a:lnTo>
                      <a:pt x="203" y="671"/>
                    </a:lnTo>
                    <a:lnTo>
                      <a:pt x="204" y="671"/>
                    </a:lnTo>
                    <a:lnTo>
                      <a:pt x="207" y="673"/>
                    </a:lnTo>
                    <a:lnTo>
                      <a:pt x="207" y="676"/>
                    </a:lnTo>
                    <a:lnTo>
                      <a:pt x="206" y="678"/>
                    </a:lnTo>
                    <a:lnTo>
                      <a:pt x="204" y="679"/>
                    </a:lnTo>
                    <a:lnTo>
                      <a:pt x="201" y="679"/>
                    </a:lnTo>
                    <a:lnTo>
                      <a:pt x="198" y="678"/>
                    </a:lnTo>
                    <a:lnTo>
                      <a:pt x="196" y="676"/>
                    </a:lnTo>
                    <a:lnTo>
                      <a:pt x="193" y="676"/>
                    </a:lnTo>
                    <a:lnTo>
                      <a:pt x="193" y="678"/>
                    </a:lnTo>
                    <a:lnTo>
                      <a:pt x="194" y="681"/>
                    </a:lnTo>
                    <a:lnTo>
                      <a:pt x="196" y="682"/>
                    </a:lnTo>
                    <a:lnTo>
                      <a:pt x="197" y="682"/>
                    </a:lnTo>
                    <a:lnTo>
                      <a:pt x="192" y="689"/>
                    </a:lnTo>
                    <a:lnTo>
                      <a:pt x="189" y="698"/>
                    </a:lnTo>
                    <a:lnTo>
                      <a:pt x="188" y="707"/>
                    </a:lnTo>
                    <a:lnTo>
                      <a:pt x="187" y="710"/>
                    </a:lnTo>
                    <a:lnTo>
                      <a:pt x="186" y="711"/>
                    </a:lnTo>
                    <a:lnTo>
                      <a:pt x="183" y="712"/>
                    </a:lnTo>
                    <a:lnTo>
                      <a:pt x="177" y="712"/>
                    </a:lnTo>
                    <a:lnTo>
                      <a:pt x="173" y="713"/>
                    </a:lnTo>
                    <a:lnTo>
                      <a:pt x="169" y="716"/>
                    </a:lnTo>
                    <a:lnTo>
                      <a:pt x="167" y="720"/>
                    </a:lnTo>
                    <a:lnTo>
                      <a:pt x="164" y="727"/>
                    </a:lnTo>
                    <a:lnTo>
                      <a:pt x="167" y="735"/>
                    </a:lnTo>
                    <a:lnTo>
                      <a:pt x="171" y="738"/>
                    </a:lnTo>
                    <a:lnTo>
                      <a:pt x="177" y="741"/>
                    </a:lnTo>
                    <a:lnTo>
                      <a:pt x="181" y="743"/>
                    </a:lnTo>
                    <a:lnTo>
                      <a:pt x="183" y="750"/>
                    </a:lnTo>
                    <a:lnTo>
                      <a:pt x="183" y="754"/>
                    </a:lnTo>
                    <a:lnTo>
                      <a:pt x="181" y="757"/>
                    </a:lnTo>
                    <a:lnTo>
                      <a:pt x="176" y="762"/>
                    </a:lnTo>
                    <a:lnTo>
                      <a:pt x="173" y="764"/>
                    </a:lnTo>
                    <a:lnTo>
                      <a:pt x="169" y="765"/>
                    </a:lnTo>
                    <a:lnTo>
                      <a:pt x="164" y="770"/>
                    </a:lnTo>
                    <a:lnTo>
                      <a:pt x="164" y="774"/>
                    </a:lnTo>
                    <a:lnTo>
                      <a:pt x="162" y="781"/>
                    </a:lnTo>
                    <a:lnTo>
                      <a:pt x="161" y="784"/>
                    </a:lnTo>
                    <a:lnTo>
                      <a:pt x="156" y="786"/>
                    </a:lnTo>
                    <a:lnTo>
                      <a:pt x="153" y="786"/>
                    </a:lnTo>
                    <a:lnTo>
                      <a:pt x="152" y="788"/>
                    </a:lnTo>
                    <a:lnTo>
                      <a:pt x="149" y="789"/>
                    </a:lnTo>
                    <a:lnTo>
                      <a:pt x="144" y="796"/>
                    </a:lnTo>
                    <a:lnTo>
                      <a:pt x="143" y="801"/>
                    </a:lnTo>
                    <a:lnTo>
                      <a:pt x="143" y="810"/>
                    </a:lnTo>
                    <a:lnTo>
                      <a:pt x="144" y="814"/>
                    </a:lnTo>
                    <a:lnTo>
                      <a:pt x="147" y="815"/>
                    </a:lnTo>
                    <a:lnTo>
                      <a:pt x="153" y="821"/>
                    </a:lnTo>
                    <a:lnTo>
                      <a:pt x="156" y="830"/>
                    </a:lnTo>
                    <a:lnTo>
                      <a:pt x="158" y="838"/>
                    </a:lnTo>
                    <a:lnTo>
                      <a:pt x="161" y="844"/>
                    </a:lnTo>
                    <a:lnTo>
                      <a:pt x="171" y="852"/>
                    </a:lnTo>
                    <a:lnTo>
                      <a:pt x="181" y="857"/>
                    </a:lnTo>
                    <a:lnTo>
                      <a:pt x="192" y="863"/>
                    </a:lnTo>
                    <a:lnTo>
                      <a:pt x="189" y="864"/>
                    </a:lnTo>
                    <a:lnTo>
                      <a:pt x="186" y="864"/>
                    </a:lnTo>
                    <a:lnTo>
                      <a:pt x="171" y="869"/>
                    </a:lnTo>
                    <a:lnTo>
                      <a:pt x="166" y="872"/>
                    </a:lnTo>
                    <a:lnTo>
                      <a:pt x="161" y="872"/>
                    </a:lnTo>
                    <a:lnTo>
                      <a:pt x="158" y="873"/>
                    </a:lnTo>
                    <a:lnTo>
                      <a:pt x="142" y="873"/>
                    </a:lnTo>
                    <a:lnTo>
                      <a:pt x="140" y="872"/>
                    </a:lnTo>
                    <a:lnTo>
                      <a:pt x="138" y="867"/>
                    </a:lnTo>
                    <a:lnTo>
                      <a:pt x="137" y="865"/>
                    </a:lnTo>
                    <a:lnTo>
                      <a:pt x="137" y="863"/>
                    </a:lnTo>
                    <a:lnTo>
                      <a:pt x="135" y="862"/>
                    </a:lnTo>
                    <a:lnTo>
                      <a:pt x="130" y="859"/>
                    </a:lnTo>
                    <a:lnTo>
                      <a:pt x="127" y="859"/>
                    </a:lnTo>
                    <a:lnTo>
                      <a:pt x="122" y="857"/>
                    </a:lnTo>
                    <a:lnTo>
                      <a:pt x="118" y="853"/>
                    </a:lnTo>
                    <a:lnTo>
                      <a:pt x="118" y="850"/>
                    </a:lnTo>
                    <a:lnTo>
                      <a:pt x="108" y="850"/>
                    </a:lnTo>
                    <a:lnTo>
                      <a:pt x="107" y="849"/>
                    </a:lnTo>
                    <a:lnTo>
                      <a:pt x="105" y="847"/>
                    </a:lnTo>
                    <a:lnTo>
                      <a:pt x="105" y="845"/>
                    </a:lnTo>
                    <a:lnTo>
                      <a:pt x="97" y="844"/>
                    </a:lnTo>
                    <a:lnTo>
                      <a:pt x="90" y="839"/>
                    </a:lnTo>
                    <a:lnTo>
                      <a:pt x="82" y="830"/>
                    </a:lnTo>
                    <a:lnTo>
                      <a:pt x="82" y="829"/>
                    </a:lnTo>
                    <a:lnTo>
                      <a:pt x="84" y="828"/>
                    </a:lnTo>
                    <a:lnTo>
                      <a:pt x="87" y="825"/>
                    </a:lnTo>
                    <a:lnTo>
                      <a:pt x="89" y="824"/>
                    </a:lnTo>
                    <a:lnTo>
                      <a:pt x="89" y="823"/>
                    </a:lnTo>
                    <a:lnTo>
                      <a:pt x="88" y="823"/>
                    </a:lnTo>
                    <a:lnTo>
                      <a:pt x="88" y="821"/>
                    </a:lnTo>
                    <a:lnTo>
                      <a:pt x="87" y="821"/>
                    </a:lnTo>
                    <a:lnTo>
                      <a:pt x="89" y="814"/>
                    </a:lnTo>
                    <a:lnTo>
                      <a:pt x="89" y="811"/>
                    </a:lnTo>
                    <a:lnTo>
                      <a:pt x="88" y="809"/>
                    </a:lnTo>
                    <a:lnTo>
                      <a:pt x="83" y="806"/>
                    </a:lnTo>
                    <a:lnTo>
                      <a:pt x="82" y="804"/>
                    </a:lnTo>
                    <a:lnTo>
                      <a:pt x="79" y="803"/>
                    </a:lnTo>
                    <a:lnTo>
                      <a:pt x="78" y="800"/>
                    </a:lnTo>
                    <a:lnTo>
                      <a:pt x="78" y="791"/>
                    </a:lnTo>
                    <a:lnTo>
                      <a:pt x="77" y="781"/>
                    </a:lnTo>
                    <a:lnTo>
                      <a:pt x="73" y="770"/>
                    </a:lnTo>
                    <a:lnTo>
                      <a:pt x="71" y="761"/>
                    </a:lnTo>
                    <a:lnTo>
                      <a:pt x="74" y="756"/>
                    </a:lnTo>
                    <a:lnTo>
                      <a:pt x="77" y="754"/>
                    </a:lnTo>
                    <a:lnTo>
                      <a:pt x="79" y="750"/>
                    </a:lnTo>
                    <a:lnTo>
                      <a:pt x="82" y="745"/>
                    </a:lnTo>
                    <a:lnTo>
                      <a:pt x="82" y="742"/>
                    </a:lnTo>
                    <a:lnTo>
                      <a:pt x="80" y="740"/>
                    </a:lnTo>
                    <a:lnTo>
                      <a:pt x="78" y="737"/>
                    </a:lnTo>
                    <a:lnTo>
                      <a:pt x="77" y="733"/>
                    </a:lnTo>
                    <a:lnTo>
                      <a:pt x="75" y="731"/>
                    </a:lnTo>
                    <a:lnTo>
                      <a:pt x="75" y="727"/>
                    </a:lnTo>
                    <a:lnTo>
                      <a:pt x="77" y="727"/>
                    </a:lnTo>
                    <a:lnTo>
                      <a:pt x="77" y="726"/>
                    </a:lnTo>
                    <a:lnTo>
                      <a:pt x="78" y="723"/>
                    </a:lnTo>
                    <a:lnTo>
                      <a:pt x="79" y="722"/>
                    </a:lnTo>
                    <a:lnTo>
                      <a:pt x="83" y="722"/>
                    </a:lnTo>
                    <a:lnTo>
                      <a:pt x="85" y="725"/>
                    </a:lnTo>
                    <a:lnTo>
                      <a:pt x="85" y="727"/>
                    </a:lnTo>
                    <a:lnTo>
                      <a:pt x="88" y="730"/>
                    </a:lnTo>
                    <a:lnTo>
                      <a:pt x="90" y="730"/>
                    </a:lnTo>
                    <a:lnTo>
                      <a:pt x="104" y="669"/>
                    </a:lnTo>
                    <a:lnTo>
                      <a:pt x="104" y="663"/>
                    </a:lnTo>
                    <a:lnTo>
                      <a:pt x="100" y="663"/>
                    </a:lnTo>
                    <a:lnTo>
                      <a:pt x="99" y="664"/>
                    </a:lnTo>
                    <a:lnTo>
                      <a:pt x="97" y="665"/>
                    </a:lnTo>
                    <a:lnTo>
                      <a:pt x="95" y="668"/>
                    </a:lnTo>
                    <a:lnTo>
                      <a:pt x="94" y="668"/>
                    </a:lnTo>
                    <a:lnTo>
                      <a:pt x="93" y="667"/>
                    </a:lnTo>
                    <a:lnTo>
                      <a:pt x="90" y="665"/>
                    </a:lnTo>
                    <a:lnTo>
                      <a:pt x="89" y="663"/>
                    </a:lnTo>
                    <a:lnTo>
                      <a:pt x="89" y="659"/>
                    </a:lnTo>
                    <a:lnTo>
                      <a:pt x="88" y="657"/>
                    </a:lnTo>
                    <a:lnTo>
                      <a:pt x="88" y="649"/>
                    </a:lnTo>
                    <a:lnTo>
                      <a:pt x="89" y="645"/>
                    </a:lnTo>
                    <a:lnTo>
                      <a:pt x="90" y="643"/>
                    </a:lnTo>
                    <a:lnTo>
                      <a:pt x="93" y="635"/>
                    </a:lnTo>
                    <a:lnTo>
                      <a:pt x="95" y="635"/>
                    </a:lnTo>
                    <a:lnTo>
                      <a:pt x="97" y="634"/>
                    </a:lnTo>
                    <a:lnTo>
                      <a:pt x="97" y="632"/>
                    </a:lnTo>
                    <a:lnTo>
                      <a:pt x="95" y="629"/>
                    </a:lnTo>
                    <a:lnTo>
                      <a:pt x="94" y="628"/>
                    </a:lnTo>
                    <a:lnTo>
                      <a:pt x="94" y="627"/>
                    </a:lnTo>
                    <a:lnTo>
                      <a:pt x="93" y="625"/>
                    </a:lnTo>
                    <a:lnTo>
                      <a:pt x="93" y="621"/>
                    </a:lnTo>
                    <a:lnTo>
                      <a:pt x="92" y="619"/>
                    </a:lnTo>
                    <a:lnTo>
                      <a:pt x="92" y="614"/>
                    </a:lnTo>
                    <a:lnTo>
                      <a:pt x="93" y="605"/>
                    </a:lnTo>
                    <a:lnTo>
                      <a:pt x="98" y="596"/>
                    </a:lnTo>
                    <a:lnTo>
                      <a:pt x="102" y="590"/>
                    </a:lnTo>
                    <a:lnTo>
                      <a:pt x="105" y="579"/>
                    </a:lnTo>
                    <a:lnTo>
                      <a:pt x="107" y="577"/>
                    </a:lnTo>
                    <a:lnTo>
                      <a:pt x="108" y="577"/>
                    </a:lnTo>
                    <a:lnTo>
                      <a:pt x="109" y="576"/>
                    </a:lnTo>
                    <a:lnTo>
                      <a:pt x="109" y="575"/>
                    </a:lnTo>
                    <a:lnTo>
                      <a:pt x="113" y="562"/>
                    </a:lnTo>
                    <a:lnTo>
                      <a:pt x="115" y="550"/>
                    </a:lnTo>
                    <a:lnTo>
                      <a:pt x="114" y="518"/>
                    </a:lnTo>
                    <a:lnTo>
                      <a:pt x="113" y="515"/>
                    </a:lnTo>
                    <a:lnTo>
                      <a:pt x="117" y="503"/>
                    </a:lnTo>
                    <a:lnTo>
                      <a:pt x="117" y="499"/>
                    </a:lnTo>
                    <a:lnTo>
                      <a:pt x="118" y="488"/>
                    </a:lnTo>
                    <a:lnTo>
                      <a:pt x="120" y="478"/>
                    </a:lnTo>
                    <a:lnTo>
                      <a:pt x="124" y="469"/>
                    </a:lnTo>
                    <a:lnTo>
                      <a:pt x="125" y="459"/>
                    </a:lnTo>
                    <a:lnTo>
                      <a:pt x="125" y="453"/>
                    </a:lnTo>
                    <a:lnTo>
                      <a:pt x="128" y="448"/>
                    </a:lnTo>
                    <a:lnTo>
                      <a:pt x="128" y="444"/>
                    </a:lnTo>
                    <a:lnTo>
                      <a:pt x="129" y="442"/>
                    </a:lnTo>
                    <a:lnTo>
                      <a:pt x="129" y="424"/>
                    </a:lnTo>
                    <a:lnTo>
                      <a:pt x="130" y="416"/>
                    </a:lnTo>
                    <a:lnTo>
                      <a:pt x="130" y="408"/>
                    </a:lnTo>
                    <a:lnTo>
                      <a:pt x="132" y="400"/>
                    </a:lnTo>
                    <a:lnTo>
                      <a:pt x="132" y="394"/>
                    </a:lnTo>
                    <a:lnTo>
                      <a:pt x="130" y="384"/>
                    </a:lnTo>
                    <a:lnTo>
                      <a:pt x="130" y="374"/>
                    </a:lnTo>
                    <a:lnTo>
                      <a:pt x="129" y="367"/>
                    </a:lnTo>
                    <a:lnTo>
                      <a:pt x="125" y="361"/>
                    </a:lnTo>
                    <a:lnTo>
                      <a:pt x="122" y="356"/>
                    </a:lnTo>
                    <a:lnTo>
                      <a:pt x="112" y="349"/>
                    </a:lnTo>
                    <a:lnTo>
                      <a:pt x="108" y="347"/>
                    </a:lnTo>
                    <a:lnTo>
                      <a:pt x="103" y="345"/>
                    </a:lnTo>
                    <a:lnTo>
                      <a:pt x="99" y="343"/>
                    </a:lnTo>
                    <a:lnTo>
                      <a:pt x="97" y="342"/>
                    </a:lnTo>
                    <a:lnTo>
                      <a:pt x="90" y="336"/>
                    </a:lnTo>
                    <a:lnTo>
                      <a:pt x="88" y="335"/>
                    </a:lnTo>
                    <a:lnTo>
                      <a:pt x="84" y="333"/>
                    </a:lnTo>
                    <a:lnTo>
                      <a:pt x="74" y="330"/>
                    </a:lnTo>
                    <a:lnTo>
                      <a:pt x="59" y="317"/>
                    </a:lnTo>
                    <a:lnTo>
                      <a:pt x="58" y="315"/>
                    </a:lnTo>
                    <a:lnTo>
                      <a:pt x="58" y="305"/>
                    </a:lnTo>
                    <a:lnTo>
                      <a:pt x="56" y="301"/>
                    </a:lnTo>
                    <a:lnTo>
                      <a:pt x="55" y="298"/>
                    </a:lnTo>
                    <a:lnTo>
                      <a:pt x="54" y="294"/>
                    </a:lnTo>
                    <a:lnTo>
                      <a:pt x="51" y="292"/>
                    </a:lnTo>
                    <a:lnTo>
                      <a:pt x="50" y="288"/>
                    </a:lnTo>
                    <a:lnTo>
                      <a:pt x="35" y="263"/>
                    </a:lnTo>
                    <a:lnTo>
                      <a:pt x="31" y="250"/>
                    </a:lnTo>
                    <a:lnTo>
                      <a:pt x="26" y="240"/>
                    </a:lnTo>
                    <a:lnTo>
                      <a:pt x="25" y="239"/>
                    </a:lnTo>
                    <a:lnTo>
                      <a:pt x="24" y="239"/>
                    </a:lnTo>
                    <a:lnTo>
                      <a:pt x="23" y="238"/>
                    </a:lnTo>
                    <a:lnTo>
                      <a:pt x="21" y="238"/>
                    </a:lnTo>
                    <a:lnTo>
                      <a:pt x="19" y="234"/>
                    </a:lnTo>
                    <a:lnTo>
                      <a:pt x="16" y="227"/>
                    </a:lnTo>
                    <a:lnTo>
                      <a:pt x="14" y="224"/>
                    </a:lnTo>
                    <a:lnTo>
                      <a:pt x="11" y="224"/>
                    </a:lnTo>
                    <a:lnTo>
                      <a:pt x="10" y="223"/>
                    </a:lnTo>
                    <a:lnTo>
                      <a:pt x="4" y="214"/>
                    </a:lnTo>
                    <a:lnTo>
                      <a:pt x="0" y="203"/>
                    </a:lnTo>
                    <a:lnTo>
                      <a:pt x="1" y="198"/>
                    </a:lnTo>
                    <a:lnTo>
                      <a:pt x="2" y="194"/>
                    </a:lnTo>
                    <a:lnTo>
                      <a:pt x="7" y="186"/>
                    </a:lnTo>
                    <a:lnTo>
                      <a:pt x="10" y="184"/>
                    </a:lnTo>
                    <a:lnTo>
                      <a:pt x="13" y="182"/>
                    </a:lnTo>
                    <a:lnTo>
                      <a:pt x="15" y="180"/>
                    </a:lnTo>
                    <a:lnTo>
                      <a:pt x="18" y="176"/>
                    </a:lnTo>
                    <a:lnTo>
                      <a:pt x="16" y="175"/>
                    </a:lnTo>
                    <a:lnTo>
                      <a:pt x="14" y="175"/>
                    </a:lnTo>
                    <a:lnTo>
                      <a:pt x="13" y="176"/>
                    </a:lnTo>
                    <a:lnTo>
                      <a:pt x="9" y="176"/>
                    </a:lnTo>
                    <a:lnTo>
                      <a:pt x="7" y="175"/>
                    </a:lnTo>
                    <a:lnTo>
                      <a:pt x="5" y="170"/>
                    </a:lnTo>
                    <a:lnTo>
                      <a:pt x="5" y="162"/>
                    </a:lnTo>
                    <a:lnTo>
                      <a:pt x="6" y="157"/>
                    </a:lnTo>
                    <a:lnTo>
                      <a:pt x="11" y="150"/>
                    </a:lnTo>
                    <a:lnTo>
                      <a:pt x="13" y="145"/>
                    </a:lnTo>
                    <a:lnTo>
                      <a:pt x="13" y="136"/>
                    </a:lnTo>
                    <a:lnTo>
                      <a:pt x="18" y="135"/>
                    </a:lnTo>
                    <a:lnTo>
                      <a:pt x="20" y="133"/>
                    </a:lnTo>
                    <a:lnTo>
                      <a:pt x="24" y="131"/>
                    </a:lnTo>
                    <a:lnTo>
                      <a:pt x="25" y="128"/>
                    </a:lnTo>
                    <a:lnTo>
                      <a:pt x="28" y="125"/>
                    </a:lnTo>
                    <a:lnTo>
                      <a:pt x="29" y="121"/>
                    </a:lnTo>
                    <a:lnTo>
                      <a:pt x="30" y="118"/>
                    </a:lnTo>
                    <a:lnTo>
                      <a:pt x="33" y="115"/>
                    </a:lnTo>
                    <a:lnTo>
                      <a:pt x="35" y="113"/>
                    </a:lnTo>
                    <a:lnTo>
                      <a:pt x="39" y="111"/>
                    </a:lnTo>
                    <a:lnTo>
                      <a:pt x="44" y="108"/>
                    </a:lnTo>
                    <a:lnTo>
                      <a:pt x="46" y="106"/>
                    </a:lnTo>
                    <a:lnTo>
                      <a:pt x="48" y="102"/>
                    </a:lnTo>
                    <a:lnTo>
                      <a:pt x="45" y="101"/>
                    </a:lnTo>
                    <a:lnTo>
                      <a:pt x="44" y="98"/>
                    </a:lnTo>
                    <a:lnTo>
                      <a:pt x="44" y="97"/>
                    </a:lnTo>
                    <a:lnTo>
                      <a:pt x="45" y="94"/>
                    </a:lnTo>
                    <a:lnTo>
                      <a:pt x="45" y="89"/>
                    </a:lnTo>
                    <a:lnTo>
                      <a:pt x="44" y="88"/>
                    </a:lnTo>
                    <a:lnTo>
                      <a:pt x="43" y="86"/>
                    </a:lnTo>
                    <a:lnTo>
                      <a:pt x="43" y="79"/>
                    </a:lnTo>
                    <a:lnTo>
                      <a:pt x="44" y="78"/>
                    </a:lnTo>
                    <a:lnTo>
                      <a:pt x="45" y="76"/>
                    </a:lnTo>
                    <a:lnTo>
                      <a:pt x="45" y="69"/>
                    </a:lnTo>
                    <a:lnTo>
                      <a:pt x="44" y="68"/>
                    </a:lnTo>
                    <a:lnTo>
                      <a:pt x="43" y="66"/>
                    </a:lnTo>
                    <a:lnTo>
                      <a:pt x="40" y="64"/>
                    </a:lnTo>
                    <a:lnTo>
                      <a:pt x="39" y="63"/>
                    </a:lnTo>
                    <a:lnTo>
                      <a:pt x="38" y="60"/>
                    </a:lnTo>
                    <a:lnTo>
                      <a:pt x="38" y="55"/>
                    </a:lnTo>
                    <a:lnTo>
                      <a:pt x="40" y="53"/>
                    </a:lnTo>
                    <a:lnTo>
                      <a:pt x="41" y="50"/>
                    </a:lnTo>
                    <a:lnTo>
                      <a:pt x="46" y="48"/>
                    </a:lnTo>
                    <a:lnTo>
                      <a:pt x="48" y="47"/>
                    </a:lnTo>
                    <a:lnTo>
                      <a:pt x="50" y="48"/>
                    </a:lnTo>
                    <a:lnTo>
                      <a:pt x="51" y="48"/>
                    </a:lnTo>
                    <a:lnTo>
                      <a:pt x="53" y="47"/>
                    </a:lnTo>
                    <a:lnTo>
                      <a:pt x="53" y="44"/>
                    </a:lnTo>
                    <a:lnTo>
                      <a:pt x="55" y="42"/>
                    </a:lnTo>
                    <a:lnTo>
                      <a:pt x="55" y="39"/>
                    </a:lnTo>
                    <a:lnTo>
                      <a:pt x="58" y="38"/>
                    </a:lnTo>
                    <a:lnTo>
                      <a:pt x="59" y="37"/>
                    </a:lnTo>
                    <a:lnTo>
                      <a:pt x="61" y="35"/>
                    </a:lnTo>
                    <a:lnTo>
                      <a:pt x="63" y="34"/>
                    </a:lnTo>
                    <a:lnTo>
                      <a:pt x="64" y="32"/>
                    </a:lnTo>
                    <a:lnTo>
                      <a:pt x="64" y="28"/>
                    </a:lnTo>
                    <a:lnTo>
                      <a:pt x="65" y="25"/>
                    </a:lnTo>
                    <a:lnTo>
                      <a:pt x="68" y="21"/>
                    </a:lnTo>
                    <a:lnTo>
                      <a:pt x="73" y="16"/>
                    </a:lnTo>
                    <a:lnTo>
                      <a:pt x="77" y="15"/>
                    </a:lnTo>
                    <a:lnTo>
                      <a:pt x="89" y="11"/>
                    </a:lnTo>
                    <a:lnTo>
                      <a:pt x="103" y="8"/>
                    </a:lnTo>
                    <a:lnTo>
                      <a:pt x="105" y="6"/>
                    </a:lnTo>
                    <a:lnTo>
                      <a:pt x="11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8" name="Group 1109"/>
            <p:cNvGrpSpPr/>
            <p:nvPr/>
          </p:nvGrpSpPr>
          <p:grpSpPr>
            <a:xfrm>
              <a:off x="836592" y="2590804"/>
              <a:ext cx="2386349" cy="1801417"/>
              <a:chOff x="1751020" y="1676488"/>
              <a:chExt cx="3720213" cy="2808431"/>
            </a:xfrm>
            <a:grpFill/>
          </p:grpSpPr>
          <p:sp>
            <p:nvSpPr>
              <p:cNvPr id="206" name="Freeform 1229"/>
              <p:cNvSpPr>
                <a:spLocks/>
              </p:cNvSpPr>
              <p:nvPr/>
            </p:nvSpPr>
            <p:spPr bwMode="auto">
              <a:xfrm>
                <a:off x="4557241" y="4439321"/>
                <a:ext cx="60104" cy="45598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10" y="0"/>
                  </a:cxn>
                  <a:cxn ang="0">
                    <a:pos x="12" y="2"/>
                  </a:cxn>
                  <a:cxn ang="0">
                    <a:pos x="14" y="3"/>
                  </a:cxn>
                  <a:cxn ang="0">
                    <a:pos x="16" y="4"/>
                  </a:cxn>
                  <a:cxn ang="0">
                    <a:pos x="19" y="4"/>
                  </a:cxn>
                  <a:cxn ang="0">
                    <a:pos x="21" y="7"/>
                  </a:cxn>
                  <a:cxn ang="0">
                    <a:pos x="22" y="7"/>
                  </a:cxn>
                  <a:cxn ang="0">
                    <a:pos x="24" y="5"/>
                  </a:cxn>
                  <a:cxn ang="0">
                    <a:pos x="26" y="5"/>
                  </a:cxn>
                  <a:cxn ang="0">
                    <a:pos x="29" y="8"/>
                  </a:cxn>
                  <a:cxn ang="0">
                    <a:pos x="29" y="10"/>
                  </a:cxn>
                  <a:cxn ang="0">
                    <a:pos x="27" y="13"/>
                  </a:cxn>
                  <a:cxn ang="0">
                    <a:pos x="25" y="17"/>
                  </a:cxn>
                  <a:cxn ang="0">
                    <a:pos x="22" y="19"/>
                  </a:cxn>
                  <a:cxn ang="0">
                    <a:pos x="17" y="22"/>
                  </a:cxn>
                  <a:cxn ang="0">
                    <a:pos x="15" y="22"/>
                  </a:cxn>
                  <a:cxn ang="0">
                    <a:pos x="11" y="20"/>
                  </a:cxn>
                  <a:cxn ang="0">
                    <a:pos x="7" y="18"/>
                  </a:cxn>
                  <a:cxn ang="0">
                    <a:pos x="5" y="17"/>
                  </a:cxn>
                  <a:cxn ang="0">
                    <a:pos x="2" y="14"/>
                  </a:cxn>
                  <a:cxn ang="0">
                    <a:pos x="1" y="12"/>
                  </a:cxn>
                  <a:cxn ang="0">
                    <a:pos x="0" y="10"/>
                  </a:cxn>
                  <a:cxn ang="0">
                    <a:pos x="2" y="3"/>
                  </a:cxn>
                  <a:cxn ang="0">
                    <a:pos x="5" y="2"/>
                  </a:cxn>
                  <a:cxn ang="0">
                    <a:pos x="9" y="0"/>
                  </a:cxn>
                </a:cxnLst>
                <a:rect l="0" t="0" r="r" b="b"/>
                <a:pathLst>
                  <a:path w="29" h="22">
                    <a:moveTo>
                      <a:pt x="9" y="0"/>
                    </a:moveTo>
                    <a:lnTo>
                      <a:pt x="10" y="0"/>
                    </a:lnTo>
                    <a:lnTo>
                      <a:pt x="12" y="2"/>
                    </a:lnTo>
                    <a:lnTo>
                      <a:pt x="14" y="3"/>
                    </a:lnTo>
                    <a:lnTo>
                      <a:pt x="16" y="4"/>
                    </a:lnTo>
                    <a:lnTo>
                      <a:pt x="19" y="4"/>
                    </a:lnTo>
                    <a:lnTo>
                      <a:pt x="21" y="7"/>
                    </a:lnTo>
                    <a:lnTo>
                      <a:pt x="22" y="7"/>
                    </a:lnTo>
                    <a:lnTo>
                      <a:pt x="24" y="5"/>
                    </a:lnTo>
                    <a:lnTo>
                      <a:pt x="26" y="5"/>
                    </a:lnTo>
                    <a:lnTo>
                      <a:pt x="29" y="8"/>
                    </a:lnTo>
                    <a:lnTo>
                      <a:pt x="29" y="10"/>
                    </a:lnTo>
                    <a:lnTo>
                      <a:pt x="27" y="13"/>
                    </a:lnTo>
                    <a:lnTo>
                      <a:pt x="25" y="17"/>
                    </a:lnTo>
                    <a:lnTo>
                      <a:pt x="22" y="19"/>
                    </a:lnTo>
                    <a:lnTo>
                      <a:pt x="17" y="22"/>
                    </a:lnTo>
                    <a:lnTo>
                      <a:pt x="15" y="22"/>
                    </a:lnTo>
                    <a:lnTo>
                      <a:pt x="11" y="20"/>
                    </a:lnTo>
                    <a:lnTo>
                      <a:pt x="7" y="18"/>
                    </a:lnTo>
                    <a:lnTo>
                      <a:pt x="5" y="17"/>
                    </a:lnTo>
                    <a:lnTo>
                      <a:pt x="2" y="14"/>
                    </a:lnTo>
                    <a:lnTo>
                      <a:pt x="1" y="12"/>
                    </a:lnTo>
                    <a:lnTo>
                      <a:pt x="0" y="10"/>
                    </a:lnTo>
                    <a:lnTo>
                      <a:pt x="2" y="3"/>
                    </a:lnTo>
                    <a:lnTo>
                      <a:pt x="5" y="2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7" name="Freeform 1233"/>
              <p:cNvSpPr>
                <a:spLocks/>
              </p:cNvSpPr>
              <p:nvPr/>
            </p:nvSpPr>
            <p:spPr bwMode="auto">
              <a:xfrm>
                <a:off x="5201802" y="2528345"/>
                <a:ext cx="244560" cy="111922"/>
              </a:xfrm>
              <a:custGeom>
                <a:avLst/>
                <a:gdLst/>
                <a:ahLst/>
                <a:cxnLst>
                  <a:cxn ang="0">
                    <a:pos x="19" y="0"/>
                  </a:cxn>
                  <a:cxn ang="0">
                    <a:pos x="20" y="4"/>
                  </a:cxn>
                  <a:cxn ang="0">
                    <a:pos x="21" y="10"/>
                  </a:cxn>
                  <a:cxn ang="0">
                    <a:pos x="25" y="14"/>
                  </a:cxn>
                  <a:cxn ang="0">
                    <a:pos x="33" y="13"/>
                  </a:cxn>
                  <a:cxn ang="0">
                    <a:pos x="34" y="7"/>
                  </a:cxn>
                  <a:cxn ang="0">
                    <a:pos x="40" y="10"/>
                  </a:cxn>
                  <a:cxn ang="0">
                    <a:pos x="54" y="10"/>
                  </a:cxn>
                  <a:cxn ang="0">
                    <a:pos x="55" y="7"/>
                  </a:cxn>
                  <a:cxn ang="0">
                    <a:pos x="65" y="8"/>
                  </a:cxn>
                  <a:cxn ang="0">
                    <a:pos x="74" y="7"/>
                  </a:cxn>
                  <a:cxn ang="0">
                    <a:pos x="79" y="5"/>
                  </a:cxn>
                  <a:cxn ang="0">
                    <a:pos x="81" y="4"/>
                  </a:cxn>
                  <a:cxn ang="0">
                    <a:pos x="84" y="0"/>
                  </a:cxn>
                  <a:cxn ang="0">
                    <a:pos x="87" y="2"/>
                  </a:cxn>
                  <a:cxn ang="0">
                    <a:pos x="88" y="3"/>
                  </a:cxn>
                  <a:cxn ang="0">
                    <a:pos x="92" y="5"/>
                  </a:cxn>
                  <a:cxn ang="0">
                    <a:pos x="98" y="7"/>
                  </a:cxn>
                  <a:cxn ang="0">
                    <a:pos x="105" y="4"/>
                  </a:cxn>
                  <a:cxn ang="0">
                    <a:pos x="103" y="8"/>
                  </a:cxn>
                  <a:cxn ang="0">
                    <a:pos x="108" y="17"/>
                  </a:cxn>
                  <a:cxn ang="0">
                    <a:pos x="117" y="23"/>
                  </a:cxn>
                  <a:cxn ang="0">
                    <a:pos x="117" y="29"/>
                  </a:cxn>
                  <a:cxn ang="0">
                    <a:pos x="110" y="35"/>
                  </a:cxn>
                  <a:cxn ang="0">
                    <a:pos x="99" y="44"/>
                  </a:cxn>
                  <a:cxn ang="0">
                    <a:pos x="80" y="52"/>
                  </a:cxn>
                  <a:cxn ang="0">
                    <a:pos x="54" y="53"/>
                  </a:cxn>
                  <a:cxn ang="0">
                    <a:pos x="30" y="47"/>
                  </a:cxn>
                  <a:cxn ang="0">
                    <a:pos x="24" y="43"/>
                  </a:cxn>
                  <a:cxn ang="0">
                    <a:pos x="18" y="39"/>
                  </a:cxn>
                  <a:cxn ang="0">
                    <a:pos x="14" y="38"/>
                  </a:cxn>
                  <a:cxn ang="0">
                    <a:pos x="16" y="33"/>
                  </a:cxn>
                  <a:cxn ang="0">
                    <a:pos x="18" y="28"/>
                  </a:cxn>
                  <a:cxn ang="0">
                    <a:pos x="15" y="24"/>
                  </a:cxn>
                  <a:cxn ang="0">
                    <a:pos x="9" y="25"/>
                  </a:cxn>
                  <a:cxn ang="0">
                    <a:pos x="1" y="23"/>
                  </a:cxn>
                  <a:cxn ang="0">
                    <a:pos x="23" y="19"/>
                  </a:cxn>
                  <a:cxn ang="0">
                    <a:pos x="15" y="15"/>
                  </a:cxn>
                  <a:cxn ang="0">
                    <a:pos x="2" y="10"/>
                  </a:cxn>
                  <a:cxn ang="0">
                    <a:pos x="2" y="7"/>
                  </a:cxn>
                  <a:cxn ang="0">
                    <a:pos x="7" y="8"/>
                  </a:cxn>
                  <a:cxn ang="0">
                    <a:pos x="10" y="5"/>
                  </a:cxn>
                  <a:cxn ang="0">
                    <a:pos x="12" y="2"/>
                  </a:cxn>
                </a:cxnLst>
                <a:rect l="0" t="0" r="r" b="b"/>
                <a:pathLst>
                  <a:path w="118" h="54">
                    <a:moveTo>
                      <a:pt x="14" y="0"/>
                    </a:moveTo>
                    <a:lnTo>
                      <a:pt x="19" y="0"/>
                    </a:lnTo>
                    <a:lnTo>
                      <a:pt x="19" y="3"/>
                    </a:lnTo>
                    <a:lnTo>
                      <a:pt x="20" y="4"/>
                    </a:lnTo>
                    <a:lnTo>
                      <a:pt x="21" y="7"/>
                    </a:lnTo>
                    <a:lnTo>
                      <a:pt x="21" y="10"/>
                    </a:lnTo>
                    <a:lnTo>
                      <a:pt x="24" y="12"/>
                    </a:lnTo>
                    <a:lnTo>
                      <a:pt x="25" y="14"/>
                    </a:lnTo>
                    <a:lnTo>
                      <a:pt x="30" y="14"/>
                    </a:lnTo>
                    <a:lnTo>
                      <a:pt x="33" y="13"/>
                    </a:lnTo>
                    <a:lnTo>
                      <a:pt x="34" y="13"/>
                    </a:lnTo>
                    <a:lnTo>
                      <a:pt x="34" y="7"/>
                    </a:lnTo>
                    <a:lnTo>
                      <a:pt x="38" y="10"/>
                    </a:lnTo>
                    <a:lnTo>
                      <a:pt x="40" y="10"/>
                    </a:lnTo>
                    <a:lnTo>
                      <a:pt x="49" y="8"/>
                    </a:lnTo>
                    <a:lnTo>
                      <a:pt x="54" y="10"/>
                    </a:lnTo>
                    <a:lnTo>
                      <a:pt x="55" y="12"/>
                    </a:lnTo>
                    <a:lnTo>
                      <a:pt x="55" y="7"/>
                    </a:lnTo>
                    <a:lnTo>
                      <a:pt x="63" y="7"/>
                    </a:lnTo>
                    <a:lnTo>
                      <a:pt x="65" y="8"/>
                    </a:lnTo>
                    <a:lnTo>
                      <a:pt x="70" y="8"/>
                    </a:lnTo>
                    <a:lnTo>
                      <a:pt x="74" y="7"/>
                    </a:lnTo>
                    <a:lnTo>
                      <a:pt x="76" y="5"/>
                    </a:lnTo>
                    <a:lnTo>
                      <a:pt x="79" y="5"/>
                    </a:lnTo>
                    <a:lnTo>
                      <a:pt x="81" y="7"/>
                    </a:lnTo>
                    <a:lnTo>
                      <a:pt x="81" y="4"/>
                    </a:lnTo>
                    <a:lnTo>
                      <a:pt x="83" y="3"/>
                    </a:lnTo>
                    <a:lnTo>
                      <a:pt x="84" y="0"/>
                    </a:lnTo>
                    <a:lnTo>
                      <a:pt x="85" y="2"/>
                    </a:lnTo>
                    <a:lnTo>
                      <a:pt x="87" y="2"/>
                    </a:lnTo>
                    <a:lnTo>
                      <a:pt x="88" y="0"/>
                    </a:lnTo>
                    <a:lnTo>
                      <a:pt x="88" y="3"/>
                    </a:lnTo>
                    <a:lnTo>
                      <a:pt x="89" y="4"/>
                    </a:lnTo>
                    <a:lnTo>
                      <a:pt x="92" y="5"/>
                    </a:lnTo>
                    <a:lnTo>
                      <a:pt x="93" y="7"/>
                    </a:lnTo>
                    <a:lnTo>
                      <a:pt x="98" y="7"/>
                    </a:lnTo>
                    <a:lnTo>
                      <a:pt x="103" y="4"/>
                    </a:lnTo>
                    <a:lnTo>
                      <a:pt x="105" y="4"/>
                    </a:lnTo>
                    <a:lnTo>
                      <a:pt x="104" y="5"/>
                    </a:lnTo>
                    <a:lnTo>
                      <a:pt x="103" y="8"/>
                    </a:lnTo>
                    <a:lnTo>
                      <a:pt x="104" y="13"/>
                    </a:lnTo>
                    <a:lnTo>
                      <a:pt x="108" y="17"/>
                    </a:lnTo>
                    <a:lnTo>
                      <a:pt x="113" y="19"/>
                    </a:lnTo>
                    <a:lnTo>
                      <a:pt x="117" y="23"/>
                    </a:lnTo>
                    <a:lnTo>
                      <a:pt x="118" y="28"/>
                    </a:lnTo>
                    <a:lnTo>
                      <a:pt x="117" y="29"/>
                    </a:lnTo>
                    <a:lnTo>
                      <a:pt x="114" y="33"/>
                    </a:lnTo>
                    <a:lnTo>
                      <a:pt x="110" y="35"/>
                    </a:lnTo>
                    <a:lnTo>
                      <a:pt x="107" y="39"/>
                    </a:lnTo>
                    <a:lnTo>
                      <a:pt x="99" y="44"/>
                    </a:lnTo>
                    <a:lnTo>
                      <a:pt x="89" y="48"/>
                    </a:lnTo>
                    <a:lnTo>
                      <a:pt x="80" y="52"/>
                    </a:lnTo>
                    <a:lnTo>
                      <a:pt x="68" y="54"/>
                    </a:lnTo>
                    <a:lnTo>
                      <a:pt x="54" y="53"/>
                    </a:lnTo>
                    <a:lnTo>
                      <a:pt x="41" y="51"/>
                    </a:lnTo>
                    <a:lnTo>
                      <a:pt x="30" y="47"/>
                    </a:lnTo>
                    <a:lnTo>
                      <a:pt x="28" y="46"/>
                    </a:lnTo>
                    <a:lnTo>
                      <a:pt x="24" y="43"/>
                    </a:lnTo>
                    <a:lnTo>
                      <a:pt x="21" y="42"/>
                    </a:lnTo>
                    <a:lnTo>
                      <a:pt x="18" y="39"/>
                    </a:lnTo>
                    <a:lnTo>
                      <a:pt x="12" y="39"/>
                    </a:lnTo>
                    <a:lnTo>
                      <a:pt x="14" y="38"/>
                    </a:lnTo>
                    <a:lnTo>
                      <a:pt x="16" y="37"/>
                    </a:lnTo>
                    <a:lnTo>
                      <a:pt x="16" y="33"/>
                    </a:lnTo>
                    <a:lnTo>
                      <a:pt x="18" y="30"/>
                    </a:lnTo>
                    <a:lnTo>
                      <a:pt x="18" y="28"/>
                    </a:lnTo>
                    <a:lnTo>
                      <a:pt x="19" y="25"/>
                    </a:lnTo>
                    <a:lnTo>
                      <a:pt x="15" y="24"/>
                    </a:lnTo>
                    <a:lnTo>
                      <a:pt x="12" y="24"/>
                    </a:lnTo>
                    <a:lnTo>
                      <a:pt x="9" y="25"/>
                    </a:lnTo>
                    <a:lnTo>
                      <a:pt x="6" y="25"/>
                    </a:lnTo>
                    <a:lnTo>
                      <a:pt x="1" y="23"/>
                    </a:lnTo>
                    <a:lnTo>
                      <a:pt x="12" y="22"/>
                    </a:lnTo>
                    <a:lnTo>
                      <a:pt x="23" y="19"/>
                    </a:lnTo>
                    <a:lnTo>
                      <a:pt x="20" y="17"/>
                    </a:lnTo>
                    <a:lnTo>
                      <a:pt x="15" y="15"/>
                    </a:lnTo>
                    <a:lnTo>
                      <a:pt x="7" y="14"/>
                    </a:lnTo>
                    <a:lnTo>
                      <a:pt x="2" y="10"/>
                    </a:lnTo>
                    <a:lnTo>
                      <a:pt x="0" y="8"/>
                    </a:lnTo>
                    <a:lnTo>
                      <a:pt x="2" y="7"/>
                    </a:lnTo>
                    <a:lnTo>
                      <a:pt x="6" y="7"/>
                    </a:lnTo>
                    <a:lnTo>
                      <a:pt x="7" y="8"/>
                    </a:lnTo>
                    <a:lnTo>
                      <a:pt x="7" y="5"/>
                    </a:lnTo>
                    <a:lnTo>
                      <a:pt x="10" y="5"/>
                    </a:lnTo>
                    <a:lnTo>
                      <a:pt x="11" y="4"/>
                    </a:lnTo>
                    <a:lnTo>
                      <a:pt x="12" y="2"/>
                    </a:lnTo>
                    <a:lnTo>
                      <a:pt x="1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8" name="Freeform 1234"/>
              <p:cNvSpPr>
                <a:spLocks/>
              </p:cNvSpPr>
              <p:nvPr/>
            </p:nvSpPr>
            <p:spPr bwMode="auto">
              <a:xfrm>
                <a:off x="3740660" y="3873489"/>
                <a:ext cx="248705" cy="87051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45" y="2"/>
                  </a:cxn>
                  <a:cxn ang="0">
                    <a:pos x="63" y="9"/>
                  </a:cxn>
                  <a:cxn ang="0">
                    <a:pos x="73" y="10"/>
                  </a:cxn>
                  <a:cxn ang="0">
                    <a:pos x="75" y="10"/>
                  </a:cxn>
                  <a:cxn ang="0">
                    <a:pos x="76" y="13"/>
                  </a:cxn>
                  <a:cxn ang="0">
                    <a:pos x="79" y="14"/>
                  </a:cxn>
                  <a:cxn ang="0">
                    <a:pos x="80" y="15"/>
                  </a:cxn>
                  <a:cxn ang="0">
                    <a:pos x="90" y="23"/>
                  </a:cxn>
                  <a:cxn ang="0">
                    <a:pos x="105" y="25"/>
                  </a:cxn>
                  <a:cxn ang="0">
                    <a:pos x="105" y="28"/>
                  </a:cxn>
                  <a:cxn ang="0">
                    <a:pos x="111" y="29"/>
                  </a:cxn>
                  <a:cxn ang="0">
                    <a:pos x="114" y="30"/>
                  </a:cxn>
                  <a:cxn ang="0">
                    <a:pos x="117" y="33"/>
                  </a:cxn>
                  <a:cxn ang="0">
                    <a:pos x="118" y="36"/>
                  </a:cxn>
                  <a:cxn ang="0">
                    <a:pos x="120" y="37"/>
                  </a:cxn>
                  <a:cxn ang="0">
                    <a:pos x="118" y="39"/>
                  </a:cxn>
                  <a:cxn ang="0">
                    <a:pos x="115" y="41"/>
                  </a:cxn>
                  <a:cxn ang="0">
                    <a:pos x="111" y="42"/>
                  </a:cxn>
                  <a:cxn ang="0">
                    <a:pos x="105" y="42"/>
                  </a:cxn>
                  <a:cxn ang="0">
                    <a:pos x="93" y="41"/>
                  </a:cxn>
                  <a:cxn ang="0">
                    <a:pos x="81" y="39"/>
                  </a:cxn>
                  <a:cxn ang="0">
                    <a:pos x="81" y="37"/>
                  </a:cxn>
                  <a:cxn ang="0">
                    <a:pos x="83" y="37"/>
                  </a:cxn>
                  <a:cxn ang="0">
                    <a:pos x="85" y="34"/>
                  </a:cxn>
                  <a:cxn ang="0">
                    <a:pos x="85" y="33"/>
                  </a:cxn>
                  <a:cxn ang="0">
                    <a:pos x="83" y="32"/>
                  </a:cxn>
                  <a:cxn ang="0">
                    <a:pos x="79" y="30"/>
                  </a:cxn>
                  <a:cxn ang="0">
                    <a:pos x="76" y="30"/>
                  </a:cxn>
                  <a:cxn ang="0">
                    <a:pos x="74" y="29"/>
                  </a:cxn>
                  <a:cxn ang="0">
                    <a:pos x="71" y="24"/>
                  </a:cxn>
                  <a:cxn ang="0">
                    <a:pos x="70" y="24"/>
                  </a:cxn>
                  <a:cxn ang="0">
                    <a:pos x="69" y="23"/>
                  </a:cxn>
                  <a:cxn ang="0">
                    <a:pos x="69" y="22"/>
                  </a:cxn>
                  <a:cxn ang="0">
                    <a:pos x="68" y="22"/>
                  </a:cxn>
                  <a:cxn ang="0">
                    <a:pos x="68" y="20"/>
                  </a:cxn>
                  <a:cxn ang="0">
                    <a:pos x="59" y="20"/>
                  </a:cxn>
                  <a:cxn ang="0">
                    <a:pos x="55" y="19"/>
                  </a:cxn>
                  <a:cxn ang="0">
                    <a:pos x="47" y="15"/>
                  </a:cxn>
                  <a:cxn ang="0">
                    <a:pos x="44" y="14"/>
                  </a:cxn>
                  <a:cxn ang="0">
                    <a:pos x="32" y="14"/>
                  </a:cxn>
                  <a:cxn ang="0">
                    <a:pos x="30" y="12"/>
                  </a:cxn>
                  <a:cxn ang="0">
                    <a:pos x="30" y="10"/>
                  </a:cxn>
                  <a:cxn ang="0">
                    <a:pos x="31" y="9"/>
                  </a:cxn>
                  <a:cxn ang="0">
                    <a:pos x="30" y="8"/>
                  </a:cxn>
                  <a:cxn ang="0">
                    <a:pos x="26" y="8"/>
                  </a:cxn>
                  <a:cxn ang="0">
                    <a:pos x="17" y="9"/>
                  </a:cxn>
                  <a:cxn ang="0">
                    <a:pos x="10" y="14"/>
                  </a:cxn>
                  <a:cxn ang="0">
                    <a:pos x="4" y="18"/>
                  </a:cxn>
                  <a:cxn ang="0">
                    <a:pos x="0" y="18"/>
                  </a:cxn>
                  <a:cxn ang="0">
                    <a:pos x="5" y="10"/>
                  </a:cxn>
                  <a:cxn ang="0">
                    <a:pos x="12" y="5"/>
                  </a:cxn>
                  <a:cxn ang="0">
                    <a:pos x="21" y="2"/>
                  </a:cxn>
                  <a:cxn ang="0">
                    <a:pos x="32" y="0"/>
                  </a:cxn>
                </a:cxnLst>
                <a:rect l="0" t="0" r="r" b="b"/>
                <a:pathLst>
                  <a:path w="120" h="42">
                    <a:moveTo>
                      <a:pt x="32" y="0"/>
                    </a:moveTo>
                    <a:lnTo>
                      <a:pt x="45" y="2"/>
                    </a:lnTo>
                    <a:lnTo>
                      <a:pt x="63" y="9"/>
                    </a:lnTo>
                    <a:lnTo>
                      <a:pt x="73" y="10"/>
                    </a:lnTo>
                    <a:lnTo>
                      <a:pt x="75" y="10"/>
                    </a:lnTo>
                    <a:lnTo>
                      <a:pt x="76" y="13"/>
                    </a:lnTo>
                    <a:lnTo>
                      <a:pt x="79" y="14"/>
                    </a:lnTo>
                    <a:lnTo>
                      <a:pt x="80" y="15"/>
                    </a:lnTo>
                    <a:lnTo>
                      <a:pt x="90" y="23"/>
                    </a:lnTo>
                    <a:lnTo>
                      <a:pt x="105" y="25"/>
                    </a:lnTo>
                    <a:lnTo>
                      <a:pt x="105" y="28"/>
                    </a:lnTo>
                    <a:lnTo>
                      <a:pt x="111" y="29"/>
                    </a:lnTo>
                    <a:lnTo>
                      <a:pt x="114" y="30"/>
                    </a:lnTo>
                    <a:lnTo>
                      <a:pt x="117" y="33"/>
                    </a:lnTo>
                    <a:lnTo>
                      <a:pt x="118" y="36"/>
                    </a:lnTo>
                    <a:lnTo>
                      <a:pt x="120" y="37"/>
                    </a:lnTo>
                    <a:lnTo>
                      <a:pt x="118" y="39"/>
                    </a:lnTo>
                    <a:lnTo>
                      <a:pt x="115" y="41"/>
                    </a:lnTo>
                    <a:lnTo>
                      <a:pt x="111" y="42"/>
                    </a:lnTo>
                    <a:lnTo>
                      <a:pt x="105" y="42"/>
                    </a:lnTo>
                    <a:lnTo>
                      <a:pt x="93" y="41"/>
                    </a:lnTo>
                    <a:lnTo>
                      <a:pt x="81" y="39"/>
                    </a:lnTo>
                    <a:lnTo>
                      <a:pt x="81" y="37"/>
                    </a:lnTo>
                    <a:lnTo>
                      <a:pt x="83" y="37"/>
                    </a:lnTo>
                    <a:lnTo>
                      <a:pt x="85" y="34"/>
                    </a:lnTo>
                    <a:lnTo>
                      <a:pt x="85" y="33"/>
                    </a:lnTo>
                    <a:lnTo>
                      <a:pt x="83" y="32"/>
                    </a:lnTo>
                    <a:lnTo>
                      <a:pt x="79" y="30"/>
                    </a:lnTo>
                    <a:lnTo>
                      <a:pt x="76" y="30"/>
                    </a:lnTo>
                    <a:lnTo>
                      <a:pt x="74" y="29"/>
                    </a:lnTo>
                    <a:lnTo>
                      <a:pt x="71" y="24"/>
                    </a:lnTo>
                    <a:lnTo>
                      <a:pt x="70" y="24"/>
                    </a:lnTo>
                    <a:lnTo>
                      <a:pt x="69" y="23"/>
                    </a:lnTo>
                    <a:lnTo>
                      <a:pt x="69" y="22"/>
                    </a:lnTo>
                    <a:lnTo>
                      <a:pt x="68" y="22"/>
                    </a:lnTo>
                    <a:lnTo>
                      <a:pt x="68" y="20"/>
                    </a:lnTo>
                    <a:lnTo>
                      <a:pt x="59" y="20"/>
                    </a:lnTo>
                    <a:lnTo>
                      <a:pt x="55" y="19"/>
                    </a:lnTo>
                    <a:lnTo>
                      <a:pt x="47" y="15"/>
                    </a:lnTo>
                    <a:lnTo>
                      <a:pt x="44" y="14"/>
                    </a:lnTo>
                    <a:lnTo>
                      <a:pt x="32" y="14"/>
                    </a:lnTo>
                    <a:lnTo>
                      <a:pt x="30" y="12"/>
                    </a:lnTo>
                    <a:lnTo>
                      <a:pt x="30" y="10"/>
                    </a:lnTo>
                    <a:lnTo>
                      <a:pt x="31" y="9"/>
                    </a:lnTo>
                    <a:lnTo>
                      <a:pt x="30" y="8"/>
                    </a:lnTo>
                    <a:lnTo>
                      <a:pt x="26" y="8"/>
                    </a:lnTo>
                    <a:lnTo>
                      <a:pt x="17" y="9"/>
                    </a:lnTo>
                    <a:lnTo>
                      <a:pt x="10" y="14"/>
                    </a:lnTo>
                    <a:lnTo>
                      <a:pt x="4" y="18"/>
                    </a:lnTo>
                    <a:lnTo>
                      <a:pt x="0" y="18"/>
                    </a:lnTo>
                    <a:lnTo>
                      <a:pt x="5" y="10"/>
                    </a:lnTo>
                    <a:lnTo>
                      <a:pt x="12" y="5"/>
                    </a:lnTo>
                    <a:lnTo>
                      <a:pt x="21" y="2"/>
                    </a:lnTo>
                    <a:lnTo>
                      <a:pt x="3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9" name="Freeform 1235"/>
              <p:cNvSpPr>
                <a:spLocks/>
              </p:cNvSpPr>
              <p:nvPr/>
            </p:nvSpPr>
            <p:spPr bwMode="auto">
              <a:xfrm>
                <a:off x="3773821" y="3904578"/>
                <a:ext cx="12435" cy="14509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5" y="0"/>
                  </a:cxn>
                  <a:cxn ang="0">
                    <a:pos x="6" y="2"/>
                  </a:cxn>
                  <a:cxn ang="0">
                    <a:pos x="6" y="7"/>
                  </a:cxn>
                  <a:cxn ang="0">
                    <a:pos x="0" y="7"/>
                  </a:cxn>
                  <a:cxn ang="0">
                    <a:pos x="0" y="5"/>
                  </a:cxn>
                  <a:cxn ang="0">
                    <a:pos x="3" y="3"/>
                  </a:cxn>
                  <a:cxn ang="0">
                    <a:pos x="4" y="3"/>
                  </a:cxn>
                  <a:cxn ang="0">
                    <a:pos x="4" y="0"/>
                  </a:cxn>
                </a:cxnLst>
                <a:rect l="0" t="0" r="r" b="b"/>
                <a:pathLst>
                  <a:path w="6" h="7">
                    <a:moveTo>
                      <a:pt x="4" y="0"/>
                    </a:moveTo>
                    <a:lnTo>
                      <a:pt x="5" y="0"/>
                    </a:lnTo>
                    <a:lnTo>
                      <a:pt x="6" y="2"/>
                    </a:lnTo>
                    <a:lnTo>
                      <a:pt x="6" y="7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3" y="3"/>
                    </a:lnTo>
                    <a:lnTo>
                      <a:pt x="4" y="3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0" name="Freeform 1236"/>
              <p:cNvSpPr>
                <a:spLocks/>
              </p:cNvSpPr>
              <p:nvPr/>
            </p:nvSpPr>
            <p:spPr bwMode="auto">
              <a:xfrm>
                <a:off x="3898174" y="3991629"/>
                <a:ext cx="41451" cy="18654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9" y="0"/>
                  </a:cxn>
                  <a:cxn ang="0">
                    <a:pos x="12" y="1"/>
                  </a:cxn>
                  <a:cxn ang="0">
                    <a:pos x="15" y="2"/>
                  </a:cxn>
                  <a:cxn ang="0">
                    <a:pos x="18" y="4"/>
                  </a:cxn>
                  <a:cxn ang="0">
                    <a:pos x="19" y="4"/>
                  </a:cxn>
                  <a:cxn ang="0">
                    <a:pos x="20" y="5"/>
                  </a:cxn>
                  <a:cxn ang="0">
                    <a:pos x="20" y="6"/>
                  </a:cxn>
                  <a:cxn ang="0">
                    <a:pos x="17" y="6"/>
                  </a:cxn>
                  <a:cxn ang="0">
                    <a:pos x="13" y="7"/>
                  </a:cxn>
                  <a:cxn ang="0">
                    <a:pos x="10" y="9"/>
                  </a:cxn>
                  <a:cxn ang="0">
                    <a:pos x="4" y="9"/>
                  </a:cxn>
                  <a:cxn ang="0">
                    <a:pos x="3" y="6"/>
                  </a:cxn>
                  <a:cxn ang="0">
                    <a:pos x="0" y="5"/>
                  </a:cxn>
                  <a:cxn ang="0">
                    <a:pos x="0" y="2"/>
                  </a:cxn>
                  <a:cxn ang="0">
                    <a:pos x="3" y="0"/>
                  </a:cxn>
                </a:cxnLst>
                <a:rect l="0" t="0" r="r" b="b"/>
                <a:pathLst>
                  <a:path w="20" h="9">
                    <a:moveTo>
                      <a:pt x="3" y="0"/>
                    </a:moveTo>
                    <a:lnTo>
                      <a:pt x="9" y="0"/>
                    </a:lnTo>
                    <a:lnTo>
                      <a:pt x="12" y="1"/>
                    </a:lnTo>
                    <a:lnTo>
                      <a:pt x="15" y="2"/>
                    </a:lnTo>
                    <a:lnTo>
                      <a:pt x="18" y="4"/>
                    </a:lnTo>
                    <a:lnTo>
                      <a:pt x="19" y="4"/>
                    </a:lnTo>
                    <a:lnTo>
                      <a:pt x="20" y="5"/>
                    </a:lnTo>
                    <a:lnTo>
                      <a:pt x="20" y="6"/>
                    </a:lnTo>
                    <a:lnTo>
                      <a:pt x="17" y="6"/>
                    </a:lnTo>
                    <a:lnTo>
                      <a:pt x="13" y="7"/>
                    </a:lnTo>
                    <a:lnTo>
                      <a:pt x="10" y="9"/>
                    </a:lnTo>
                    <a:lnTo>
                      <a:pt x="4" y="9"/>
                    </a:lnTo>
                    <a:lnTo>
                      <a:pt x="3" y="6"/>
                    </a:lnTo>
                    <a:lnTo>
                      <a:pt x="0" y="5"/>
                    </a:lnTo>
                    <a:lnTo>
                      <a:pt x="0" y="2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1" name="Freeform 1237"/>
              <p:cNvSpPr>
                <a:spLocks/>
              </p:cNvSpPr>
              <p:nvPr/>
            </p:nvSpPr>
            <p:spPr bwMode="auto">
              <a:xfrm>
                <a:off x="4163459" y="3989556"/>
                <a:ext cx="37306" cy="14509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7" y="0"/>
                  </a:cxn>
                  <a:cxn ang="0">
                    <a:pos x="9" y="1"/>
                  </a:cxn>
                  <a:cxn ang="0">
                    <a:pos x="12" y="1"/>
                  </a:cxn>
                  <a:cxn ang="0">
                    <a:pos x="17" y="3"/>
                  </a:cxn>
                  <a:cxn ang="0">
                    <a:pos x="18" y="5"/>
                  </a:cxn>
                  <a:cxn ang="0">
                    <a:pos x="17" y="6"/>
                  </a:cxn>
                  <a:cxn ang="0">
                    <a:pos x="14" y="7"/>
                  </a:cxn>
                  <a:cxn ang="0">
                    <a:pos x="8" y="7"/>
                  </a:cxn>
                  <a:cxn ang="0">
                    <a:pos x="5" y="6"/>
                  </a:cxn>
                  <a:cxn ang="0">
                    <a:pos x="3" y="6"/>
                  </a:cxn>
                  <a:cxn ang="0">
                    <a:pos x="2" y="5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3" y="1"/>
                  </a:cxn>
                  <a:cxn ang="0">
                    <a:pos x="4" y="0"/>
                  </a:cxn>
                </a:cxnLst>
                <a:rect l="0" t="0" r="r" b="b"/>
                <a:pathLst>
                  <a:path w="18" h="7">
                    <a:moveTo>
                      <a:pt x="4" y="0"/>
                    </a:moveTo>
                    <a:lnTo>
                      <a:pt x="7" y="0"/>
                    </a:lnTo>
                    <a:lnTo>
                      <a:pt x="9" y="1"/>
                    </a:lnTo>
                    <a:lnTo>
                      <a:pt x="12" y="1"/>
                    </a:lnTo>
                    <a:lnTo>
                      <a:pt x="17" y="3"/>
                    </a:lnTo>
                    <a:lnTo>
                      <a:pt x="18" y="5"/>
                    </a:lnTo>
                    <a:lnTo>
                      <a:pt x="17" y="6"/>
                    </a:lnTo>
                    <a:lnTo>
                      <a:pt x="14" y="7"/>
                    </a:lnTo>
                    <a:lnTo>
                      <a:pt x="8" y="7"/>
                    </a:lnTo>
                    <a:lnTo>
                      <a:pt x="5" y="6"/>
                    </a:lnTo>
                    <a:lnTo>
                      <a:pt x="3" y="6"/>
                    </a:lnTo>
                    <a:lnTo>
                      <a:pt x="2" y="5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3" y="1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2" name="Freeform 1238"/>
              <p:cNvSpPr>
                <a:spLocks/>
              </p:cNvSpPr>
              <p:nvPr/>
            </p:nvSpPr>
            <p:spPr bwMode="auto">
              <a:xfrm>
                <a:off x="3993509" y="3954323"/>
                <a:ext cx="143006" cy="58034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17" y="0"/>
                  </a:cxn>
                  <a:cxn ang="0">
                    <a:pos x="22" y="3"/>
                  </a:cxn>
                  <a:cxn ang="0">
                    <a:pos x="31" y="3"/>
                  </a:cxn>
                  <a:cxn ang="0">
                    <a:pos x="33" y="2"/>
                  </a:cxn>
                  <a:cxn ang="0">
                    <a:pos x="36" y="2"/>
                  </a:cxn>
                  <a:cxn ang="0">
                    <a:pos x="45" y="3"/>
                  </a:cxn>
                  <a:cxn ang="0">
                    <a:pos x="55" y="8"/>
                  </a:cxn>
                  <a:cxn ang="0">
                    <a:pos x="60" y="12"/>
                  </a:cxn>
                  <a:cxn ang="0">
                    <a:pos x="57" y="10"/>
                  </a:cxn>
                  <a:cxn ang="0">
                    <a:pos x="62" y="14"/>
                  </a:cxn>
                  <a:cxn ang="0">
                    <a:pos x="69" y="19"/>
                  </a:cxn>
                  <a:cxn ang="0">
                    <a:pos x="53" y="19"/>
                  </a:cxn>
                  <a:cxn ang="0">
                    <a:pos x="48" y="22"/>
                  </a:cxn>
                  <a:cxn ang="0">
                    <a:pos x="43" y="22"/>
                  </a:cxn>
                  <a:cxn ang="0">
                    <a:pos x="43" y="20"/>
                  </a:cxn>
                  <a:cxn ang="0">
                    <a:pos x="40" y="20"/>
                  </a:cxn>
                  <a:cxn ang="0">
                    <a:pos x="37" y="23"/>
                  </a:cxn>
                  <a:cxn ang="0">
                    <a:pos x="36" y="25"/>
                  </a:cxn>
                  <a:cxn ang="0">
                    <a:pos x="33" y="28"/>
                  </a:cxn>
                  <a:cxn ang="0">
                    <a:pos x="31" y="28"/>
                  </a:cxn>
                  <a:cxn ang="0">
                    <a:pos x="30" y="27"/>
                  </a:cxn>
                  <a:cxn ang="0">
                    <a:pos x="28" y="24"/>
                  </a:cxn>
                  <a:cxn ang="0">
                    <a:pos x="28" y="23"/>
                  </a:cxn>
                  <a:cxn ang="0">
                    <a:pos x="27" y="22"/>
                  </a:cxn>
                  <a:cxn ang="0">
                    <a:pos x="5" y="22"/>
                  </a:cxn>
                  <a:cxn ang="0">
                    <a:pos x="5" y="24"/>
                  </a:cxn>
                  <a:cxn ang="0">
                    <a:pos x="3" y="24"/>
                  </a:cxn>
                  <a:cxn ang="0">
                    <a:pos x="0" y="20"/>
                  </a:cxn>
                  <a:cxn ang="0">
                    <a:pos x="0" y="18"/>
                  </a:cxn>
                  <a:cxn ang="0">
                    <a:pos x="1" y="17"/>
                  </a:cxn>
                  <a:cxn ang="0">
                    <a:pos x="17" y="17"/>
                  </a:cxn>
                  <a:cxn ang="0">
                    <a:pos x="20" y="15"/>
                  </a:cxn>
                  <a:cxn ang="0">
                    <a:pos x="17" y="10"/>
                  </a:cxn>
                  <a:cxn ang="0">
                    <a:pos x="17" y="8"/>
                  </a:cxn>
                  <a:cxn ang="0">
                    <a:pos x="15" y="8"/>
                  </a:cxn>
                  <a:cxn ang="0">
                    <a:pos x="11" y="4"/>
                  </a:cxn>
                  <a:cxn ang="0">
                    <a:pos x="11" y="3"/>
                  </a:cxn>
                  <a:cxn ang="0">
                    <a:pos x="13" y="0"/>
                  </a:cxn>
                </a:cxnLst>
                <a:rect l="0" t="0" r="r" b="b"/>
                <a:pathLst>
                  <a:path w="69" h="28">
                    <a:moveTo>
                      <a:pt x="13" y="0"/>
                    </a:moveTo>
                    <a:lnTo>
                      <a:pt x="17" y="0"/>
                    </a:lnTo>
                    <a:lnTo>
                      <a:pt x="22" y="3"/>
                    </a:lnTo>
                    <a:lnTo>
                      <a:pt x="31" y="3"/>
                    </a:lnTo>
                    <a:lnTo>
                      <a:pt x="33" y="2"/>
                    </a:lnTo>
                    <a:lnTo>
                      <a:pt x="36" y="2"/>
                    </a:lnTo>
                    <a:lnTo>
                      <a:pt x="45" y="3"/>
                    </a:lnTo>
                    <a:lnTo>
                      <a:pt x="55" y="8"/>
                    </a:lnTo>
                    <a:lnTo>
                      <a:pt x="60" y="12"/>
                    </a:lnTo>
                    <a:lnTo>
                      <a:pt x="57" y="10"/>
                    </a:lnTo>
                    <a:lnTo>
                      <a:pt x="62" y="14"/>
                    </a:lnTo>
                    <a:lnTo>
                      <a:pt x="69" y="19"/>
                    </a:lnTo>
                    <a:lnTo>
                      <a:pt x="53" y="19"/>
                    </a:lnTo>
                    <a:lnTo>
                      <a:pt x="48" y="22"/>
                    </a:lnTo>
                    <a:lnTo>
                      <a:pt x="43" y="22"/>
                    </a:lnTo>
                    <a:lnTo>
                      <a:pt x="43" y="20"/>
                    </a:lnTo>
                    <a:lnTo>
                      <a:pt x="40" y="20"/>
                    </a:lnTo>
                    <a:lnTo>
                      <a:pt x="37" y="23"/>
                    </a:lnTo>
                    <a:lnTo>
                      <a:pt x="36" y="25"/>
                    </a:lnTo>
                    <a:lnTo>
                      <a:pt x="33" y="28"/>
                    </a:lnTo>
                    <a:lnTo>
                      <a:pt x="31" y="28"/>
                    </a:lnTo>
                    <a:lnTo>
                      <a:pt x="30" y="27"/>
                    </a:lnTo>
                    <a:lnTo>
                      <a:pt x="28" y="24"/>
                    </a:lnTo>
                    <a:lnTo>
                      <a:pt x="28" y="23"/>
                    </a:lnTo>
                    <a:lnTo>
                      <a:pt x="27" y="22"/>
                    </a:lnTo>
                    <a:lnTo>
                      <a:pt x="5" y="22"/>
                    </a:lnTo>
                    <a:lnTo>
                      <a:pt x="5" y="24"/>
                    </a:lnTo>
                    <a:lnTo>
                      <a:pt x="3" y="24"/>
                    </a:lnTo>
                    <a:lnTo>
                      <a:pt x="0" y="20"/>
                    </a:lnTo>
                    <a:lnTo>
                      <a:pt x="0" y="18"/>
                    </a:lnTo>
                    <a:lnTo>
                      <a:pt x="1" y="17"/>
                    </a:lnTo>
                    <a:lnTo>
                      <a:pt x="17" y="17"/>
                    </a:lnTo>
                    <a:lnTo>
                      <a:pt x="20" y="15"/>
                    </a:lnTo>
                    <a:lnTo>
                      <a:pt x="17" y="10"/>
                    </a:lnTo>
                    <a:lnTo>
                      <a:pt x="17" y="8"/>
                    </a:lnTo>
                    <a:lnTo>
                      <a:pt x="15" y="8"/>
                    </a:lnTo>
                    <a:lnTo>
                      <a:pt x="11" y="4"/>
                    </a:lnTo>
                    <a:lnTo>
                      <a:pt x="11" y="3"/>
                    </a:lnTo>
                    <a:lnTo>
                      <a:pt x="1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3" name="Freeform 1239"/>
              <p:cNvSpPr>
                <a:spLocks/>
              </p:cNvSpPr>
              <p:nvPr/>
            </p:nvSpPr>
            <p:spPr bwMode="auto">
              <a:xfrm>
                <a:off x="3891956" y="3827890"/>
                <a:ext cx="12435" cy="1450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0"/>
                  </a:cxn>
                  <a:cxn ang="0">
                    <a:pos x="5" y="1"/>
                  </a:cxn>
                  <a:cxn ang="0">
                    <a:pos x="6" y="3"/>
                  </a:cxn>
                  <a:cxn ang="0">
                    <a:pos x="6" y="6"/>
                  </a:cxn>
                  <a:cxn ang="0">
                    <a:pos x="5" y="7"/>
                  </a:cxn>
                  <a:cxn ang="0">
                    <a:pos x="2" y="7"/>
                  </a:cxn>
                  <a:cxn ang="0">
                    <a:pos x="1" y="6"/>
                  </a:cxn>
                  <a:cxn ang="0">
                    <a:pos x="0" y="3"/>
                  </a:cxn>
                  <a:cxn ang="0">
                    <a:pos x="0" y="0"/>
                  </a:cxn>
                </a:cxnLst>
                <a:rect l="0" t="0" r="r" b="b"/>
                <a:pathLst>
                  <a:path w="6" h="7">
                    <a:moveTo>
                      <a:pt x="0" y="0"/>
                    </a:moveTo>
                    <a:lnTo>
                      <a:pt x="3" y="0"/>
                    </a:lnTo>
                    <a:lnTo>
                      <a:pt x="5" y="1"/>
                    </a:lnTo>
                    <a:lnTo>
                      <a:pt x="6" y="3"/>
                    </a:lnTo>
                    <a:lnTo>
                      <a:pt x="6" y="6"/>
                    </a:lnTo>
                    <a:lnTo>
                      <a:pt x="5" y="7"/>
                    </a:lnTo>
                    <a:lnTo>
                      <a:pt x="2" y="7"/>
                    </a:lnTo>
                    <a:lnTo>
                      <a:pt x="1" y="6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" name="Freeform 1240"/>
              <p:cNvSpPr>
                <a:spLocks/>
              </p:cNvSpPr>
              <p:nvPr/>
            </p:nvSpPr>
            <p:spPr bwMode="auto">
              <a:xfrm>
                <a:off x="3881593" y="3780220"/>
                <a:ext cx="20726" cy="6218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7" y="0"/>
                  </a:cxn>
                  <a:cxn ang="0">
                    <a:pos x="10" y="3"/>
                  </a:cxn>
                  <a:cxn ang="0">
                    <a:pos x="0" y="3"/>
                  </a:cxn>
                  <a:cxn ang="0">
                    <a:pos x="2" y="0"/>
                  </a:cxn>
                </a:cxnLst>
                <a:rect l="0" t="0" r="r" b="b"/>
                <a:pathLst>
                  <a:path w="10" h="3">
                    <a:moveTo>
                      <a:pt x="2" y="0"/>
                    </a:moveTo>
                    <a:lnTo>
                      <a:pt x="7" y="0"/>
                    </a:lnTo>
                    <a:lnTo>
                      <a:pt x="10" y="3"/>
                    </a:lnTo>
                    <a:lnTo>
                      <a:pt x="0" y="3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" name="Freeform 1241"/>
              <p:cNvSpPr>
                <a:spLocks/>
              </p:cNvSpPr>
              <p:nvPr/>
            </p:nvSpPr>
            <p:spPr bwMode="auto">
              <a:xfrm>
                <a:off x="3916827" y="3788511"/>
                <a:ext cx="6218" cy="829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4"/>
                  </a:cxn>
                  <a:cxn ang="0">
                    <a:pos x="0" y="1"/>
                  </a:cxn>
                  <a:cxn ang="0">
                    <a:pos x="0" y="0"/>
                  </a:cxn>
                </a:cxnLst>
                <a:rect l="0" t="0" r="r" b="b"/>
                <a:pathLst>
                  <a:path w="3" h="4">
                    <a:moveTo>
                      <a:pt x="0" y="0"/>
                    </a:moveTo>
                    <a:lnTo>
                      <a:pt x="3" y="4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6" name="Freeform 1242"/>
              <p:cNvSpPr>
                <a:spLocks/>
              </p:cNvSpPr>
              <p:nvPr/>
            </p:nvSpPr>
            <p:spPr bwMode="auto">
              <a:xfrm>
                <a:off x="4003873" y="3914941"/>
                <a:ext cx="14508" cy="14509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7" y="4"/>
                  </a:cxn>
                  <a:cxn ang="0">
                    <a:pos x="5" y="5"/>
                  </a:cxn>
                  <a:cxn ang="0">
                    <a:pos x="1" y="7"/>
                  </a:cxn>
                  <a:cxn ang="0">
                    <a:pos x="0" y="7"/>
                  </a:cxn>
                  <a:cxn ang="0">
                    <a:pos x="0" y="4"/>
                  </a:cxn>
                  <a:cxn ang="0">
                    <a:pos x="3" y="4"/>
                  </a:cxn>
                  <a:cxn ang="0">
                    <a:pos x="7" y="0"/>
                  </a:cxn>
                </a:cxnLst>
                <a:rect l="0" t="0" r="r" b="b"/>
                <a:pathLst>
                  <a:path w="7" h="7">
                    <a:moveTo>
                      <a:pt x="7" y="0"/>
                    </a:moveTo>
                    <a:lnTo>
                      <a:pt x="7" y="4"/>
                    </a:lnTo>
                    <a:lnTo>
                      <a:pt x="5" y="5"/>
                    </a:lnTo>
                    <a:lnTo>
                      <a:pt x="1" y="7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3" y="4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7" name="Freeform 1243"/>
              <p:cNvSpPr>
                <a:spLocks/>
              </p:cNvSpPr>
              <p:nvPr/>
            </p:nvSpPr>
            <p:spPr bwMode="auto">
              <a:xfrm>
                <a:off x="1751020" y="2310716"/>
                <a:ext cx="2683942" cy="1962793"/>
              </a:xfrm>
              <a:custGeom>
                <a:avLst/>
                <a:gdLst/>
                <a:ahLst/>
                <a:cxnLst>
                  <a:cxn ang="0">
                    <a:pos x="890" y="63"/>
                  </a:cxn>
                  <a:cxn ang="0">
                    <a:pos x="930" y="93"/>
                  </a:cxn>
                  <a:cxn ang="0">
                    <a:pos x="991" y="68"/>
                  </a:cxn>
                  <a:cxn ang="0">
                    <a:pos x="960" y="114"/>
                  </a:cxn>
                  <a:cxn ang="0">
                    <a:pos x="915" y="127"/>
                  </a:cxn>
                  <a:cxn ang="0">
                    <a:pos x="867" y="161"/>
                  </a:cxn>
                  <a:cxn ang="0">
                    <a:pos x="852" y="249"/>
                  </a:cxn>
                  <a:cxn ang="0">
                    <a:pos x="989" y="347"/>
                  </a:cxn>
                  <a:cxn ang="0">
                    <a:pos x="1049" y="293"/>
                  </a:cxn>
                  <a:cxn ang="0">
                    <a:pos x="1034" y="196"/>
                  </a:cxn>
                  <a:cxn ang="0">
                    <a:pos x="1132" y="213"/>
                  </a:cxn>
                  <a:cxn ang="0">
                    <a:pos x="1193" y="225"/>
                  </a:cxn>
                  <a:cxn ang="0">
                    <a:pos x="1242" y="296"/>
                  </a:cxn>
                  <a:cxn ang="0">
                    <a:pos x="1287" y="330"/>
                  </a:cxn>
                  <a:cxn ang="0">
                    <a:pos x="1167" y="395"/>
                  </a:cxn>
                  <a:cxn ang="0">
                    <a:pos x="1189" y="430"/>
                  </a:cxn>
                  <a:cxn ang="0">
                    <a:pos x="1179" y="484"/>
                  </a:cxn>
                  <a:cxn ang="0">
                    <a:pos x="1163" y="471"/>
                  </a:cxn>
                  <a:cxn ang="0">
                    <a:pos x="1089" y="523"/>
                  </a:cxn>
                  <a:cxn ang="0">
                    <a:pos x="1069" y="548"/>
                  </a:cxn>
                  <a:cxn ang="0">
                    <a:pos x="1059" y="573"/>
                  </a:cxn>
                  <a:cxn ang="0">
                    <a:pos x="1048" y="610"/>
                  </a:cxn>
                  <a:cxn ang="0">
                    <a:pos x="1011" y="724"/>
                  </a:cxn>
                  <a:cxn ang="0">
                    <a:pos x="957" y="671"/>
                  </a:cxn>
                  <a:cxn ang="0">
                    <a:pos x="896" y="680"/>
                  </a:cxn>
                  <a:cxn ang="0">
                    <a:pos x="811" y="714"/>
                  </a:cxn>
                  <a:cxn ang="0">
                    <a:pos x="838" y="810"/>
                  </a:cxn>
                  <a:cxn ang="0">
                    <a:pos x="917" y="774"/>
                  </a:cxn>
                  <a:cxn ang="0">
                    <a:pos x="936" y="845"/>
                  </a:cxn>
                  <a:cxn ang="0">
                    <a:pos x="1019" y="919"/>
                  </a:cxn>
                  <a:cxn ang="0">
                    <a:pos x="1011" y="937"/>
                  </a:cxn>
                  <a:cxn ang="0">
                    <a:pos x="962" y="915"/>
                  </a:cxn>
                  <a:cxn ang="0">
                    <a:pos x="887" y="866"/>
                  </a:cxn>
                  <a:cxn ang="0">
                    <a:pos x="778" y="830"/>
                  </a:cxn>
                  <a:cxn ang="0">
                    <a:pos x="724" y="784"/>
                  </a:cxn>
                  <a:cxn ang="0">
                    <a:pos x="659" y="696"/>
                  </a:cxn>
                  <a:cxn ang="0">
                    <a:pos x="634" y="690"/>
                  </a:cxn>
                  <a:cxn ang="0">
                    <a:pos x="662" y="752"/>
                  </a:cxn>
                  <a:cxn ang="0">
                    <a:pos x="610" y="685"/>
                  </a:cxn>
                  <a:cxn ang="0">
                    <a:pos x="524" y="573"/>
                  </a:cxn>
                  <a:cxn ang="0">
                    <a:pos x="502" y="418"/>
                  </a:cxn>
                  <a:cxn ang="0">
                    <a:pos x="481" y="386"/>
                  </a:cxn>
                  <a:cxn ang="0">
                    <a:pos x="428" y="315"/>
                  </a:cxn>
                  <a:cxn ang="0">
                    <a:pos x="388" y="273"/>
                  </a:cxn>
                  <a:cxn ang="0">
                    <a:pos x="348" y="257"/>
                  </a:cxn>
                  <a:cxn ang="0">
                    <a:pos x="201" y="239"/>
                  </a:cxn>
                  <a:cxn ang="0">
                    <a:pos x="154" y="263"/>
                  </a:cxn>
                  <a:cxn ang="0">
                    <a:pos x="46" y="317"/>
                  </a:cxn>
                  <a:cxn ang="0">
                    <a:pos x="112" y="254"/>
                  </a:cxn>
                  <a:cxn ang="0">
                    <a:pos x="61" y="232"/>
                  </a:cxn>
                  <a:cxn ang="0">
                    <a:pos x="60" y="174"/>
                  </a:cxn>
                  <a:cxn ang="0">
                    <a:pos x="16" y="149"/>
                  </a:cxn>
                  <a:cxn ang="0">
                    <a:pos x="36" y="86"/>
                  </a:cxn>
                  <a:cxn ang="0">
                    <a:pos x="114" y="20"/>
                  </a:cxn>
                  <a:cxn ang="0">
                    <a:pos x="217" y="30"/>
                  </a:cxn>
                  <a:cxn ang="0">
                    <a:pos x="364" y="63"/>
                  </a:cxn>
                  <a:cxn ang="0">
                    <a:pos x="435" y="36"/>
                  </a:cxn>
                  <a:cxn ang="0">
                    <a:pos x="503" y="49"/>
                  </a:cxn>
                  <a:cxn ang="0">
                    <a:pos x="602" y="80"/>
                  </a:cxn>
                  <a:cxn ang="0">
                    <a:pos x="685" y="81"/>
                  </a:cxn>
                  <a:cxn ang="0">
                    <a:pos x="724" y="75"/>
                  </a:cxn>
                  <a:cxn ang="0">
                    <a:pos x="843" y="74"/>
                  </a:cxn>
                  <a:cxn ang="0">
                    <a:pos x="823" y="20"/>
                  </a:cxn>
                </a:cxnLst>
                <a:rect l="0" t="0" r="r" b="b"/>
                <a:pathLst>
                  <a:path w="1295" h="947">
                    <a:moveTo>
                      <a:pt x="833" y="0"/>
                    </a:moveTo>
                    <a:lnTo>
                      <a:pt x="837" y="0"/>
                    </a:lnTo>
                    <a:lnTo>
                      <a:pt x="848" y="1"/>
                    </a:lnTo>
                    <a:lnTo>
                      <a:pt x="856" y="5"/>
                    </a:lnTo>
                    <a:lnTo>
                      <a:pt x="861" y="11"/>
                    </a:lnTo>
                    <a:lnTo>
                      <a:pt x="862" y="20"/>
                    </a:lnTo>
                    <a:lnTo>
                      <a:pt x="863" y="22"/>
                    </a:lnTo>
                    <a:lnTo>
                      <a:pt x="867" y="26"/>
                    </a:lnTo>
                    <a:lnTo>
                      <a:pt x="872" y="29"/>
                    </a:lnTo>
                    <a:lnTo>
                      <a:pt x="875" y="34"/>
                    </a:lnTo>
                    <a:lnTo>
                      <a:pt x="872" y="39"/>
                    </a:lnTo>
                    <a:lnTo>
                      <a:pt x="869" y="41"/>
                    </a:lnTo>
                    <a:lnTo>
                      <a:pt x="864" y="44"/>
                    </a:lnTo>
                    <a:lnTo>
                      <a:pt x="868" y="46"/>
                    </a:lnTo>
                    <a:lnTo>
                      <a:pt x="875" y="47"/>
                    </a:lnTo>
                    <a:lnTo>
                      <a:pt x="880" y="47"/>
                    </a:lnTo>
                    <a:lnTo>
                      <a:pt x="885" y="50"/>
                    </a:lnTo>
                    <a:lnTo>
                      <a:pt x="882" y="52"/>
                    </a:lnTo>
                    <a:lnTo>
                      <a:pt x="881" y="55"/>
                    </a:lnTo>
                    <a:lnTo>
                      <a:pt x="885" y="57"/>
                    </a:lnTo>
                    <a:lnTo>
                      <a:pt x="890" y="63"/>
                    </a:lnTo>
                    <a:lnTo>
                      <a:pt x="890" y="70"/>
                    </a:lnTo>
                    <a:lnTo>
                      <a:pt x="893" y="70"/>
                    </a:lnTo>
                    <a:lnTo>
                      <a:pt x="897" y="66"/>
                    </a:lnTo>
                    <a:lnTo>
                      <a:pt x="897" y="64"/>
                    </a:lnTo>
                    <a:lnTo>
                      <a:pt x="898" y="61"/>
                    </a:lnTo>
                    <a:lnTo>
                      <a:pt x="898" y="59"/>
                    </a:lnTo>
                    <a:lnTo>
                      <a:pt x="901" y="54"/>
                    </a:lnTo>
                    <a:lnTo>
                      <a:pt x="903" y="52"/>
                    </a:lnTo>
                    <a:lnTo>
                      <a:pt x="906" y="52"/>
                    </a:lnTo>
                    <a:lnTo>
                      <a:pt x="911" y="55"/>
                    </a:lnTo>
                    <a:lnTo>
                      <a:pt x="918" y="63"/>
                    </a:lnTo>
                    <a:lnTo>
                      <a:pt x="921" y="68"/>
                    </a:lnTo>
                    <a:lnTo>
                      <a:pt x="921" y="70"/>
                    </a:lnTo>
                    <a:lnTo>
                      <a:pt x="920" y="71"/>
                    </a:lnTo>
                    <a:lnTo>
                      <a:pt x="917" y="73"/>
                    </a:lnTo>
                    <a:lnTo>
                      <a:pt x="915" y="75"/>
                    </a:lnTo>
                    <a:lnTo>
                      <a:pt x="915" y="78"/>
                    </a:lnTo>
                    <a:lnTo>
                      <a:pt x="916" y="81"/>
                    </a:lnTo>
                    <a:lnTo>
                      <a:pt x="920" y="86"/>
                    </a:lnTo>
                    <a:lnTo>
                      <a:pt x="925" y="91"/>
                    </a:lnTo>
                    <a:lnTo>
                      <a:pt x="930" y="93"/>
                    </a:lnTo>
                    <a:lnTo>
                      <a:pt x="936" y="89"/>
                    </a:lnTo>
                    <a:lnTo>
                      <a:pt x="940" y="83"/>
                    </a:lnTo>
                    <a:lnTo>
                      <a:pt x="941" y="75"/>
                    </a:lnTo>
                    <a:lnTo>
                      <a:pt x="944" y="69"/>
                    </a:lnTo>
                    <a:lnTo>
                      <a:pt x="945" y="68"/>
                    </a:lnTo>
                    <a:lnTo>
                      <a:pt x="952" y="64"/>
                    </a:lnTo>
                    <a:lnTo>
                      <a:pt x="955" y="61"/>
                    </a:lnTo>
                    <a:lnTo>
                      <a:pt x="954" y="59"/>
                    </a:lnTo>
                    <a:lnTo>
                      <a:pt x="952" y="57"/>
                    </a:lnTo>
                    <a:lnTo>
                      <a:pt x="949" y="50"/>
                    </a:lnTo>
                    <a:lnTo>
                      <a:pt x="949" y="47"/>
                    </a:lnTo>
                    <a:lnTo>
                      <a:pt x="952" y="44"/>
                    </a:lnTo>
                    <a:lnTo>
                      <a:pt x="956" y="42"/>
                    </a:lnTo>
                    <a:lnTo>
                      <a:pt x="959" y="42"/>
                    </a:lnTo>
                    <a:lnTo>
                      <a:pt x="969" y="45"/>
                    </a:lnTo>
                    <a:lnTo>
                      <a:pt x="977" y="46"/>
                    </a:lnTo>
                    <a:lnTo>
                      <a:pt x="982" y="49"/>
                    </a:lnTo>
                    <a:lnTo>
                      <a:pt x="990" y="54"/>
                    </a:lnTo>
                    <a:lnTo>
                      <a:pt x="996" y="55"/>
                    </a:lnTo>
                    <a:lnTo>
                      <a:pt x="996" y="65"/>
                    </a:lnTo>
                    <a:lnTo>
                      <a:pt x="991" y="68"/>
                    </a:lnTo>
                    <a:lnTo>
                      <a:pt x="989" y="70"/>
                    </a:lnTo>
                    <a:lnTo>
                      <a:pt x="987" y="73"/>
                    </a:lnTo>
                    <a:lnTo>
                      <a:pt x="987" y="78"/>
                    </a:lnTo>
                    <a:lnTo>
                      <a:pt x="989" y="79"/>
                    </a:lnTo>
                    <a:lnTo>
                      <a:pt x="989" y="80"/>
                    </a:lnTo>
                    <a:lnTo>
                      <a:pt x="990" y="81"/>
                    </a:lnTo>
                    <a:lnTo>
                      <a:pt x="991" y="84"/>
                    </a:lnTo>
                    <a:lnTo>
                      <a:pt x="992" y="85"/>
                    </a:lnTo>
                    <a:lnTo>
                      <a:pt x="995" y="86"/>
                    </a:lnTo>
                    <a:lnTo>
                      <a:pt x="996" y="89"/>
                    </a:lnTo>
                    <a:lnTo>
                      <a:pt x="997" y="90"/>
                    </a:lnTo>
                    <a:lnTo>
                      <a:pt x="995" y="95"/>
                    </a:lnTo>
                    <a:lnTo>
                      <a:pt x="990" y="102"/>
                    </a:lnTo>
                    <a:lnTo>
                      <a:pt x="984" y="107"/>
                    </a:lnTo>
                    <a:lnTo>
                      <a:pt x="977" y="110"/>
                    </a:lnTo>
                    <a:lnTo>
                      <a:pt x="974" y="110"/>
                    </a:lnTo>
                    <a:lnTo>
                      <a:pt x="970" y="107"/>
                    </a:lnTo>
                    <a:lnTo>
                      <a:pt x="969" y="107"/>
                    </a:lnTo>
                    <a:lnTo>
                      <a:pt x="969" y="112"/>
                    </a:lnTo>
                    <a:lnTo>
                      <a:pt x="965" y="112"/>
                    </a:lnTo>
                    <a:lnTo>
                      <a:pt x="960" y="114"/>
                    </a:lnTo>
                    <a:lnTo>
                      <a:pt x="959" y="115"/>
                    </a:lnTo>
                    <a:lnTo>
                      <a:pt x="954" y="115"/>
                    </a:lnTo>
                    <a:lnTo>
                      <a:pt x="951" y="114"/>
                    </a:lnTo>
                    <a:lnTo>
                      <a:pt x="950" y="112"/>
                    </a:lnTo>
                    <a:lnTo>
                      <a:pt x="947" y="110"/>
                    </a:lnTo>
                    <a:lnTo>
                      <a:pt x="945" y="108"/>
                    </a:lnTo>
                    <a:lnTo>
                      <a:pt x="942" y="107"/>
                    </a:lnTo>
                    <a:lnTo>
                      <a:pt x="937" y="107"/>
                    </a:lnTo>
                    <a:lnTo>
                      <a:pt x="937" y="108"/>
                    </a:lnTo>
                    <a:lnTo>
                      <a:pt x="938" y="110"/>
                    </a:lnTo>
                    <a:lnTo>
                      <a:pt x="938" y="112"/>
                    </a:lnTo>
                    <a:lnTo>
                      <a:pt x="940" y="114"/>
                    </a:lnTo>
                    <a:lnTo>
                      <a:pt x="941" y="115"/>
                    </a:lnTo>
                    <a:lnTo>
                      <a:pt x="941" y="117"/>
                    </a:lnTo>
                    <a:lnTo>
                      <a:pt x="940" y="118"/>
                    </a:lnTo>
                    <a:lnTo>
                      <a:pt x="938" y="120"/>
                    </a:lnTo>
                    <a:lnTo>
                      <a:pt x="936" y="123"/>
                    </a:lnTo>
                    <a:lnTo>
                      <a:pt x="928" y="128"/>
                    </a:lnTo>
                    <a:lnTo>
                      <a:pt x="925" y="129"/>
                    </a:lnTo>
                    <a:lnTo>
                      <a:pt x="922" y="129"/>
                    </a:lnTo>
                    <a:lnTo>
                      <a:pt x="915" y="127"/>
                    </a:lnTo>
                    <a:lnTo>
                      <a:pt x="907" y="122"/>
                    </a:lnTo>
                    <a:lnTo>
                      <a:pt x="905" y="120"/>
                    </a:lnTo>
                    <a:lnTo>
                      <a:pt x="897" y="120"/>
                    </a:lnTo>
                    <a:lnTo>
                      <a:pt x="903" y="127"/>
                    </a:lnTo>
                    <a:lnTo>
                      <a:pt x="911" y="130"/>
                    </a:lnTo>
                    <a:lnTo>
                      <a:pt x="931" y="133"/>
                    </a:lnTo>
                    <a:lnTo>
                      <a:pt x="931" y="139"/>
                    </a:lnTo>
                    <a:lnTo>
                      <a:pt x="925" y="146"/>
                    </a:lnTo>
                    <a:lnTo>
                      <a:pt x="917" y="152"/>
                    </a:lnTo>
                    <a:lnTo>
                      <a:pt x="910" y="154"/>
                    </a:lnTo>
                    <a:lnTo>
                      <a:pt x="898" y="154"/>
                    </a:lnTo>
                    <a:lnTo>
                      <a:pt x="897" y="156"/>
                    </a:lnTo>
                    <a:lnTo>
                      <a:pt x="897" y="162"/>
                    </a:lnTo>
                    <a:lnTo>
                      <a:pt x="896" y="163"/>
                    </a:lnTo>
                    <a:lnTo>
                      <a:pt x="892" y="163"/>
                    </a:lnTo>
                    <a:lnTo>
                      <a:pt x="881" y="159"/>
                    </a:lnTo>
                    <a:lnTo>
                      <a:pt x="873" y="158"/>
                    </a:lnTo>
                    <a:lnTo>
                      <a:pt x="869" y="158"/>
                    </a:lnTo>
                    <a:lnTo>
                      <a:pt x="868" y="159"/>
                    </a:lnTo>
                    <a:lnTo>
                      <a:pt x="868" y="161"/>
                    </a:lnTo>
                    <a:lnTo>
                      <a:pt x="867" y="161"/>
                    </a:lnTo>
                    <a:lnTo>
                      <a:pt x="873" y="162"/>
                    </a:lnTo>
                    <a:lnTo>
                      <a:pt x="886" y="167"/>
                    </a:lnTo>
                    <a:lnTo>
                      <a:pt x="888" y="171"/>
                    </a:lnTo>
                    <a:lnTo>
                      <a:pt x="888" y="173"/>
                    </a:lnTo>
                    <a:lnTo>
                      <a:pt x="886" y="176"/>
                    </a:lnTo>
                    <a:lnTo>
                      <a:pt x="885" y="176"/>
                    </a:lnTo>
                    <a:lnTo>
                      <a:pt x="882" y="177"/>
                    </a:lnTo>
                    <a:lnTo>
                      <a:pt x="872" y="177"/>
                    </a:lnTo>
                    <a:lnTo>
                      <a:pt x="869" y="178"/>
                    </a:lnTo>
                    <a:lnTo>
                      <a:pt x="866" y="182"/>
                    </a:lnTo>
                    <a:lnTo>
                      <a:pt x="862" y="188"/>
                    </a:lnTo>
                    <a:lnTo>
                      <a:pt x="859" y="195"/>
                    </a:lnTo>
                    <a:lnTo>
                      <a:pt x="856" y="198"/>
                    </a:lnTo>
                    <a:lnTo>
                      <a:pt x="848" y="208"/>
                    </a:lnTo>
                    <a:lnTo>
                      <a:pt x="843" y="220"/>
                    </a:lnTo>
                    <a:lnTo>
                      <a:pt x="842" y="235"/>
                    </a:lnTo>
                    <a:lnTo>
                      <a:pt x="842" y="252"/>
                    </a:lnTo>
                    <a:lnTo>
                      <a:pt x="844" y="252"/>
                    </a:lnTo>
                    <a:lnTo>
                      <a:pt x="847" y="250"/>
                    </a:lnTo>
                    <a:lnTo>
                      <a:pt x="849" y="249"/>
                    </a:lnTo>
                    <a:lnTo>
                      <a:pt x="852" y="249"/>
                    </a:lnTo>
                    <a:lnTo>
                      <a:pt x="858" y="252"/>
                    </a:lnTo>
                    <a:lnTo>
                      <a:pt x="863" y="261"/>
                    </a:lnTo>
                    <a:lnTo>
                      <a:pt x="866" y="273"/>
                    </a:lnTo>
                    <a:lnTo>
                      <a:pt x="867" y="281"/>
                    </a:lnTo>
                    <a:lnTo>
                      <a:pt x="871" y="280"/>
                    </a:lnTo>
                    <a:lnTo>
                      <a:pt x="876" y="278"/>
                    </a:lnTo>
                    <a:lnTo>
                      <a:pt x="880" y="276"/>
                    </a:lnTo>
                    <a:lnTo>
                      <a:pt x="882" y="275"/>
                    </a:lnTo>
                    <a:lnTo>
                      <a:pt x="886" y="275"/>
                    </a:lnTo>
                    <a:lnTo>
                      <a:pt x="888" y="278"/>
                    </a:lnTo>
                    <a:lnTo>
                      <a:pt x="896" y="280"/>
                    </a:lnTo>
                    <a:lnTo>
                      <a:pt x="898" y="283"/>
                    </a:lnTo>
                    <a:lnTo>
                      <a:pt x="901" y="283"/>
                    </a:lnTo>
                    <a:lnTo>
                      <a:pt x="918" y="290"/>
                    </a:lnTo>
                    <a:lnTo>
                      <a:pt x="935" y="298"/>
                    </a:lnTo>
                    <a:lnTo>
                      <a:pt x="951" y="308"/>
                    </a:lnTo>
                    <a:lnTo>
                      <a:pt x="977" y="308"/>
                    </a:lnTo>
                    <a:lnTo>
                      <a:pt x="984" y="314"/>
                    </a:lnTo>
                    <a:lnTo>
                      <a:pt x="986" y="320"/>
                    </a:lnTo>
                    <a:lnTo>
                      <a:pt x="986" y="338"/>
                    </a:lnTo>
                    <a:lnTo>
                      <a:pt x="989" y="347"/>
                    </a:lnTo>
                    <a:lnTo>
                      <a:pt x="995" y="356"/>
                    </a:lnTo>
                    <a:lnTo>
                      <a:pt x="1002" y="364"/>
                    </a:lnTo>
                    <a:lnTo>
                      <a:pt x="1011" y="371"/>
                    </a:lnTo>
                    <a:lnTo>
                      <a:pt x="1013" y="372"/>
                    </a:lnTo>
                    <a:lnTo>
                      <a:pt x="1015" y="371"/>
                    </a:lnTo>
                    <a:lnTo>
                      <a:pt x="1016" y="369"/>
                    </a:lnTo>
                    <a:lnTo>
                      <a:pt x="1019" y="368"/>
                    </a:lnTo>
                    <a:lnTo>
                      <a:pt x="1020" y="367"/>
                    </a:lnTo>
                    <a:lnTo>
                      <a:pt x="1023" y="366"/>
                    </a:lnTo>
                    <a:lnTo>
                      <a:pt x="1024" y="363"/>
                    </a:lnTo>
                    <a:lnTo>
                      <a:pt x="1029" y="358"/>
                    </a:lnTo>
                    <a:lnTo>
                      <a:pt x="1030" y="356"/>
                    </a:lnTo>
                    <a:lnTo>
                      <a:pt x="1028" y="351"/>
                    </a:lnTo>
                    <a:lnTo>
                      <a:pt x="1028" y="342"/>
                    </a:lnTo>
                    <a:lnTo>
                      <a:pt x="1025" y="334"/>
                    </a:lnTo>
                    <a:lnTo>
                      <a:pt x="1023" y="325"/>
                    </a:lnTo>
                    <a:lnTo>
                      <a:pt x="1016" y="320"/>
                    </a:lnTo>
                    <a:lnTo>
                      <a:pt x="1023" y="318"/>
                    </a:lnTo>
                    <a:lnTo>
                      <a:pt x="1040" y="305"/>
                    </a:lnTo>
                    <a:lnTo>
                      <a:pt x="1046" y="298"/>
                    </a:lnTo>
                    <a:lnTo>
                      <a:pt x="1049" y="293"/>
                    </a:lnTo>
                    <a:lnTo>
                      <a:pt x="1048" y="279"/>
                    </a:lnTo>
                    <a:lnTo>
                      <a:pt x="1043" y="269"/>
                    </a:lnTo>
                    <a:lnTo>
                      <a:pt x="1038" y="261"/>
                    </a:lnTo>
                    <a:lnTo>
                      <a:pt x="1031" y="254"/>
                    </a:lnTo>
                    <a:lnTo>
                      <a:pt x="1025" y="245"/>
                    </a:lnTo>
                    <a:lnTo>
                      <a:pt x="1035" y="240"/>
                    </a:lnTo>
                    <a:lnTo>
                      <a:pt x="1038" y="237"/>
                    </a:lnTo>
                    <a:lnTo>
                      <a:pt x="1039" y="235"/>
                    </a:lnTo>
                    <a:lnTo>
                      <a:pt x="1040" y="231"/>
                    </a:lnTo>
                    <a:lnTo>
                      <a:pt x="1040" y="225"/>
                    </a:lnTo>
                    <a:lnTo>
                      <a:pt x="1038" y="222"/>
                    </a:lnTo>
                    <a:lnTo>
                      <a:pt x="1036" y="220"/>
                    </a:lnTo>
                    <a:lnTo>
                      <a:pt x="1034" y="217"/>
                    </a:lnTo>
                    <a:lnTo>
                      <a:pt x="1031" y="212"/>
                    </a:lnTo>
                    <a:lnTo>
                      <a:pt x="1031" y="210"/>
                    </a:lnTo>
                    <a:lnTo>
                      <a:pt x="1033" y="208"/>
                    </a:lnTo>
                    <a:lnTo>
                      <a:pt x="1036" y="206"/>
                    </a:lnTo>
                    <a:lnTo>
                      <a:pt x="1038" y="203"/>
                    </a:lnTo>
                    <a:lnTo>
                      <a:pt x="1038" y="200"/>
                    </a:lnTo>
                    <a:lnTo>
                      <a:pt x="1036" y="197"/>
                    </a:lnTo>
                    <a:lnTo>
                      <a:pt x="1034" y="196"/>
                    </a:lnTo>
                    <a:lnTo>
                      <a:pt x="1033" y="193"/>
                    </a:lnTo>
                    <a:lnTo>
                      <a:pt x="1031" y="192"/>
                    </a:lnTo>
                    <a:lnTo>
                      <a:pt x="1031" y="187"/>
                    </a:lnTo>
                    <a:lnTo>
                      <a:pt x="1033" y="185"/>
                    </a:lnTo>
                    <a:lnTo>
                      <a:pt x="1040" y="181"/>
                    </a:lnTo>
                    <a:lnTo>
                      <a:pt x="1043" y="181"/>
                    </a:lnTo>
                    <a:lnTo>
                      <a:pt x="1054" y="182"/>
                    </a:lnTo>
                    <a:lnTo>
                      <a:pt x="1063" y="186"/>
                    </a:lnTo>
                    <a:lnTo>
                      <a:pt x="1074" y="187"/>
                    </a:lnTo>
                    <a:lnTo>
                      <a:pt x="1077" y="187"/>
                    </a:lnTo>
                    <a:lnTo>
                      <a:pt x="1082" y="185"/>
                    </a:lnTo>
                    <a:lnTo>
                      <a:pt x="1083" y="183"/>
                    </a:lnTo>
                    <a:lnTo>
                      <a:pt x="1085" y="183"/>
                    </a:lnTo>
                    <a:lnTo>
                      <a:pt x="1093" y="186"/>
                    </a:lnTo>
                    <a:lnTo>
                      <a:pt x="1103" y="196"/>
                    </a:lnTo>
                    <a:lnTo>
                      <a:pt x="1110" y="198"/>
                    </a:lnTo>
                    <a:lnTo>
                      <a:pt x="1112" y="205"/>
                    </a:lnTo>
                    <a:lnTo>
                      <a:pt x="1115" y="207"/>
                    </a:lnTo>
                    <a:lnTo>
                      <a:pt x="1122" y="210"/>
                    </a:lnTo>
                    <a:lnTo>
                      <a:pt x="1127" y="211"/>
                    </a:lnTo>
                    <a:lnTo>
                      <a:pt x="1132" y="213"/>
                    </a:lnTo>
                    <a:lnTo>
                      <a:pt x="1134" y="217"/>
                    </a:lnTo>
                    <a:lnTo>
                      <a:pt x="1135" y="226"/>
                    </a:lnTo>
                    <a:lnTo>
                      <a:pt x="1138" y="235"/>
                    </a:lnTo>
                    <a:lnTo>
                      <a:pt x="1140" y="242"/>
                    </a:lnTo>
                    <a:lnTo>
                      <a:pt x="1146" y="246"/>
                    </a:lnTo>
                    <a:lnTo>
                      <a:pt x="1147" y="246"/>
                    </a:lnTo>
                    <a:lnTo>
                      <a:pt x="1148" y="247"/>
                    </a:lnTo>
                    <a:lnTo>
                      <a:pt x="1149" y="250"/>
                    </a:lnTo>
                    <a:lnTo>
                      <a:pt x="1153" y="254"/>
                    </a:lnTo>
                    <a:lnTo>
                      <a:pt x="1156" y="255"/>
                    </a:lnTo>
                    <a:lnTo>
                      <a:pt x="1158" y="255"/>
                    </a:lnTo>
                    <a:lnTo>
                      <a:pt x="1166" y="252"/>
                    </a:lnTo>
                    <a:lnTo>
                      <a:pt x="1173" y="246"/>
                    </a:lnTo>
                    <a:lnTo>
                      <a:pt x="1179" y="240"/>
                    </a:lnTo>
                    <a:lnTo>
                      <a:pt x="1182" y="234"/>
                    </a:lnTo>
                    <a:lnTo>
                      <a:pt x="1183" y="230"/>
                    </a:lnTo>
                    <a:lnTo>
                      <a:pt x="1184" y="227"/>
                    </a:lnTo>
                    <a:lnTo>
                      <a:pt x="1187" y="225"/>
                    </a:lnTo>
                    <a:lnTo>
                      <a:pt x="1189" y="224"/>
                    </a:lnTo>
                    <a:lnTo>
                      <a:pt x="1191" y="222"/>
                    </a:lnTo>
                    <a:lnTo>
                      <a:pt x="1193" y="225"/>
                    </a:lnTo>
                    <a:lnTo>
                      <a:pt x="1196" y="226"/>
                    </a:lnTo>
                    <a:lnTo>
                      <a:pt x="1197" y="227"/>
                    </a:lnTo>
                    <a:lnTo>
                      <a:pt x="1198" y="227"/>
                    </a:lnTo>
                    <a:lnTo>
                      <a:pt x="1202" y="235"/>
                    </a:lnTo>
                    <a:lnTo>
                      <a:pt x="1207" y="240"/>
                    </a:lnTo>
                    <a:lnTo>
                      <a:pt x="1212" y="244"/>
                    </a:lnTo>
                    <a:lnTo>
                      <a:pt x="1212" y="256"/>
                    </a:lnTo>
                    <a:lnTo>
                      <a:pt x="1215" y="260"/>
                    </a:lnTo>
                    <a:lnTo>
                      <a:pt x="1217" y="263"/>
                    </a:lnTo>
                    <a:lnTo>
                      <a:pt x="1221" y="265"/>
                    </a:lnTo>
                    <a:lnTo>
                      <a:pt x="1226" y="268"/>
                    </a:lnTo>
                    <a:lnTo>
                      <a:pt x="1226" y="270"/>
                    </a:lnTo>
                    <a:lnTo>
                      <a:pt x="1228" y="275"/>
                    </a:lnTo>
                    <a:lnTo>
                      <a:pt x="1228" y="279"/>
                    </a:lnTo>
                    <a:lnTo>
                      <a:pt x="1227" y="281"/>
                    </a:lnTo>
                    <a:lnTo>
                      <a:pt x="1225" y="284"/>
                    </a:lnTo>
                    <a:lnTo>
                      <a:pt x="1222" y="285"/>
                    </a:lnTo>
                    <a:lnTo>
                      <a:pt x="1227" y="290"/>
                    </a:lnTo>
                    <a:lnTo>
                      <a:pt x="1235" y="294"/>
                    </a:lnTo>
                    <a:lnTo>
                      <a:pt x="1242" y="295"/>
                    </a:lnTo>
                    <a:lnTo>
                      <a:pt x="1242" y="296"/>
                    </a:lnTo>
                    <a:lnTo>
                      <a:pt x="1245" y="304"/>
                    </a:lnTo>
                    <a:lnTo>
                      <a:pt x="1250" y="309"/>
                    </a:lnTo>
                    <a:lnTo>
                      <a:pt x="1257" y="313"/>
                    </a:lnTo>
                    <a:lnTo>
                      <a:pt x="1265" y="314"/>
                    </a:lnTo>
                    <a:lnTo>
                      <a:pt x="1272" y="314"/>
                    </a:lnTo>
                    <a:lnTo>
                      <a:pt x="1272" y="315"/>
                    </a:lnTo>
                    <a:lnTo>
                      <a:pt x="1273" y="315"/>
                    </a:lnTo>
                    <a:lnTo>
                      <a:pt x="1276" y="317"/>
                    </a:lnTo>
                    <a:lnTo>
                      <a:pt x="1276" y="318"/>
                    </a:lnTo>
                    <a:lnTo>
                      <a:pt x="1271" y="323"/>
                    </a:lnTo>
                    <a:lnTo>
                      <a:pt x="1261" y="328"/>
                    </a:lnTo>
                    <a:lnTo>
                      <a:pt x="1251" y="330"/>
                    </a:lnTo>
                    <a:lnTo>
                      <a:pt x="1242" y="334"/>
                    </a:lnTo>
                    <a:lnTo>
                      <a:pt x="1243" y="334"/>
                    </a:lnTo>
                    <a:lnTo>
                      <a:pt x="1246" y="335"/>
                    </a:lnTo>
                    <a:lnTo>
                      <a:pt x="1247" y="335"/>
                    </a:lnTo>
                    <a:lnTo>
                      <a:pt x="1256" y="334"/>
                    </a:lnTo>
                    <a:lnTo>
                      <a:pt x="1276" y="327"/>
                    </a:lnTo>
                    <a:lnTo>
                      <a:pt x="1285" y="323"/>
                    </a:lnTo>
                    <a:lnTo>
                      <a:pt x="1285" y="328"/>
                    </a:lnTo>
                    <a:lnTo>
                      <a:pt x="1287" y="330"/>
                    </a:lnTo>
                    <a:lnTo>
                      <a:pt x="1287" y="334"/>
                    </a:lnTo>
                    <a:lnTo>
                      <a:pt x="1289" y="334"/>
                    </a:lnTo>
                    <a:lnTo>
                      <a:pt x="1292" y="340"/>
                    </a:lnTo>
                    <a:lnTo>
                      <a:pt x="1294" y="346"/>
                    </a:lnTo>
                    <a:lnTo>
                      <a:pt x="1295" y="354"/>
                    </a:lnTo>
                    <a:lnTo>
                      <a:pt x="1292" y="359"/>
                    </a:lnTo>
                    <a:lnTo>
                      <a:pt x="1286" y="364"/>
                    </a:lnTo>
                    <a:lnTo>
                      <a:pt x="1277" y="367"/>
                    </a:lnTo>
                    <a:lnTo>
                      <a:pt x="1262" y="372"/>
                    </a:lnTo>
                    <a:lnTo>
                      <a:pt x="1257" y="376"/>
                    </a:lnTo>
                    <a:lnTo>
                      <a:pt x="1248" y="385"/>
                    </a:lnTo>
                    <a:lnTo>
                      <a:pt x="1238" y="387"/>
                    </a:lnTo>
                    <a:lnTo>
                      <a:pt x="1227" y="387"/>
                    </a:lnTo>
                    <a:lnTo>
                      <a:pt x="1213" y="386"/>
                    </a:lnTo>
                    <a:lnTo>
                      <a:pt x="1203" y="386"/>
                    </a:lnTo>
                    <a:lnTo>
                      <a:pt x="1193" y="385"/>
                    </a:lnTo>
                    <a:lnTo>
                      <a:pt x="1184" y="385"/>
                    </a:lnTo>
                    <a:lnTo>
                      <a:pt x="1173" y="387"/>
                    </a:lnTo>
                    <a:lnTo>
                      <a:pt x="1168" y="390"/>
                    </a:lnTo>
                    <a:lnTo>
                      <a:pt x="1167" y="391"/>
                    </a:lnTo>
                    <a:lnTo>
                      <a:pt x="1167" y="395"/>
                    </a:lnTo>
                    <a:lnTo>
                      <a:pt x="1166" y="397"/>
                    </a:lnTo>
                    <a:lnTo>
                      <a:pt x="1163" y="400"/>
                    </a:lnTo>
                    <a:lnTo>
                      <a:pt x="1157" y="405"/>
                    </a:lnTo>
                    <a:lnTo>
                      <a:pt x="1151" y="407"/>
                    </a:lnTo>
                    <a:lnTo>
                      <a:pt x="1146" y="410"/>
                    </a:lnTo>
                    <a:lnTo>
                      <a:pt x="1140" y="416"/>
                    </a:lnTo>
                    <a:lnTo>
                      <a:pt x="1149" y="413"/>
                    </a:lnTo>
                    <a:lnTo>
                      <a:pt x="1157" y="408"/>
                    </a:lnTo>
                    <a:lnTo>
                      <a:pt x="1167" y="403"/>
                    </a:lnTo>
                    <a:lnTo>
                      <a:pt x="1178" y="401"/>
                    </a:lnTo>
                    <a:lnTo>
                      <a:pt x="1192" y="401"/>
                    </a:lnTo>
                    <a:lnTo>
                      <a:pt x="1197" y="403"/>
                    </a:lnTo>
                    <a:lnTo>
                      <a:pt x="1199" y="407"/>
                    </a:lnTo>
                    <a:lnTo>
                      <a:pt x="1199" y="410"/>
                    </a:lnTo>
                    <a:lnTo>
                      <a:pt x="1194" y="415"/>
                    </a:lnTo>
                    <a:lnTo>
                      <a:pt x="1184" y="420"/>
                    </a:lnTo>
                    <a:lnTo>
                      <a:pt x="1183" y="421"/>
                    </a:lnTo>
                    <a:lnTo>
                      <a:pt x="1187" y="421"/>
                    </a:lnTo>
                    <a:lnTo>
                      <a:pt x="1191" y="422"/>
                    </a:lnTo>
                    <a:lnTo>
                      <a:pt x="1193" y="422"/>
                    </a:lnTo>
                    <a:lnTo>
                      <a:pt x="1189" y="430"/>
                    </a:lnTo>
                    <a:lnTo>
                      <a:pt x="1189" y="432"/>
                    </a:lnTo>
                    <a:lnTo>
                      <a:pt x="1192" y="440"/>
                    </a:lnTo>
                    <a:lnTo>
                      <a:pt x="1199" y="446"/>
                    </a:lnTo>
                    <a:lnTo>
                      <a:pt x="1209" y="451"/>
                    </a:lnTo>
                    <a:lnTo>
                      <a:pt x="1220" y="454"/>
                    </a:lnTo>
                    <a:lnTo>
                      <a:pt x="1226" y="454"/>
                    </a:lnTo>
                    <a:lnTo>
                      <a:pt x="1228" y="455"/>
                    </a:lnTo>
                    <a:lnTo>
                      <a:pt x="1230" y="455"/>
                    </a:lnTo>
                    <a:lnTo>
                      <a:pt x="1232" y="457"/>
                    </a:lnTo>
                    <a:lnTo>
                      <a:pt x="1232" y="459"/>
                    </a:lnTo>
                    <a:lnTo>
                      <a:pt x="1230" y="461"/>
                    </a:lnTo>
                    <a:lnTo>
                      <a:pt x="1222" y="465"/>
                    </a:lnTo>
                    <a:lnTo>
                      <a:pt x="1213" y="469"/>
                    </a:lnTo>
                    <a:lnTo>
                      <a:pt x="1198" y="474"/>
                    </a:lnTo>
                    <a:lnTo>
                      <a:pt x="1193" y="479"/>
                    </a:lnTo>
                    <a:lnTo>
                      <a:pt x="1189" y="481"/>
                    </a:lnTo>
                    <a:lnTo>
                      <a:pt x="1187" y="484"/>
                    </a:lnTo>
                    <a:lnTo>
                      <a:pt x="1184" y="485"/>
                    </a:lnTo>
                    <a:lnTo>
                      <a:pt x="1183" y="486"/>
                    </a:lnTo>
                    <a:lnTo>
                      <a:pt x="1182" y="485"/>
                    </a:lnTo>
                    <a:lnTo>
                      <a:pt x="1179" y="484"/>
                    </a:lnTo>
                    <a:lnTo>
                      <a:pt x="1178" y="481"/>
                    </a:lnTo>
                    <a:lnTo>
                      <a:pt x="1176" y="479"/>
                    </a:lnTo>
                    <a:lnTo>
                      <a:pt x="1176" y="476"/>
                    </a:lnTo>
                    <a:lnTo>
                      <a:pt x="1178" y="470"/>
                    </a:lnTo>
                    <a:lnTo>
                      <a:pt x="1183" y="465"/>
                    </a:lnTo>
                    <a:lnTo>
                      <a:pt x="1192" y="461"/>
                    </a:lnTo>
                    <a:lnTo>
                      <a:pt x="1199" y="460"/>
                    </a:lnTo>
                    <a:lnTo>
                      <a:pt x="1196" y="460"/>
                    </a:lnTo>
                    <a:lnTo>
                      <a:pt x="1193" y="457"/>
                    </a:lnTo>
                    <a:lnTo>
                      <a:pt x="1193" y="454"/>
                    </a:lnTo>
                    <a:lnTo>
                      <a:pt x="1191" y="454"/>
                    </a:lnTo>
                    <a:lnTo>
                      <a:pt x="1188" y="455"/>
                    </a:lnTo>
                    <a:lnTo>
                      <a:pt x="1187" y="457"/>
                    </a:lnTo>
                    <a:lnTo>
                      <a:pt x="1183" y="461"/>
                    </a:lnTo>
                    <a:lnTo>
                      <a:pt x="1181" y="462"/>
                    </a:lnTo>
                    <a:lnTo>
                      <a:pt x="1163" y="462"/>
                    </a:lnTo>
                    <a:lnTo>
                      <a:pt x="1163" y="465"/>
                    </a:lnTo>
                    <a:lnTo>
                      <a:pt x="1164" y="466"/>
                    </a:lnTo>
                    <a:lnTo>
                      <a:pt x="1164" y="468"/>
                    </a:lnTo>
                    <a:lnTo>
                      <a:pt x="1166" y="468"/>
                    </a:lnTo>
                    <a:lnTo>
                      <a:pt x="1163" y="471"/>
                    </a:lnTo>
                    <a:lnTo>
                      <a:pt x="1159" y="473"/>
                    </a:lnTo>
                    <a:lnTo>
                      <a:pt x="1156" y="475"/>
                    </a:lnTo>
                    <a:lnTo>
                      <a:pt x="1149" y="475"/>
                    </a:lnTo>
                    <a:lnTo>
                      <a:pt x="1148" y="474"/>
                    </a:lnTo>
                    <a:lnTo>
                      <a:pt x="1144" y="474"/>
                    </a:lnTo>
                    <a:lnTo>
                      <a:pt x="1143" y="475"/>
                    </a:lnTo>
                    <a:lnTo>
                      <a:pt x="1130" y="485"/>
                    </a:lnTo>
                    <a:lnTo>
                      <a:pt x="1125" y="491"/>
                    </a:lnTo>
                    <a:lnTo>
                      <a:pt x="1123" y="501"/>
                    </a:lnTo>
                    <a:lnTo>
                      <a:pt x="1123" y="503"/>
                    </a:lnTo>
                    <a:lnTo>
                      <a:pt x="1124" y="505"/>
                    </a:lnTo>
                    <a:lnTo>
                      <a:pt x="1124" y="509"/>
                    </a:lnTo>
                    <a:lnTo>
                      <a:pt x="1128" y="513"/>
                    </a:lnTo>
                    <a:lnTo>
                      <a:pt x="1129" y="513"/>
                    </a:lnTo>
                    <a:lnTo>
                      <a:pt x="1133" y="509"/>
                    </a:lnTo>
                    <a:lnTo>
                      <a:pt x="1133" y="513"/>
                    </a:lnTo>
                    <a:lnTo>
                      <a:pt x="1129" y="514"/>
                    </a:lnTo>
                    <a:lnTo>
                      <a:pt x="1119" y="514"/>
                    </a:lnTo>
                    <a:lnTo>
                      <a:pt x="1110" y="518"/>
                    </a:lnTo>
                    <a:lnTo>
                      <a:pt x="1099" y="519"/>
                    </a:lnTo>
                    <a:lnTo>
                      <a:pt x="1089" y="523"/>
                    </a:lnTo>
                    <a:lnTo>
                      <a:pt x="1095" y="523"/>
                    </a:lnTo>
                    <a:lnTo>
                      <a:pt x="1098" y="522"/>
                    </a:lnTo>
                    <a:lnTo>
                      <a:pt x="1100" y="522"/>
                    </a:lnTo>
                    <a:lnTo>
                      <a:pt x="1103" y="523"/>
                    </a:lnTo>
                    <a:lnTo>
                      <a:pt x="1098" y="524"/>
                    </a:lnTo>
                    <a:lnTo>
                      <a:pt x="1084" y="524"/>
                    </a:lnTo>
                    <a:lnTo>
                      <a:pt x="1082" y="527"/>
                    </a:lnTo>
                    <a:lnTo>
                      <a:pt x="1082" y="528"/>
                    </a:lnTo>
                    <a:lnTo>
                      <a:pt x="1083" y="530"/>
                    </a:lnTo>
                    <a:lnTo>
                      <a:pt x="1085" y="532"/>
                    </a:lnTo>
                    <a:lnTo>
                      <a:pt x="1085" y="534"/>
                    </a:lnTo>
                    <a:lnTo>
                      <a:pt x="1084" y="537"/>
                    </a:lnTo>
                    <a:lnTo>
                      <a:pt x="1082" y="540"/>
                    </a:lnTo>
                    <a:lnTo>
                      <a:pt x="1079" y="543"/>
                    </a:lnTo>
                    <a:lnTo>
                      <a:pt x="1078" y="547"/>
                    </a:lnTo>
                    <a:lnTo>
                      <a:pt x="1075" y="548"/>
                    </a:lnTo>
                    <a:lnTo>
                      <a:pt x="1074" y="549"/>
                    </a:lnTo>
                    <a:lnTo>
                      <a:pt x="1073" y="549"/>
                    </a:lnTo>
                    <a:lnTo>
                      <a:pt x="1073" y="548"/>
                    </a:lnTo>
                    <a:lnTo>
                      <a:pt x="1071" y="547"/>
                    </a:lnTo>
                    <a:lnTo>
                      <a:pt x="1069" y="548"/>
                    </a:lnTo>
                    <a:lnTo>
                      <a:pt x="1070" y="551"/>
                    </a:lnTo>
                    <a:lnTo>
                      <a:pt x="1071" y="552"/>
                    </a:lnTo>
                    <a:lnTo>
                      <a:pt x="1073" y="554"/>
                    </a:lnTo>
                    <a:lnTo>
                      <a:pt x="1073" y="557"/>
                    </a:lnTo>
                    <a:lnTo>
                      <a:pt x="1070" y="562"/>
                    </a:lnTo>
                    <a:lnTo>
                      <a:pt x="1069" y="566"/>
                    </a:lnTo>
                    <a:lnTo>
                      <a:pt x="1066" y="571"/>
                    </a:lnTo>
                    <a:lnTo>
                      <a:pt x="1064" y="573"/>
                    </a:lnTo>
                    <a:lnTo>
                      <a:pt x="1063" y="573"/>
                    </a:lnTo>
                    <a:lnTo>
                      <a:pt x="1063" y="572"/>
                    </a:lnTo>
                    <a:lnTo>
                      <a:pt x="1061" y="571"/>
                    </a:lnTo>
                    <a:lnTo>
                      <a:pt x="1061" y="563"/>
                    </a:lnTo>
                    <a:lnTo>
                      <a:pt x="1059" y="558"/>
                    </a:lnTo>
                    <a:lnTo>
                      <a:pt x="1058" y="554"/>
                    </a:lnTo>
                    <a:lnTo>
                      <a:pt x="1058" y="552"/>
                    </a:lnTo>
                    <a:lnTo>
                      <a:pt x="1056" y="554"/>
                    </a:lnTo>
                    <a:lnTo>
                      <a:pt x="1056" y="561"/>
                    </a:lnTo>
                    <a:lnTo>
                      <a:pt x="1058" y="563"/>
                    </a:lnTo>
                    <a:lnTo>
                      <a:pt x="1058" y="566"/>
                    </a:lnTo>
                    <a:lnTo>
                      <a:pt x="1059" y="569"/>
                    </a:lnTo>
                    <a:lnTo>
                      <a:pt x="1059" y="573"/>
                    </a:lnTo>
                    <a:lnTo>
                      <a:pt x="1058" y="574"/>
                    </a:lnTo>
                    <a:lnTo>
                      <a:pt x="1058" y="577"/>
                    </a:lnTo>
                    <a:lnTo>
                      <a:pt x="1059" y="578"/>
                    </a:lnTo>
                    <a:lnTo>
                      <a:pt x="1061" y="578"/>
                    </a:lnTo>
                    <a:lnTo>
                      <a:pt x="1061" y="585"/>
                    </a:lnTo>
                    <a:lnTo>
                      <a:pt x="1060" y="586"/>
                    </a:lnTo>
                    <a:lnTo>
                      <a:pt x="1058" y="587"/>
                    </a:lnTo>
                    <a:lnTo>
                      <a:pt x="1056" y="587"/>
                    </a:lnTo>
                    <a:lnTo>
                      <a:pt x="1058" y="590"/>
                    </a:lnTo>
                    <a:lnTo>
                      <a:pt x="1060" y="591"/>
                    </a:lnTo>
                    <a:lnTo>
                      <a:pt x="1063" y="591"/>
                    </a:lnTo>
                    <a:lnTo>
                      <a:pt x="1061" y="593"/>
                    </a:lnTo>
                    <a:lnTo>
                      <a:pt x="1060" y="595"/>
                    </a:lnTo>
                    <a:lnTo>
                      <a:pt x="1056" y="595"/>
                    </a:lnTo>
                    <a:lnTo>
                      <a:pt x="1056" y="598"/>
                    </a:lnTo>
                    <a:lnTo>
                      <a:pt x="1060" y="601"/>
                    </a:lnTo>
                    <a:lnTo>
                      <a:pt x="1058" y="603"/>
                    </a:lnTo>
                    <a:lnTo>
                      <a:pt x="1056" y="606"/>
                    </a:lnTo>
                    <a:lnTo>
                      <a:pt x="1053" y="606"/>
                    </a:lnTo>
                    <a:lnTo>
                      <a:pt x="1050" y="607"/>
                    </a:lnTo>
                    <a:lnTo>
                      <a:pt x="1048" y="610"/>
                    </a:lnTo>
                    <a:lnTo>
                      <a:pt x="1045" y="610"/>
                    </a:lnTo>
                    <a:lnTo>
                      <a:pt x="1043" y="611"/>
                    </a:lnTo>
                    <a:lnTo>
                      <a:pt x="1041" y="612"/>
                    </a:lnTo>
                    <a:lnTo>
                      <a:pt x="1040" y="615"/>
                    </a:lnTo>
                    <a:lnTo>
                      <a:pt x="1039" y="616"/>
                    </a:lnTo>
                    <a:lnTo>
                      <a:pt x="1040" y="616"/>
                    </a:lnTo>
                    <a:lnTo>
                      <a:pt x="1030" y="621"/>
                    </a:lnTo>
                    <a:lnTo>
                      <a:pt x="1020" y="627"/>
                    </a:lnTo>
                    <a:lnTo>
                      <a:pt x="1011" y="634"/>
                    </a:lnTo>
                    <a:lnTo>
                      <a:pt x="1004" y="641"/>
                    </a:lnTo>
                    <a:lnTo>
                      <a:pt x="999" y="651"/>
                    </a:lnTo>
                    <a:lnTo>
                      <a:pt x="996" y="665"/>
                    </a:lnTo>
                    <a:lnTo>
                      <a:pt x="997" y="673"/>
                    </a:lnTo>
                    <a:lnTo>
                      <a:pt x="1001" y="680"/>
                    </a:lnTo>
                    <a:lnTo>
                      <a:pt x="1006" y="686"/>
                    </a:lnTo>
                    <a:lnTo>
                      <a:pt x="1007" y="695"/>
                    </a:lnTo>
                    <a:lnTo>
                      <a:pt x="1007" y="696"/>
                    </a:lnTo>
                    <a:lnTo>
                      <a:pt x="1010" y="704"/>
                    </a:lnTo>
                    <a:lnTo>
                      <a:pt x="1013" y="708"/>
                    </a:lnTo>
                    <a:lnTo>
                      <a:pt x="1013" y="720"/>
                    </a:lnTo>
                    <a:lnTo>
                      <a:pt x="1011" y="724"/>
                    </a:lnTo>
                    <a:lnTo>
                      <a:pt x="1009" y="727"/>
                    </a:lnTo>
                    <a:lnTo>
                      <a:pt x="1007" y="729"/>
                    </a:lnTo>
                    <a:lnTo>
                      <a:pt x="1001" y="729"/>
                    </a:lnTo>
                    <a:lnTo>
                      <a:pt x="999" y="728"/>
                    </a:lnTo>
                    <a:lnTo>
                      <a:pt x="997" y="725"/>
                    </a:lnTo>
                    <a:lnTo>
                      <a:pt x="997" y="723"/>
                    </a:lnTo>
                    <a:lnTo>
                      <a:pt x="996" y="722"/>
                    </a:lnTo>
                    <a:lnTo>
                      <a:pt x="996" y="719"/>
                    </a:lnTo>
                    <a:lnTo>
                      <a:pt x="994" y="715"/>
                    </a:lnTo>
                    <a:lnTo>
                      <a:pt x="990" y="713"/>
                    </a:lnTo>
                    <a:lnTo>
                      <a:pt x="985" y="708"/>
                    </a:lnTo>
                    <a:lnTo>
                      <a:pt x="981" y="696"/>
                    </a:lnTo>
                    <a:lnTo>
                      <a:pt x="980" y="689"/>
                    </a:lnTo>
                    <a:lnTo>
                      <a:pt x="979" y="680"/>
                    </a:lnTo>
                    <a:lnTo>
                      <a:pt x="976" y="674"/>
                    </a:lnTo>
                    <a:lnTo>
                      <a:pt x="971" y="669"/>
                    </a:lnTo>
                    <a:lnTo>
                      <a:pt x="964" y="666"/>
                    </a:lnTo>
                    <a:lnTo>
                      <a:pt x="961" y="666"/>
                    </a:lnTo>
                    <a:lnTo>
                      <a:pt x="960" y="668"/>
                    </a:lnTo>
                    <a:lnTo>
                      <a:pt x="959" y="670"/>
                    </a:lnTo>
                    <a:lnTo>
                      <a:pt x="957" y="671"/>
                    </a:lnTo>
                    <a:lnTo>
                      <a:pt x="955" y="671"/>
                    </a:lnTo>
                    <a:lnTo>
                      <a:pt x="950" y="670"/>
                    </a:lnTo>
                    <a:lnTo>
                      <a:pt x="945" y="666"/>
                    </a:lnTo>
                    <a:lnTo>
                      <a:pt x="940" y="664"/>
                    </a:lnTo>
                    <a:lnTo>
                      <a:pt x="933" y="662"/>
                    </a:lnTo>
                    <a:lnTo>
                      <a:pt x="930" y="662"/>
                    </a:lnTo>
                    <a:lnTo>
                      <a:pt x="928" y="664"/>
                    </a:lnTo>
                    <a:lnTo>
                      <a:pt x="926" y="665"/>
                    </a:lnTo>
                    <a:lnTo>
                      <a:pt x="925" y="666"/>
                    </a:lnTo>
                    <a:lnTo>
                      <a:pt x="923" y="666"/>
                    </a:lnTo>
                    <a:lnTo>
                      <a:pt x="921" y="664"/>
                    </a:lnTo>
                    <a:lnTo>
                      <a:pt x="921" y="662"/>
                    </a:lnTo>
                    <a:lnTo>
                      <a:pt x="910" y="664"/>
                    </a:lnTo>
                    <a:lnTo>
                      <a:pt x="898" y="666"/>
                    </a:lnTo>
                    <a:lnTo>
                      <a:pt x="901" y="668"/>
                    </a:lnTo>
                    <a:lnTo>
                      <a:pt x="903" y="668"/>
                    </a:lnTo>
                    <a:lnTo>
                      <a:pt x="905" y="666"/>
                    </a:lnTo>
                    <a:lnTo>
                      <a:pt x="902" y="671"/>
                    </a:lnTo>
                    <a:lnTo>
                      <a:pt x="902" y="676"/>
                    </a:lnTo>
                    <a:lnTo>
                      <a:pt x="905" y="679"/>
                    </a:lnTo>
                    <a:lnTo>
                      <a:pt x="896" y="680"/>
                    </a:lnTo>
                    <a:lnTo>
                      <a:pt x="888" y="676"/>
                    </a:lnTo>
                    <a:lnTo>
                      <a:pt x="882" y="673"/>
                    </a:lnTo>
                    <a:lnTo>
                      <a:pt x="876" y="670"/>
                    </a:lnTo>
                    <a:lnTo>
                      <a:pt x="875" y="670"/>
                    </a:lnTo>
                    <a:lnTo>
                      <a:pt x="872" y="671"/>
                    </a:lnTo>
                    <a:lnTo>
                      <a:pt x="871" y="674"/>
                    </a:lnTo>
                    <a:lnTo>
                      <a:pt x="867" y="674"/>
                    </a:lnTo>
                    <a:lnTo>
                      <a:pt x="864" y="673"/>
                    </a:lnTo>
                    <a:lnTo>
                      <a:pt x="863" y="671"/>
                    </a:lnTo>
                    <a:lnTo>
                      <a:pt x="861" y="670"/>
                    </a:lnTo>
                    <a:lnTo>
                      <a:pt x="858" y="670"/>
                    </a:lnTo>
                    <a:lnTo>
                      <a:pt x="851" y="671"/>
                    </a:lnTo>
                    <a:lnTo>
                      <a:pt x="844" y="675"/>
                    </a:lnTo>
                    <a:lnTo>
                      <a:pt x="839" y="680"/>
                    </a:lnTo>
                    <a:lnTo>
                      <a:pt x="836" y="685"/>
                    </a:lnTo>
                    <a:lnTo>
                      <a:pt x="833" y="686"/>
                    </a:lnTo>
                    <a:lnTo>
                      <a:pt x="824" y="686"/>
                    </a:lnTo>
                    <a:lnTo>
                      <a:pt x="817" y="693"/>
                    </a:lnTo>
                    <a:lnTo>
                      <a:pt x="812" y="701"/>
                    </a:lnTo>
                    <a:lnTo>
                      <a:pt x="811" y="713"/>
                    </a:lnTo>
                    <a:lnTo>
                      <a:pt x="811" y="714"/>
                    </a:lnTo>
                    <a:lnTo>
                      <a:pt x="813" y="717"/>
                    </a:lnTo>
                    <a:lnTo>
                      <a:pt x="813" y="718"/>
                    </a:lnTo>
                    <a:lnTo>
                      <a:pt x="812" y="718"/>
                    </a:lnTo>
                    <a:lnTo>
                      <a:pt x="813" y="722"/>
                    </a:lnTo>
                    <a:lnTo>
                      <a:pt x="813" y="729"/>
                    </a:lnTo>
                    <a:lnTo>
                      <a:pt x="812" y="733"/>
                    </a:lnTo>
                    <a:lnTo>
                      <a:pt x="811" y="738"/>
                    </a:lnTo>
                    <a:lnTo>
                      <a:pt x="809" y="742"/>
                    </a:lnTo>
                    <a:lnTo>
                      <a:pt x="809" y="767"/>
                    </a:lnTo>
                    <a:lnTo>
                      <a:pt x="811" y="768"/>
                    </a:lnTo>
                    <a:lnTo>
                      <a:pt x="812" y="771"/>
                    </a:lnTo>
                    <a:lnTo>
                      <a:pt x="813" y="772"/>
                    </a:lnTo>
                    <a:lnTo>
                      <a:pt x="813" y="779"/>
                    </a:lnTo>
                    <a:lnTo>
                      <a:pt x="816" y="784"/>
                    </a:lnTo>
                    <a:lnTo>
                      <a:pt x="818" y="788"/>
                    </a:lnTo>
                    <a:lnTo>
                      <a:pt x="823" y="793"/>
                    </a:lnTo>
                    <a:lnTo>
                      <a:pt x="826" y="797"/>
                    </a:lnTo>
                    <a:lnTo>
                      <a:pt x="831" y="802"/>
                    </a:lnTo>
                    <a:lnTo>
                      <a:pt x="832" y="806"/>
                    </a:lnTo>
                    <a:lnTo>
                      <a:pt x="834" y="807"/>
                    </a:lnTo>
                    <a:lnTo>
                      <a:pt x="838" y="810"/>
                    </a:lnTo>
                    <a:lnTo>
                      <a:pt x="842" y="811"/>
                    </a:lnTo>
                    <a:lnTo>
                      <a:pt x="844" y="812"/>
                    </a:lnTo>
                    <a:lnTo>
                      <a:pt x="846" y="813"/>
                    </a:lnTo>
                    <a:lnTo>
                      <a:pt x="847" y="816"/>
                    </a:lnTo>
                    <a:lnTo>
                      <a:pt x="848" y="816"/>
                    </a:lnTo>
                    <a:lnTo>
                      <a:pt x="871" y="811"/>
                    </a:lnTo>
                    <a:lnTo>
                      <a:pt x="873" y="811"/>
                    </a:lnTo>
                    <a:lnTo>
                      <a:pt x="876" y="812"/>
                    </a:lnTo>
                    <a:lnTo>
                      <a:pt x="877" y="813"/>
                    </a:lnTo>
                    <a:lnTo>
                      <a:pt x="881" y="813"/>
                    </a:lnTo>
                    <a:lnTo>
                      <a:pt x="882" y="811"/>
                    </a:lnTo>
                    <a:lnTo>
                      <a:pt x="883" y="810"/>
                    </a:lnTo>
                    <a:lnTo>
                      <a:pt x="883" y="807"/>
                    </a:lnTo>
                    <a:lnTo>
                      <a:pt x="885" y="806"/>
                    </a:lnTo>
                    <a:lnTo>
                      <a:pt x="886" y="803"/>
                    </a:lnTo>
                    <a:lnTo>
                      <a:pt x="888" y="800"/>
                    </a:lnTo>
                    <a:lnTo>
                      <a:pt x="891" y="797"/>
                    </a:lnTo>
                    <a:lnTo>
                      <a:pt x="896" y="782"/>
                    </a:lnTo>
                    <a:lnTo>
                      <a:pt x="901" y="778"/>
                    </a:lnTo>
                    <a:lnTo>
                      <a:pt x="908" y="776"/>
                    </a:lnTo>
                    <a:lnTo>
                      <a:pt x="917" y="774"/>
                    </a:lnTo>
                    <a:lnTo>
                      <a:pt x="923" y="774"/>
                    </a:lnTo>
                    <a:lnTo>
                      <a:pt x="925" y="776"/>
                    </a:lnTo>
                    <a:lnTo>
                      <a:pt x="935" y="776"/>
                    </a:lnTo>
                    <a:lnTo>
                      <a:pt x="935" y="779"/>
                    </a:lnTo>
                    <a:lnTo>
                      <a:pt x="932" y="786"/>
                    </a:lnTo>
                    <a:lnTo>
                      <a:pt x="927" y="801"/>
                    </a:lnTo>
                    <a:lnTo>
                      <a:pt x="927" y="805"/>
                    </a:lnTo>
                    <a:lnTo>
                      <a:pt x="926" y="808"/>
                    </a:lnTo>
                    <a:lnTo>
                      <a:pt x="925" y="811"/>
                    </a:lnTo>
                    <a:lnTo>
                      <a:pt x="923" y="815"/>
                    </a:lnTo>
                    <a:lnTo>
                      <a:pt x="923" y="811"/>
                    </a:lnTo>
                    <a:lnTo>
                      <a:pt x="920" y="811"/>
                    </a:lnTo>
                    <a:lnTo>
                      <a:pt x="920" y="834"/>
                    </a:lnTo>
                    <a:lnTo>
                      <a:pt x="917" y="835"/>
                    </a:lnTo>
                    <a:lnTo>
                      <a:pt x="916" y="836"/>
                    </a:lnTo>
                    <a:lnTo>
                      <a:pt x="913" y="837"/>
                    </a:lnTo>
                    <a:lnTo>
                      <a:pt x="912" y="839"/>
                    </a:lnTo>
                    <a:lnTo>
                      <a:pt x="912" y="842"/>
                    </a:lnTo>
                    <a:lnTo>
                      <a:pt x="913" y="844"/>
                    </a:lnTo>
                    <a:lnTo>
                      <a:pt x="916" y="845"/>
                    </a:lnTo>
                    <a:lnTo>
                      <a:pt x="936" y="845"/>
                    </a:lnTo>
                    <a:lnTo>
                      <a:pt x="956" y="844"/>
                    </a:lnTo>
                    <a:lnTo>
                      <a:pt x="961" y="844"/>
                    </a:lnTo>
                    <a:lnTo>
                      <a:pt x="964" y="845"/>
                    </a:lnTo>
                    <a:lnTo>
                      <a:pt x="967" y="847"/>
                    </a:lnTo>
                    <a:lnTo>
                      <a:pt x="975" y="851"/>
                    </a:lnTo>
                    <a:lnTo>
                      <a:pt x="975" y="869"/>
                    </a:lnTo>
                    <a:lnTo>
                      <a:pt x="974" y="873"/>
                    </a:lnTo>
                    <a:lnTo>
                      <a:pt x="972" y="875"/>
                    </a:lnTo>
                    <a:lnTo>
                      <a:pt x="972" y="900"/>
                    </a:lnTo>
                    <a:lnTo>
                      <a:pt x="975" y="908"/>
                    </a:lnTo>
                    <a:lnTo>
                      <a:pt x="977" y="910"/>
                    </a:lnTo>
                    <a:lnTo>
                      <a:pt x="981" y="913"/>
                    </a:lnTo>
                    <a:lnTo>
                      <a:pt x="984" y="914"/>
                    </a:lnTo>
                    <a:lnTo>
                      <a:pt x="987" y="917"/>
                    </a:lnTo>
                    <a:lnTo>
                      <a:pt x="990" y="918"/>
                    </a:lnTo>
                    <a:lnTo>
                      <a:pt x="992" y="923"/>
                    </a:lnTo>
                    <a:lnTo>
                      <a:pt x="996" y="927"/>
                    </a:lnTo>
                    <a:lnTo>
                      <a:pt x="999" y="927"/>
                    </a:lnTo>
                    <a:lnTo>
                      <a:pt x="1006" y="925"/>
                    </a:lnTo>
                    <a:lnTo>
                      <a:pt x="1013" y="923"/>
                    </a:lnTo>
                    <a:lnTo>
                      <a:pt x="1019" y="919"/>
                    </a:lnTo>
                    <a:lnTo>
                      <a:pt x="1025" y="918"/>
                    </a:lnTo>
                    <a:lnTo>
                      <a:pt x="1033" y="919"/>
                    </a:lnTo>
                    <a:lnTo>
                      <a:pt x="1038" y="923"/>
                    </a:lnTo>
                    <a:lnTo>
                      <a:pt x="1043" y="928"/>
                    </a:lnTo>
                    <a:lnTo>
                      <a:pt x="1048" y="932"/>
                    </a:lnTo>
                    <a:lnTo>
                      <a:pt x="1046" y="932"/>
                    </a:lnTo>
                    <a:lnTo>
                      <a:pt x="1045" y="934"/>
                    </a:lnTo>
                    <a:lnTo>
                      <a:pt x="1039" y="940"/>
                    </a:lnTo>
                    <a:lnTo>
                      <a:pt x="1036" y="940"/>
                    </a:lnTo>
                    <a:lnTo>
                      <a:pt x="1035" y="939"/>
                    </a:lnTo>
                    <a:lnTo>
                      <a:pt x="1033" y="939"/>
                    </a:lnTo>
                    <a:lnTo>
                      <a:pt x="1033" y="937"/>
                    </a:lnTo>
                    <a:lnTo>
                      <a:pt x="1035" y="934"/>
                    </a:lnTo>
                    <a:lnTo>
                      <a:pt x="1033" y="933"/>
                    </a:lnTo>
                    <a:lnTo>
                      <a:pt x="1029" y="929"/>
                    </a:lnTo>
                    <a:lnTo>
                      <a:pt x="1028" y="927"/>
                    </a:lnTo>
                    <a:lnTo>
                      <a:pt x="1024" y="927"/>
                    </a:lnTo>
                    <a:lnTo>
                      <a:pt x="1021" y="928"/>
                    </a:lnTo>
                    <a:lnTo>
                      <a:pt x="1019" y="930"/>
                    </a:lnTo>
                    <a:lnTo>
                      <a:pt x="1016" y="932"/>
                    </a:lnTo>
                    <a:lnTo>
                      <a:pt x="1011" y="937"/>
                    </a:lnTo>
                    <a:lnTo>
                      <a:pt x="1011" y="938"/>
                    </a:lnTo>
                    <a:lnTo>
                      <a:pt x="1014" y="940"/>
                    </a:lnTo>
                    <a:lnTo>
                      <a:pt x="1011" y="945"/>
                    </a:lnTo>
                    <a:lnTo>
                      <a:pt x="1010" y="947"/>
                    </a:lnTo>
                    <a:lnTo>
                      <a:pt x="1007" y="947"/>
                    </a:lnTo>
                    <a:lnTo>
                      <a:pt x="1004" y="945"/>
                    </a:lnTo>
                    <a:lnTo>
                      <a:pt x="1001" y="944"/>
                    </a:lnTo>
                    <a:lnTo>
                      <a:pt x="999" y="940"/>
                    </a:lnTo>
                    <a:lnTo>
                      <a:pt x="994" y="935"/>
                    </a:lnTo>
                    <a:lnTo>
                      <a:pt x="991" y="934"/>
                    </a:lnTo>
                    <a:lnTo>
                      <a:pt x="986" y="934"/>
                    </a:lnTo>
                    <a:lnTo>
                      <a:pt x="985" y="935"/>
                    </a:lnTo>
                    <a:lnTo>
                      <a:pt x="982" y="935"/>
                    </a:lnTo>
                    <a:lnTo>
                      <a:pt x="980" y="933"/>
                    </a:lnTo>
                    <a:lnTo>
                      <a:pt x="975" y="930"/>
                    </a:lnTo>
                    <a:lnTo>
                      <a:pt x="974" y="928"/>
                    </a:lnTo>
                    <a:lnTo>
                      <a:pt x="974" y="927"/>
                    </a:lnTo>
                    <a:lnTo>
                      <a:pt x="972" y="924"/>
                    </a:lnTo>
                    <a:lnTo>
                      <a:pt x="967" y="919"/>
                    </a:lnTo>
                    <a:lnTo>
                      <a:pt x="965" y="918"/>
                    </a:lnTo>
                    <a:lnTo>
                      <a:pt x="962" y="915"/>
                    </a:lnTo>
                    <a:lnTo>
                      <a:pt x="957" y="913"/>
                    </a:lnTo>
                    <a:lnTo>
                      <a:pt x="956" y="914"/>
                    </a:lnTo>
                    <a:lnTo>
                      <a:pt x="956" y="917"/>
                    </a:lnTo>
                    <a:lnTo>
                      <a:pt x="954" y="917"/>
                    </a:lnTo>
                    <a:lnTo>
                      <a:pt x="951" y="914"/>
                    </a:lnTo>
                    <a:lnTo>
                      <a:pt x="950" y="912"/>
                    </a:lnTo>
                    <a:lnTo>
                      <a:pt x="950" y="904"/>
                    </a:lnTo>
                    <a:lnTo>
                      <a:pt x="946" y="896"/>
                    </a:lnTo>
                    <a:lnTo>
                      <a:pt x="937" y="888"/>
                    </a:lnTo>
                    <a:lnTo>
                      <a:pt x="931" y="883"/>
                    </a:lnTo>
                    <a:lnTo>
                      <a:pt x="927" y="874"/>
                    </a:lnTo>
                    <a:lnTo>
                      <a:pt x="923" y="874"/>
                    </a:lnTo>
                    <a:lnTo>
                      <a:pt x="921" y="875"/>
                    </a:lnTo>
                    <a:lnTo>
                      <a:pt x="920" y="876"/>
                    </a:lnTo>
                    <a:lnTo>
                      <a:pt x="913" y="876"/>
                    </a:lnTo>
                    <a:lnTo>
                      <a:pt x="910" y="874"/>
                    </a:lnTo>
                    <a:lnTo>
                      <a:pt x="907" y="873"/>
                    </a:lnTo>
                    <a:lnTo>
                      <a:pt x="903" y="870"/>
                    </a:lnTo>
                    <a:lnTo>
                      <a:pt x="901" y="869"/>
                    </a:lnTo>
                    <a:lnTo>
                      <a:pt x="893" y="866"/>
                    </a:lnTo>
                    <a:lnTo>
                      <a:pt x="887" y="866"/>
                    </a:lnTo>
                    <a:lnTo>
                      <a:pt x="880" y="864"/>
                    </a:lnTo>
                    <a:lnTo>
                      <a:pt x="871" y="859"/>
                    </a:lnTo>
                    <a:lnTo>
                      <a:pt x="866" y="852"/>
                    </a:lnTo>
                    <a:lnTo>
                      <a:pt x="861" y="847"/>
                    </a:lnTo>
                    <a:lnTo>
                      <a:pt x="853" y="842"/>
                    </a:lnTo>
                    <a:lnTo>
                      <a:pt x="851" y="842"/>
                    </a:lnTo>
                    <a:lnTo>
                      <a:pt x="846" y="840"/>
                    </a:lnTo>
                    <a:lnTo>
                      <a:pt x="839" y="840"/>
                    </a:lnTo>
                    <a:lnTo>
                      <a:pt x="837" y="842"/>
                    </a:lnTo>
                    <a:lnTo>
                      <a:pt x="834" y="844"/>
                    </a:lnTo>
                    <a:lnTo>
                      <a:pt x="831" y="847"/>
                    </a:lnTo>
                    <a:lnTo>
                      <a:pt x="824" y="847"/>
                    </a:lnTo>
                    <a:lnTo>
                      <a:pt x="822" y="846"/>
                    </a:lnTo>
                    <a:lnTo>
                      <a:pt x="819" y="844"/>
                    </a:lnTo>
                    <a:lnTo>
                      <a:pt x="809" y="844"/>
                    </a:lnTo>
                    <a:lnTo>
                      <a:pt x="804" y="842"/>
                    </a:lnTo>
                    <a:lnTo>
                      <a:pt x="798" y="839"/>
                    </a:lnTo>
                    <a:lnTo>
                      <a:pt x="792" y="834"/>
                    </a:lnTo>
                    <a:lnTo>
                      <a:pt x="787" y="831"/>
                    </a:lnTo>
                    <a:lnTo>
                      <a:pt x="780" y="831"/>
                    </a:lnTo>
                    <a:lnTo>
                      <a:pt x="778" y="830"/>
                    </a:lnTo>
                    <a:lnTo>
                      <a:pt x="775" y="830"/>
                    </a:lnTo>
                    <a:lnTo>
                      <a:pt x="772" y="829"/>
                    </a:lnTo>
                    <a:lnTo>
                      <a:pt x="769" y="827"/>
                    </a:lnTo>
                    <a:lnTo>
                      <a:pt x="768" y="825"/>
                    </a:lnTo>
                    <a:lnTo>
                      <a:pt x="765" y="822"/>
                    </a:lnTo>
                    <a:lnTo>
                      <a:pt x="758" y="820"/>
                    </a:lnTo>
                    <a:lnTo>
                      <a:pt x="755" y="820"/>
                    </a:lnTo>
                    <a:lnTo>
                      <a:pt x="753" y="818"/>
                    </a:lnTo>
                    <a:lnTo>
                      <a:pt x="749" y="817"/>
                    </a:lnTo>
                    <a:lnTo>
                      <a:pt x="744" y="815"/>
                    </a:lnTo>
                    <a:lnTo>
                      <a:pt x="742" y="812"/>
                    </a:lnTo>
                    <a:lnTo>
                      <a:pt x="738" y="810"/>
                    </a:lnTo>
                    <a:lnTo>
                      <a:pt x="733" y="808"/>
                    </a:lnTo>
                    <a:lnTo>
                      <a:pt x="729" y="806"/>
                    </a:lnTo>
                    <a:lnTo>
                      <a:pt x="726" y="803"/>
                    </a:lnTo>
                    <a:lnTo>
                      <a:pt x="725" y="801"/>
                    </a:lnTo>
                    <a:lnTo>
                      <a:pt x="720" y="798"/>
                    </a:lnTo>
                    <a:lnTo>
                      <a:pt x="719" y="796"/>
                    </a:lnTo>
                    <a:lnTo>
                      <a:pt x="719" y="791"/>
                    </a:lnTo>
                    <a:lnTo>
                      <a:pt x="720" y="788"/>
                    </a:lnTo>
                    <a:lnTo>
                      <a:pt x="724" y="784"/>
                    </a:lnTo>
                    <a:lnTo>
                      <a:pt x="724" y="778"/>
                    </a:lnTo>
                    <a:lnTo>
                      <a:pt x="723" y="777"/>
                    </a:lnTo>
                    <a:lnTo>
                      <a:pt x="721" y="774"/>
                    </a:lnTo>
                    <a:lnTo>
                      <a:pt x="719" y="772"/>
                    </a:lnTo>
                    <a:lnTo>
                      <a:pt x="713" y="758"/>
                    </a:lnTo>
                    <a:lnTo>
                      <a:pt x="703" y="747"/>
                    </a:lnTo>
                    <a:lnTo>
                      <a:pt x="691" y="737"/>
                    </a:lnTo>
                    <a:lnTo>
                      <a:pt x="684" y="732"/>
                    </a:lnTo>
                    <a:lnTo>
                      <a:pt x="681" y="729"/>
                    </a:lnTo>
                    <a:lnTo>
                      <a:pt x="678" y="727"/>
                    </a:lnTo>
                    <a:lnTo>
                      <a:pt x="676" y="724"/>
                    </a:lnTo>
                    <a:lnTo>
                      <a:pt x="675" y="723"/>
                    </a:lnTo>
                    <a:lnTo>
                      <a:pt x="675" y="715"/>
                    </a:lnTo>
                    <a:lnTo>
                      <a:pt x="674" y="713"/>
                    </a:lnTo>
                    <a:lnTo>
                      <a:pt x="671" y="710"/>
                    </a:lnTo>
                    <a:lnTo>
                      <a:pt x="669" y="709"/>
                    </a:lnTo>
                    <a:lnTo>
                      <a:pt x="665" y="707"/>
                    </a:lnTo>
                    <a:lnTo>
                      <a:pt x="662" y="705"/>
                    </a:lnTo>
                    <a:lnTo>
                      <a:pt x="661" y="703"/>
                    </a:lnTo>
                    <a:lnTo>
                      <a:pt x="659" y="700"/>
                    </a:lnTo>
                    <a:lnTo>
                      <a:pt x="659" y="696"/>
                    </a:lnTo>
                    <a:lnTo>
                      <a:pt x="654" y="696"/>
                    </a:lnTo>
                    <a:lnTo>
                      <a:pt x="640" y="683"/>
                    </a:lnTo>
                    <a:lnTo>
                      <a:pt x="637" y="678"/>
                    </a:lnTo>
                    <a:lnTo>
                      <a:pt x="636" y="674"/>
                    </a:lnTo>
                    <a:lnTo>
                      <a:pt x="632" y="666"/>
                    </a:lnTo>
                    <a:lnTo>
                      <a:pt x="630" y="659"/>
                    </a:lnTo>
                    <a:lnTo>
                      <a:pt x="630" y="656"/>
                    </a:lnTo>
                    <a:lnTo>
                      <a:pt x="629" y="654"/>
                    </a:lnTo>
                    <a:lnTo>
                      <a:pt x="619" y="651"/>
                    </a:lnTo>
                    <a:lnTo>
                      <a:pt x="614" y="649"/>
                    </a:lnTo>
                    <a:lnTo>
                      <a:pt x="610" y="646"/>
                    </a:lnTo>
                    <a:lnTo>
                      <a:pt x="609" y="647"/>
                    </a:lnTo>
                    <a:lnTo>
                      <a:pt x="609" y="651"/>
                    </a:lnTo>
                    <a:lnTo>
                      <a:pt x="610" y="659"/>
                    </a:lnTo>
                    <a:lnTo>
                      <a:pt x="612" y="665"/>
                    </a:lnTo>
                    <a:lnTo>
                      <a:pt x="617" y="675"/>
                    </a:lnTo>
                    <a:lnTo>
                      <a:pt x="620" y="678"/>
                    </a:lnTo>
                    <a:lnTo>
                      <a:pt x="622" y="679"/>
                    </a:lnTo>
                    <a:lnTo>
                      <a:pt x="626" y="680"/>
                    </a:lnTo>
                    <a:lnTo>
                      <a:pt x="629" y="683"/>
                    </a:lnTo>
                    <a:lnTo>
                      <a:pt x="634" y="690"/>
                    </a:lnTo>
                    <a:lnTo>
                      <a:pt x="635" y="694"/>
                    </a:lnTo>
                    <a:lnTo>
                      <a:pt x="636" y="699"/>
                    </a:lnTo>
                    <a:lnTo>
                      <a:pt x="641" y="708"/>
                    </a:lnTo>
                    <a:lnTo>
                      <a:pt x="646" y="714"/>
                    </a:lnTo>
                    <a:lnTo>
                      <a:pt x="650" y="722"/>
                    </a:lnTo>
                    <a:lnTo>
                      <a:pt x="654" y="732"/>
                    </a:lnTo>
                    <a:lnTo>
                      <a:pt x="657" y="740"/>
                    </a:lnTo>
                    <a:lnTo>
                      <a:pt x="664" y="747"/>
                    </a:lnTo>
                    <a:lnTo>
                      <a:pt x="665" y="745"/>
                    </a:lnTo>
                    <a:lnTo>
                      <a:pt x="666" y="747"/>
                    </a:lnTo>
                    <a:lnTo>
                      <a:pt x="669" y="748"/>
                    </a:lnTo>
                    <a:lnTo>
                      <a:pt x="670" y="749"/>
                    </a:lnTo>
                    <a:lnTo>
                      <a:pt x="671" y="752"/>
                    </a:lnTo>
                    <a:lnTo>
                      <a:pt x="671" y="756"/>
                    </a:lnTo>
                    <a:lnTo>
                      <a:pt x="670" y="757"/>
                    </a:lnTo>
                    <a:lnTo>
                      <a:pt x="670" y="759"/>
                    </a:lnTo>
                    <a:lnTo>
                      <a:pt x="669" y="759"/>
                    </a:lnTo>
                    <a:lnTo>
                      <a:pt x="666" y="757"/>
                    </a:lnTo>
                    <a:lnTo>
                      <a:pt x="664" y="756"/>
                    </a:lnTo>
                    <a:lnTo>
                      <a:pt x="662" y="753"/>
                    </a:lnTo>
                    <a:lnTo>
                      <a:pt x="662" y="752"/>
                    </a:lnTo>
                    <a:lnTo>
                      <a:pt x="659" y="751"/>
                    </a:lnTo>
                    <a:lnTo>
                      <a:pt x="656" y="749"/>
                    </a:lnTo>
                    <a:lnTo>
                      <a:pt x="654" y="747"/>
                    </a:lnTo>
                    <a:lnTo>
                      <a:pt x="651" y="743"/>
                    </a:lnTo>
                    <a:lnTo>
                      <a:pt x="649" y="740"/>
                    </a:lnTo>
                    <a:lnTo>
                      <a:pt x="646" y="739"/>
                    </a:lnTo>
                    <a:lnTo>
                      <a:pt x="642" y="735"/>
                    </a:lnTo>
                    <a:lnTo>
                      <a:pt x="642" y="724"/>
                    </a:lnTo>
                    <a:lnTo>
                      <a:pt x="639" y="722"/>
                    </a:lnTo>
                    <a:lnTo>
                      <a:pt x="634" y="714"/>
                    </a:lnTo>
                    <a:lnTo>
                      <a:pt x="630" y="712"/>
                    </a:lnTo>
                    <a:lnTo>
                      <a:pt x="627" y="709"/>
                    </a:lnTo>
                    <a:lnTo>
                      <a:pt x="624" y="708"/>
                    </a:lnTo>
                    <a:lnTo>
                      <a:pt x="621" y="705"/>
                    </a:lnTo>
                    <a:lnTo>
                      <a:pt x="617" y="704"/>
                    </a:lnTo>
                    <a:lnTo>
                      <a:pt x="615" y="703"/>
                    </a:lnTo>
                    <a:lnTo>
                      <a:pt x="612" y="700"/>
                    </a:lnTo>
                    <a:lnTo>
                      <a:pt x="620" y="700"/>
                    </a:lnTo>
                    <a:lnTo>
                      <a:pt x="621" y="699"/>
                    </a:lnTo>
                    <a:lnTo>
                      <a:pt x="620" y="698"/>
                    </a:lnTo>
                    <a:lnTo>
                      <a:pt x="610" y="685"/>
                    </a:lnTo>
                    <a:lnTo>
                      <a:pt x="598" y="674"/>
                    </a:lnTo>
                    <a:lnTo>
                      <a:pt x="596" y="669"/>
                    </a:lnTo>
                    <a:lnTo>
                      <a:pt x="596" y="665"/>
                    </a:lnTo>
                    <a:lnTo>
                      <a:pt x="595" y="661"/>
                    </a:lnTo>
                    <a:lnTo>
                      <a:pt x="595" y="659"/>
                    </a:lnTo>
                    <a:lnTo>
                      <a:pt x="593" y="656"/>
                    </a:lnTo>
                    <a:lnTo>
                      <a:pt x="588" y="649"/>
                    </a:lnTo>
                    <a:lnTo>
                      <a:pt x="587" y="646"/>
                    </a:lnTo>
                    <a:lnTo>
                      <a:pt x="585" y="642"/>
                    </a:lnTo>
                    <a:lnTo>
                      <a:pt x="583" y="637"/>
                    </a:lnTo>
                    <a:lnTo>
                      <a:pt x="583" y="634"/>
                    </a:lnTo>
                    <a:lnTo>
                      <a:pt x="576" y="626"/>
                    </a:lnTo>
                    <a:lnTo>
                      <a:pt x="566" y="618"/>
                    </a:lnTo>
                    <a:lnTo>
                      <a:pt x="555" y="612"/>
                    </a:lnTo>
                    <a:lnTo>
                      <a:pt x="542" y="607"/>
                    </a:lnTo>
                    <a:lnTo>
                      <a:pt x="541" y="606"/>
                    </a:lnTo>
                    <a:lnTo>
                      <a:pt x="540" y="603"/>
                    </a:lnTo>
                    <a:lnTo>
                      <a:pt x="540" y="598"/>
                    </a:lnTo>
                    <a:lnTo>
                      <a:pt x="534" y="590"/>
                    </a:lnTo>
                    <a:lnTo>
                      <a:pt x="528" y="582"/>
                    </a:lnTo>
                    <a:lnTo>
                      <a:pt x="524" y="573"/>
                    </a:lnTo>
                    <a:lnTo>
                      <a:pt x="524" y="563"/>
                    </a:lnTo>
                    <a:lnTo>
                      <a:pt x="518" y="559"/>
                    </a:lnTo>
                    <a:lnTo>
                      <a:pt x="506" y="542"/>
                    </a:lnTo>
                    <a:lnTo>
                      <a:pt x="499" y="532"/>
                    </a:lnTo>
                    <a:lnTo>
                      <a:pt x="498" y="529"/>
                    </a:lnTo>
                    <a:lnTo>
                      <a:pt x="499" y="528"/>
                    </a:lnTo>
                    <a:lnTo>
                      <a:pt x="501" y="525"/>
                    </a:lnTo>
                    <a:lnTo>
                      <a:pt x="503" y="523"/>
                    </a:lnTo>
                    <a:lnTo>
                      <a:pt x="502" y="513"/>
                    </a:lnTo>
                    <a:lnTo>
                      <a:pt x="501" y="500"/>
                    </a:lnTo>
                    <a:lnTo>
                      <a:pt x="499" y="489"/>
                    </a:lnTo>
                    <a:lnTo>
                      <a:pt x="498" y="481"/>
                    </a:lnTo>
                    <a:lnTo>
                      <a:pt x="501" y="473"/>
                    </a:lnTo>
                    <a:lnTo>
                      <a:pt x="506" y="452"/>
                    </a:lnTo>
                    <a:lnTo>
                      <a:pt x="507" y="444"/>
                    </a:lnTo>
                    <a:lnTo>
                      <a:pt x="506" y="437"/>
                    </a:lnTo>
                    <a:lnTo>
                      <a:pt x="497" y="429"/>
                    </a:lnTo>
                    <a:lnTo>
                      <a:pt x="496" y="422"/>
                    </a:lnTo>
                    <a:lnTo>
                      <a:pt x="498" y="420"/>
                    </a:lnTo>
                    <a:lnTo>
                      <a:pt x="501" y="418"/>
                    </a:lnTo>
                    <a:lnTo>
                      <a:pt x="502" y="418"/>
                    </a:lnTo>
                    <a:lnTo>
                      <a:pt x="509" y="421"/>
                    </a:lnTo>
                    <a:lnTo>
                      <a:pt x="514" y="426"/>
                    </a:lnTo>
                    <a:lnTo>
                      <a:pt x="517" y="421"/>
                    </a:lnTo>
                    <a:lnTo>
                      <a:pt x="519" y="417"/>
                    </a:lnTo>
                    <a:lnTo>
                      <a:pt x="519" y="412"/>
                    </a:lnTo>
                    <a:lnTo>
                      <a:pt x="516" y="408"/>
                    </a:lnTo>
                    <a:lnTo>
                      <a:pt x="514" y="406"/>
                    </a:lnTo>
                    <a:lnTo>
                      <a:pt x="513" y="405"/>
                    </a:lnTo>
                    <a:lnTo>
                      <a:pt x="512" y="405"/>
                    </a:lnTo>
                    <a:lnTo>
                      <a:pt x="511" y="403"/>
                    </a:lnTo>
                    <a:lnTo>
                      <a:pt x="508" y="402"/>
                    </a:lnTo>
                    <a:lnTo>
                      <a:pt x="504" y="401"/>
                    </a:lnTo>
                    <a:lnTo>
                      <a:pt x="501" y="398"/>
                    </a:lnTo>
                    <a:lnTo>
                      <a:pt x="496" y="396"/>
                    </a:lnTo>
                    <a:lnTo>
                      <a:pt x="494" y="395"/>
                    </a:lnTo>
                    <a:lnTo>
                      <a:pt x="493" y="391"/>
                    </a:lnTo>
                    <a:lnTo>
                      <a:pt x="491" y="390"/>
                    </a:lnTo>
                    <a:lnTo>
                      <a:pt x="488" y="387"/>
                    </a:lnTo>
                    <a:lnTo>
                      <a:pt x="486" y="387"/>
                    </a:lnTo>
                    <a:lnTo>
                      <a:pt x="483" y="386"/>
                    </a:lnTo>
                    <a:lnTo>
                      <a:pt x="481" y="386"/>
                    </a:lnTo>
                    <a:lnTo>
                      <a:pt x="478" y="385"/>
                    </a:lnTo>
                    <a:lnTo>
                      <a:pt x="477" y="383"/>
                    </a:lnTo>
                    <a:lnTo>
                      <a:pt x="476" y="381"/>
                    </a:lnTo>
                    <a:lnTo>
                      <a:pt x="467" y="378"/>
                    </a:lnTo>
                    <a:lnTo>
                      <a:pt x="463" y="374"/>
                    </a:lnTo>
                    <a:lnTo>
                      <a:pt x="459" y="367"/>
                    </a:lnTo>
                    <a:lnTo>
                      <a:pt x="458" y="361"/>
                    </a:lnTo>
                    <a:lnTo>
                      <a:pt x="455" y="358"/>
                    </a:lnTo>
                    <a:lnTo>
                      <a:pt x="450" y="356"/>
                    </a:lnTo>
                    <a:lnTo>
                      <a:pt x="449" y="354"/>
                    </a:lnTo>
                    <a:lnTo>
                      <a:pt x="447" y="353"/>
                    </a:lnTo>
                    <a:lnTo>
                      <a:pt x="445" y="351"/>
                    </a:lnTo>
                    <a:lnTo>
                      <a:pt x="444" y="349"/>
                    </a:lnTo>
                    <a:lnTo>
                      <a:pt x="444" y="343"/>
                    </a:lnTo>
                    <a:lnTo>
                      <a:pt x="443" y="340"/>
                    </a:lnTo>
                    <a:lnTo>
                      <a:pt x="438" y="338"/>
                    </a:lnTo>
                    <a:lnTo>
                      <a:pt x="437" y="338"/>
                    </a:lnTo>
                    <a:lnTo>
                      <a:pt x="432" y="335"/>
                    </a:lnTo>
                    <a:lnTo>
                      <a:pt x="429" y="330"/>
                    </a:lnTo>
                    <a:lnTo>
                      <a:pt x="429" y="318"/>
                    </a:lnTo>
                    <a:lnTo>
                      <a:pt x="428" y="315"/>
                    </a:lnTo>
                    <a:lnTo>
                      <a:pt x="427" y="314"/>
                    </a:lnTo>
                    <a:lnTo>
                      <a:pt x="427" y="313"/>
                    </a:lnTo>
                    <a:lnTo>
                      <a:pt x="425" y="313"/>
                    </a:lnTo>
                    <a:lnTo>
                      <a:pt x="424" y="314"/>
                    </a:lnTo>
                    <a:lnTo>
                      <a:pt x="419" y="314"/>
                    </a:lnTo>
                    <a:lnTo>
                      <a:pt x="415" y="312"/>
                    </a:lnTo>
                    <a:lnTo>
                      <a:pt x="413" y="309"/>
                    </a:lnTo>
                    <a:lnTo>
                      <a:pt x="409" y="307"/>
                    </a:lnTo>
                    <a:lnTo>
                      <a:pt x="407" y="301"/>
                    </a:lnTo>
                    <a:lnTo>
                      <a:pt x="407" y="293"/>
                    </a:lnTo>
                    <a:lnTo>
                      <a:pt x="405" y="290"/>
                    </a:lnTo>
                    <a:lnTo>
                      <a:pt x="403" y="290"/>
                    </a:lnTo>
                    <a:lnTo>
                      <a:pt x="400" y="289"/>
                    </a:lnTo>
                    <a:lnTo>
                      <a:pt x="390" y="289"/>
                    </a:lnTo>
                    <a:lnTo>
                      <a:pt x="388" y="286"/>
                    </a:lnTo>
                    <a:lnTo>
                      <a:pt x="386" y="284"/>
                    </a:lnTo>
                    <a:lnTo>
                      <a:pt x="386" y="283"/>
                    </a:lnTo>
                    <a:lnTo>
                      <a:pt x="393" y="276"/>
                    </a:lnTo>
                    <a:lnTo>
                      <a:pt x="393" y="271"/>
                    </a:lnTo>
                    <a:lnTo>
                      <a:pt x="390" y="271"/>
                    </a:lnTo>
                    <a:lnTo>
                      <a:pt x="388" y="273"/>
                    </a:lnTo>
                    <a:lnTo>
                      <a:pt x="384" y="276"/>
                    </a:lnTo>
                    <a:lnTo>
                      <a:pt x="380" y="276"/>
                    </a:lnTo>
                    <a:lnTo>
                      <a:pt x="379" y="275"/>
                    </a:lnTo>
                    <a:lnTo>
                      <a:pt x="376" y="274"/>
                    </a:lnTo>
                    <a:lnTo>
                      <a:pt x="375" y="271"/>
                    </a:lnTo>
                    <a:lnTo>
                      <a:pt x="375" y="266"/>
                    </a:lnTo>
                    <a:lnTo>
                      <a:pt x="376" y="265"/>
                    </a:lnTo>
                    <a:lnTo>
                      <a:pt x="378" y="263"/>
                    </a:lnTo>
                    <a:lnTo>
                      <a:pt x="379" y="261"/>
                    </a:lnTo>
                    <a:lnTo>
                      <a:pt x="376" y="259"/>
                    </a:lnTo>
                    <a:lnTo>
                      <a:pt x="375" y="259"/>
                    </a:lnTo>
                    <a:lnTo>
                      <a:pt x="374" y="257"/>
                    </a:lnTo>
                    <a:lnTo>
                      <a:pt x="373" y="259"/>
                    </a:lnTo>
                    <a:lnTo>
                      <a:pt x="369" y="259"/>
                    </a:lnTo>
                    <a:lnTo>
                      <a:pt x="365" y="257"/>
                    </a:lnTo>
                    <a:lnTo>
                      <a:pt x="360" y="252"/>
                    </a:lnTo>
                    <a:lnTo>
                      <a:pt x="358" y="257"/>
                    </a:lnTo>
                    <a:lnTo>
                      <a:pt x="356" y="259"/>
                    </a:lnTo>
                    <a:lnTo>
                      <a:pt x="354" y="260"/>
                    </a:lnTo>
                    <a:lnTo>
                      <a:pt x="350" y="259"/>
                    </a:lnTo>
                    <a:lnTo>
                      <a:pt x="348" y="257"/>
                    </a:lnTo>
                    <a:lnTo>
                      <a:pt x="344" y="255"/>
                    </a:lnTo>
                    <a:lnTo>
                      <a:pt x="339" y="250"/>
                    </a:lnTo>
                    <a:lnTo>
                      <a:pt x="338" y="247"/>
                    </a:lnTo>
                    <a:lnTo>
                      <a:pt x="335" y="245"/>
                    </a:lnTo>
                    <a:lnTo>
                      <a:pt x="322" y="240"/>
                    </a:lnTo>
                    <a:lnTo>
                      <a:pt x="311" y="235"/>
                    </a:lnTo>
                    <a:lnTo>
                      <a:pt x="299" y="230"/>
                    </a:lnTo>
                    <a:lnTo>
                      <a:pt x="276" y="230"/>
                    </a:lnTo>
                    <a:lnTo>
                      <a:pt x="265" y="227"/>
                    </a:lnTo>
                    <a:lnTo>
                      <a:pt x="255" y="224"/>
                    </a:lnTo>
                    <a:lnTo>
                      <a:pt x="245" y="218"/>
                    </a:lnTo>
                    <a:lnTo>
                      <a:pt x="237" y="210"/>
                    </a:lnTo>
                    <a:lnTo>
                      <a:pt x="233" y="211"/>
                    </a:lnTo>
                    <a:lnTo>
                      <a:pt x="228" y="212"/>
                    </a:lnTo>
                    <a:lnTo>
                      <a:pt x="225" y="215"/>
                    </a:lnTo>
                    <a:lnTo>
                      <a:pt x="221" y="216"/>
                    </a:lnTo>
                    <a:lnTo>
                      <a:pt x="222" y="218"/>
                    </a:lnTo>
                    <a:lnTo>
                      <a:pt x="225" y="222"/>
                    </a:lnTo>
                    <a:lnTo>
                      <a:pt x="220" y="227"/>
                    </a:lnTo>
                    <a:lnTo>
                      <a:pt x="211" y="234"/>
                    </a:lnTo>
                    <a:lnTo>
                      <a:pt x="201" y="239"/>
                    </a:lnTo>
                    <a:lnTo>
                      <a:pt x="192" y="244"/>
                    </a:lnTo>
                    <a:lnTo>
                      <a:pt x="184" y="245"/>
                    </a:lnTo>
                    <a:lnTo>
                      <a:pt x="183" y="245"/>
                    </a:lnTo>
                    <a:lnTo>
                      <a:pt x="181" y="242"/>
                    </a:lnTo>
                    <a:lnTo>
                      <a:pt x="181" y="240"/>
                    </a:lnTo>
                    <a:lnTo>
                      <a:pt x="182" y="239"/>
                    </a:lnTo>
                    <a:lnTo>
                      <a:pt x="183" y="239"/>
                    </a:lnTo>
                    <a:lnTo>
                      <a:pt x="183" y="234"/>
                    </a:lnTo>
                    <a:lnTo>
                      <a:pt x="186" y="225"/>
                    </a:lnTo>
                    <a:lnTo>
                      <a:pt x="191" y="218"/>
                    </a:lnTo>
                    <a:lnTo>
                      <a:pt x="201" y="213"/>
                    </a:lnTo>
                    <a:lnTo>
                      <a:pt x="201" y="210"/>
                    </a:lnTo>
                    <a:lnTo>
                      <a:pt x="197" y="210"/>
                    </a:lnTo>
                    <a:lnTo>
                      <a:pt x="189" y="212"/>
                    </a:lnTo>
                    <a:lnTo>
                      <a:pt x="179" y="218"/>
                    </a:lnTo>
                    <a:lnTo>
                      <a:pt x="169" y="227"/>
                    </a:lnTo>
                    <a:lnTo>
                      <a:pt x="162" y="237"/>
                    </a:lnTo>
                    <a:lnTo>
                      <a:pt x="159" y="246"/>
                    </a:lnTo>
                    <a:lnTo>
                      <a:pt x="159" y="252"/>
                    </a:lnTo>
                    <a:lnTo>
                      <a:pt x="157" y="260"/>
                    </a:lnTo>
                    <a:lnTo>
                      <a:pt x="154" y="263"/>
                    </a:lnTo>
                    <a:lnTo>
                      <a:pt x="151" y="265"/>
                    </a:lnTo>
                    <a:lnTo>
                      <a:pt x="146" y="266"/>
                    </a:lnTo>
                    <a:lnTo>
                      <a:pt x="142" y="268"/>
                    </a:lnTo>
                    <a:lnTo>
                      <a:pt x="138" y="270"/>
                    </a:lnTo>
                    <a:lnTo>
                      <a:pt x="136" y="273"/>
                    </a:lnTo>
                    <a:lnTo>
                      <a:pt x="134" y="275"/>
                    </a:lnTo>
                    <a:lnTo>
                      <a:pt x="132" y="279"/>
                    </a:lnTo>
                    <a:lnTo>
                      <a:pt x="123" y="285"/>
                    </a:lnTo>
                    <a:lnTo>
                      <a:pt x="114" y="290"/>
                    </a:lnTo>
                    <a:lnTo>
                      <a:pt x="97" y="303"/>
                    </a:lnTo>
                    <a:lnTo>
                      <a:pt x="85" y="307"/>
                    </a:lnTo>
                    <a:lnTo>
                      <a:pt x="73" y="309"/>
                    </a:lnTo>
                    <a:lnTo>
                      <a:pt x="64" y="312"/>
                    </a:lnTo>
                    <a:lnTo>
                      <a:pt x="58" y="317"/>
                    </a:lnTo>
                    <a:lnTo>
                      <a:pt x="50" y="322"/>
                    </a:lnTo>
                    <a:lnTo>
                      <a:pt x="43" y="324"/>
                    </a:lnTo>
                    <a:lnTo>
                      <a:pt x="33" y="324"/>
                    </a:lnTo>
                    <a:lnTo>
                      <a:pt x="38" y="319"/>
                    </a:lnTo>
                    <a:lnTo>
                      <a:pt x="40" y="318"/>
                    </a:lnTo>
                    <a:lnTo>
                      <a:pt x="43" y="318"/>
                    </a:lnTo>
                    <a:lnTo>
                      <a:pt x="46" y="317"/>
                    </a:lnTo>
                    <a:lnTo>
                      <a:pt x="49" y="317"/>
                    </a:lnTo>
                    <a:lnTo>
                      <a:pt x="51" y="315"/>
                    </a:lnTo>
                    <a:lnTo>
                      <a:pt x="55" y="312"/>
                    </a:lnTo>
                    <a:lnTo>
                      <a:pt x="58" y="308"/>
                    </a:lnTo>
                    <a:lnTo>
                      <a:pt x="61" y="304"/>
                    </a:lnTo>
                    <a:lnTo>
                      <a:pt x="65" y="301"/>
                    </a:lnTo>
                    <a:lnTo>
                      <a:pt x="68" y="300"/>
                    </a:lnTo>
                    <a:lnTo>
                      <a:pt x="72" y="300"/>
                    </a:lnTo>
                    <a:lnTo>
                      <a:pt x="74" y="299"/>
                    </a:lnTo>
                    <a:lnTo>
                      <a:pt x="80" y="299"/>
                    </a:lnTo>
                    <a:lnTo>
                      <a:pt x="84" y="295"/>
                    </a:lnTo>
                    <a:lnTo>
                      <a:pt x="94" y="288"/>
                    </a:lnTo>
                    <a:lnTo>
                      <a:pt x="117" y="273"/>
                    </a:lnTo>
                    <a:lnTo>
                      <a:pt x="123" y="268"/>
                    </a:lnTo>
                    <a:lnTo>
                      <a:pt x="130" y="255"/>
                    </a:lnTo>
                    <a:lnTo>
                      <a:pt x="137" y="249"/>
                    </a:lnTo>
                    <a:lnTo>
                      <a:pt x="130" y="249"/>
                    </a:lnTo>
                    <a:lnTo>
                      <a:pt x="127" y="250"/>
                    </a:lnTo>
                    <a:lnTo>
                      <a:pt x="123" y="252"/>
                    </a:lnTo>
                    <a:lnTo>
                      <a:pt x="119" y="254"/>
                    </a:lnTo>
                    <a:lnTo>
                      <a:pt x="112" y="254"/>
                    </a:lnTo>
                    <a:lnTo>
                      <a:pt x="109" y="252"/>
                    </a:lnTo>
                    <a:lnTo>
                      <a:pt x="107" y="252"/>
                    </a:lnTo>
                    <a:lnTo>
                      <a:pt x="104" y="251"/>
                    </a:lnTo>
                    <a:lnTo>
                      <a:pt x="103" y="254"/>
                    </a:lnTo>
                    <a:lnTo>
                      <a:pt x="102" y="255"/>
                    </a:lnTo>
                    <a:lnTo>
                      <a:pt x="102" y="257"/>
                    </a:lnTo>
                    <a:lnTo>
                      <a:pt x="94" y="254"/>
                    </a:lnTo>
                    <a:lnTo>
                      <a:pt x="88" y="251"/>
                    </a:lnTo>
                    <a:lnTo>
                      <a:pt x="82" y="246"/>
                    </a:lnTo>
                    <a:lnTo>
                      <a:pt x="82" y="252"/>
                    </a:lnTo>
                    <a:lnTo>
                      <a:pt x="75" y="252"/>
                    </a:lnTo>
                    <a:lnTo>
                      <a:pt x="73" y="254"/>
                    </a:lnTo>
                    <a:lnTo>
                      <a:pt x="72" y="256"/>
                    </a:lnTo>
                    <a:lnTo>
                      <a:pt x="70" y="256"/>
                    </a:lnTo>
                    <a:lnTo>
                      <a:pt x="68" y="254"/>
                    </a:lnTo>
                    <a:lnTo>
                      <a:pt x="67" y="251"/>
                    </a:lnTo>
                    <a:lnTo>
                      <a:pt x="67" y="235"/>
                    </a:lnTo>
                    <a:lnTo>
                      <a:pt x="65" y="232"/>
                    </a:lnTo>
                    <a:lnTo>
                      <a:pt x="64" y="231"/>
                    </a:lnTo>
                    <a:lnTo>
                      <a:pt x="63" y="231"/>
                    </a:lnTo>
                    <a:lnTo>
                      <a:pt x="61" y="232"/>
                    </a:lnTo>
                    <a:lnTo>
                      <a:pt x="59" y="234"/>
                    </a:lnTo>
                    <a:lnTo>
                      <a:pt x="58" y="236"/>
                    </a:lnTo>
                    <a:lnTo>
                      <a:pt x="55" y="239"/>
                    </a:lnTo>
                    <a:lnTo>
                      <a:pt x="50" y="237"/>
                    </a:lnTo>
                    <a:lnTo>
                      <a:pt x="44" y="234"/>
                    </a:lnTo>
                    <a:lnTo>
                      <a:pt x="36" y="229"/>
                    </a:lnTo>
                    <a:lnTo>
                      <a:pt x="28" y="220"/>
                    </a:lnTo>
                    <a:lnTo>
                      <a:pt x="30" y="220"/>
                    </a:lnTo>
                    <a:lnTo>
                      <a:pt x="31" y="218"/>
                    </a:lnTo>
                    <a:lnTo>
                      <a:pt x="34" y="218"/>
                    </a:lnTo>
                    <a:lnTo>
                      <a:pt x="31" y="215"/>
                    </a:lnTo>
                    <a:lnTo>
                      <a:pt x="26" y="210"/>
                    </a:lnTo>
                    <a:lnTo>
                      <a:pt x="23" y="207"/>
                    </a:lnTo>
                    <a:lnTo>
                      <a:pt x="20" y="206"/>
                    </a:lnTo>
                    <a:lnTo>
                      <a:pt x="18" y="201"/>
                    </a:lnTo>
                    <a:lnTo>
                      <a:pt x="21" y="192"/>
                    </a:lnTo>
                    <a:lnTo>
                      <a:pt x="29" y="185"/>
                    </a:lnTo>
                    <a:lnTo>
                      <a:pt x="39" y="179"/>
                    </a:lnTo>
                    <a:lnTo>
                      <a:pt x="48" y="178"/>
                    </a:lnTo>
                    <a:lnTo>
                      <a:pt x="53" y="177"/>
                    </a:lnTo>
                    <a:lnTo>
                      <a:pt x="60" y="174"/>
                    </a:lnTo>
                    <a:lnTo>
                      <a:pt x="69" y="169"/>
                    </a:lnTo>
                    <a:lnTo>
                      <a:pt x="77" y="166"/>
                    </a:lnTo>
                    <a:lnTo>
                      <a:pt x="79" y="162"/>
                    </a:lnTo>
                    <a:lnTo>
                      <a:pt x="79" y="161"/>
                    </a:lnTo>
                    <a:lnTo>
                      <a:pt x="78" y="158"/>
                    </a:lnTo>
                    <a:lnTo>
                      <a:pt x="75" y="157"/>
                    </a:lnTo>
                    <a:lnTo>
                      <a:pt x="74" y="154"/>
                    </a:lnTo>
                    <a:lnTo>
                      <a:pt x="73" y="153"/>
                    </a:lnTo>
                    <a:lnTo>
                      <a:pt x="73" y="152"/>
                    </a:lnTo>
                    <a:lnTo>
                      <a:pt x="74" y="151"/>
                    </a:lnTo>
                    <a:lnTo>
                      <a:pt x="78" y="151"/>
                    </a:lnTo>
                    <a:lnTo>
                      <a:pt x="79" y="152"/>
                    </a:lnTo>
                    <a:lnTo>
                      <a:pt x="79" y="146"/>
                    </a:lnTo>
                    <a:lnTo>
                      <a:pt x="70" y="146"/>
                    </a:lnTo>
                    <a:lnTo>
                      <a:pt x="68" y="148"/>
                    </a:lnTo>
                    <a:lnTo>
                      <a:pt x="63" y="151"/>
                    </a:lnTo>
                    <a:lnTo>
                      <a:pt x="59" y="153"/>
                    </a:lnTo>
                    <a:lnTo>
                      <a:pt x="50" y="153"/>
                    </a:lnTo>
                    <a:lnTo>
                      <a:pt x="46" y="152"/>
                    </a:lnTo>
                    <a:lnTo>
                      <a:pt x="41" y="149"/>
                    </a:lnTo>
                    <a:lnTo>
                      <a:pt x="16" y="149"/>
                    </a:lnTo>
                    <a:lnTo>
                      <a:pt x="16" y="147"/>
                    </a:lnTo>
                    <a:lnTo>
                      <a:pt x="15" y="144"/>
                    </a:lnTo>
                    <a:lnTo>
                      <a:pt x="11" y="140"/>
                    </a:lnTo>
                    <a:lnTo>
                      <a:pt x="11" y="135"/>
                    </a:lnTo>
                    <a:lnTo>
                      <a:pt x="13" y="134"/>
                    </a:lnTo>
                    <a:lnTo>
                      <a:pt x="9" y="134"/>
                    </a:lnTo>
                    <a:lnTo>
                      <a:pt x="5" y="133"/>
                    </a:lnTo>
                    <a:lnTo>
                      <a:pt x="0" y="128"/>
                    </a:lnTo>
                    <a:lnTo>
                      <a:pt x="11" y="122"/>
                    </a:lnTo>
                    <a:lnTo>
                      <a:pt x="25" y="117"/>
                    </a:lnTo>
                    <a:lnTo>
                      <a:pt x="36" y="110"/>
                    </a:lnTo>
                    <a:lnTo>
                      <a:pt x="44" y="110"/>
                    </a:lnTo>
                    <a:lnTo>
                      <a:pt x="44" y="114"/>
                    </a:lnTo>
                    <a:lnTo>
                      <a:pt x="46" y="119"/>
                    </a:lnTo>
                    <a:lnTo>
                      <a:pt x="70" y="119"/>
                    </a:lnTo>
                    <a:lnTo>
                      <a:pt x="67" y="112"/>
                    </a:lnTo>
                    <a:lnTo>
                      <a:pt x="61" y="107"/>
                    </a:lnTo>
                    <a:lnTo>
                      <a:pt x="54" y="104"/>
                    </a:lnTo>
                    <a:lnTo>
                      <a:pt x="46" y="100"/>
                    </a:lnTo>
                    <a:lnTo>
                      <a:pt x="44" y="98"/>
                    </a:lnTo>
                    <a:lnTo>
                      <a:pt x="36" y="86"/>
                    </a:lnTo>
                    <a:lnTo>
                      <a:pt x="34" y="84"/>
                    </a:lnTo>
                    <a:lnTo>
                      <a:pt x="29" y="81"/>
                    </a:lnTo>
                    <a:lnTo>
                      <a:pt x="21" y="79"/>
                    </a:lnTo>
                    <a:lnTo>
                      <a:pt x="15" y="78"/>
                    </a:lnTo>
                    <a:lnTo>
                      <a:pt x="13" y="75"/>
                    </a:lnTo>
                    <a:lnTo>
                      <a:pt x="13" y="74"/>
                    </a:lnTo>
                    <a:lnTo>
                      <a:pt x="14" y="73"/>
                    </a:lnTo>
                    <a:lnTo>
                      <a:pt x="18" y="65"/>
                    </a:lnTo>
                    <a:lnTo>
                      <a:pt x="18" y="64"/>
                    </a:lnTo>
                    <a:lnTo>
                      <a:pt x="19" y="63"/>
                    </a:lnTo>
                    <a:lnTo>
                      <a:pt x="40" y="63"/>
                    </a:lnTo>
                    <a:lnTo>
                      <a:pt x="55" y="47"/>
                    </a:lnTo>
                    <a:lnTo>
                      <a:pt x="73" y="34"/>
                    </a:lnTo>
                    <a:lnTo>
                      <a:pt x="93" y="25"/>
                    </a:lnTo>
                    <a:lnTo>
                      <a:pt x="95" y="24"/>
                    </a:lnTo>
                    <a:lnTo>
                      <a:pt x="99" y="24"/>
                    </a:lnTo>
                    <a:lnTo>
                      <a:pt x="102" y="25"/>
                    </a:lnTo>
                    <a:lnTo>
                      <a:pt x="104" y="25"/>
                    </a:lnTo>
                    <a:lnTo>
                      <a:pt x="108" y="24"/>
                    </a:lnTo>
                    <a:lnTo>
                      <a:pt x="110" y="22"/>
                    </a:lnTo>
                    <a:lnTo>
                      <a:pt x="114" y="20"/>
                    </a:lnTo>
                    <a:lnTo>
                      <a:pt x="119" y="15"/>
                    </a:lnTo>
                    <a:lnTo>
                      <a:pt x="122" y="13"/>
                    </a:lnTo>
                    <a:lnTo>
                      <a:pt x="125" y="12"/>
                    </a:lnTo>
                    <a:lnTo>
                      <a:pt x="129" y="12"/>
                    </a:lnTo>
                    <a:lnTo>
                      <a:pt x="132" y="15"/>
                    </a:lnTo>
                    <a:lnTo>
                      <a:pt x="134" y="16"/>
                    </a:lnTo>
                    <a:lnTo>
                      <a:pt x="138" y="18"/>
                    </a:lnTo>
                    <a:lnTo>
                      <a:pt x="136" y="21"/>
                    </a:lnTo>
                    <a:lnTo>
                      <a:pt x="136" y="22"/>
                    </a:lnTo>
                    <a:lnTo>
                      <a:pt x="134" y="24"/>
                    </a:lnTo>
                    <a:lnTo>
                      <a:pt x="137" y="24"/>
                    </a:lnTo>
                    <a:lnTo>
                      <a:pt x="142" y="21"/>
                    </a:lnTo>
                    <a:lnTo>
                      <a:pt x="144" y="18"/>
                    </a:lnTo>
                    <a:lnTo>
                      <a:pt x="148" y="20"/>
                    </a:lnTo>
                    <a:lnTo>
                      <a:pt x="149" y="20"/>
                    </a:lnTo>
                    <a:lnTo>
                      <a:pt x="154" y="22"/>
                    </a:lnTo>
                    <a:lnTo>
                      <a:pt x="174" y="22"/>
                    </a:lnTo>
                    <a:lnTo>
                      <a:pt x="178" y="25"/>
                    </a:lnTo>
                    <a:lnTo>
                      <a:pt x="182" y="29"/>
                    </a:lnTo>
                    <a:lnTo>
                      <a:pt x="186" y="30"/>
                    </a:lnTo>
                    <a:lnTo>
                      <a:pt x="217" y="30"/>
                    </a:lnTo>
                    <a:lnTo>
                      <a:pt x="226" y="35"/>
                    </a:lnTo>
                    <a:lnTo>
                      <a:pt x="238" y="39"/>
                    </a:lnTo>
                    <a:lnTo>
                      <a:pt x="252" y="41"/>
                    </a:lnTo>
                    <a:lnTo>
                      <a:pt x="267" y="41"/>
                    </a:lnTo>
                    <a:lnTo>
                      <a:pt x="279" y="37"/>
                    </a:lnTo>
                    <a:lnTo>
                      <a:pt x="282" y="37"/>
                    </a:lnTo>
                    <a:lnTo>
                      <a:pt x="292" y="39"/>
                    </a:lnTo>
                    <a:lnTo>
                      <a:pt x="300" y="42"/>
                    </a:lnTo>
                    <a:lnTo>
                      <a:pt x="309" y="46"/>
                    </a:lnTo>
                    <a:lnTo>
                      <a:pt x="309" y="45"/>
                    </a:lnTo>
                    <a:lnTo>
                      <a:pt x="310" y="46"/>
                    </a:lnTo>
                    <a:lnTo>
                      <a:pt x="312" y="46"/>
                    </a:lnTo>
                    <a:lnTo>
                      <a:pt x="314" y="45"/>
                    </a:lnTo>
                    <a:lnTo>
                      <a:pt x="314" y="46"/>
                    </a:lnTo>
                    <a:lnTo>
                      <a:pt x="315" y="47"/>
                    </a:lnTo>
                    <a:lnTo>
                      <a:pt x="317" y="49"/>
                    </a:lnTo>
                    <a:lnTo>
                      <a:pt x="319" y="50"/>
                    </a:lnTo>
                    <a:lnTo>
                      <a:pt x="319" y="51"/>
                    </a:lnTo>
                    <a:lnTo>
                      <a:pt x="335" y="59"/>
                    </a:lnTo>
                    <a:lnTo>
                      <a:pt x="351" y="61"/>
                    </a:lnTo>
                    <a:lnTo>
                      <a:pt x="364" y="63"/>
                    </a:lnTo>
                    <a:lnTo>
                      <a:pt x="364" y="61"/>
                    </a:lnTo>
                    <a:lnTo>
                      <a:pt x="361" y="59"/>
                    </a:lnTo>
                    <a:lnTo>
                      <a:pt x="361" y="56"/>
                    </a:lnTo>
                    <a:lnTo>
                      <a:pt x="366" y="54"/>
                    </a:lnTo>
                    <a:lnTo>
                      <a:pt x="370" y="52"/>
                    </a:lnTo>
                    <a:lnTo>
                      <a:pt x="378" y="52"/>
                    </a:lnTo>
                    <a:lnTo>
                      <a:pt x="378" y="51"/>
                    </a:lnTo>
                    <a:lnTo>
                      <a:pt x="379" y="50"/>
                    </a:lnTo>
                    <a:lnTo>
                      <a:pt x="379" y="49"/>
                    </a:lnTo>
                    <a:lnTo>
                      <a:pt x="380" y="47"/>
                    </a:lnTo>
                    <a:lnTo>
                      <a:pt x="380" y="46"/>
                    </a:lnTo>
                    <a:lnTo>
                      <a:pt x="384" y="46"/>
                    </a:lnTo>
                    <a:lnTo>
                      <a:pt x="386" y="47"/>
                    </a:lnTo>
                    <a:lnTo>
                      <a:pt x="389" y="50"/>
                    </a:lnTo>
                    <a:lnTo>
                      <a:pt x="393" y="50"/>
                    </a:lnTo>
                    <a:lnTo>
                      <a:pt x="395" y="49"/>
                    </a:lnTo>
                    <a:lnTo>
                      <a:pt x="399" y="47"/>
                    </a:lnTo>
                    <a:lnTo>
                      <a:pt x="407" y="44"/>
                    </a:lnTo>
                    <a:lnTo>
                      <a:pt x="417" y="41"/>
                    </a:lnTo>
                    <a:lnTo>
                      <a:pt x="425" y="39"/>
                    </a:lnTo>
                    <a:lnTo>
                      <a:pt x="435" y="36"/>
                    </a:lnTo>
                    <a:lnTo>
                      <a:pt x="438" y="41"/>
                    </a:lnTo>
                    <a:lnTo>
                      <a:pt x="440" y="42"/>
                    </a:lnTo>
                    <a:lnTo>
                      <a:pt x="445" y="42"/>
                    </a:lnTo>
                    <a:lnTo>
                      <a:pt x="449" y="39"/>
                    </a:lnTo>
                    <a:lnTo>
                      <a:pt x="452" y="34"/>
                    </a:lnTo>
                    <a:lnTo>
                      <a:pt x="453" y="32"/>
                    </a:lnTo>
                    <a:lnTo>
                      <a:pt x="454" y="30"/>
                    </a:lnTo>
                    <a:lnTo>
                      <a:pt x="457" y="30"/>
                    </a:lnTo>
                    <a:lnTo>
                      <a:pt x="463" y="36"/>
                    </a:lnTo>
                    <a:lnTo>
                      <a:pt x="468" y="42"/>
                    </a:lnTo>
                    <a:lnTo>
                      <a:pt x="473" y="46"/>
                    </a:lnTo>
                    <a:lnTo>
                      <a:pt x="478" y="49"/>
                    </a:lnTo>
                    <a:lnTo>
                      <a:pt x="481" y="49"/>
                    </a:lnTo>
                    <a:lnTo>
                      <a:pt x="483" y="47"/>
                    </a:lnTo>
                    <a:lnTo>
                      <a:pt x="484" y="45"/>
                    </a:lnTo>
                    <a:lnTo>
                      <a:pt x="491" y="39"/>
                    </a:lnTo>
                    <a:lnTo>
                      <a:pt x="494" y="37"/>
                    </a:lnTo>
                    <a:lnTo>
                      <a:pt x="494" y="40"/>
                    </a:lnTo>
                    <a:lnTo>
                      <a:pt x="497" y="42"/>
                    </a:lnTo>
                    <a:lnTo>
                      <a:pt x="498" y="46"/>
                    </a:lnTo>
                    <a:lnTo>
                      <a:pt x="503" y="49"/>
                    </a:lnTo>
                    <a:lnTo>
                      <a:pt x="507" y="49"/>
                    </a:lnTo>
                    <a:lnTo>
                      <a:pt x="511" y="47"/>
                    </a:lnTo>
                    <a:lnTo>
                      <a:pt x="513" y="45"/>
                    </a:lnTo>
                    <a:lnTo>
                      <a:pt x="517" y="44"/>
                    </a:lnTo>
                    <a:lnTo>
                      <a:pt x="521" y="44"/>
                    </a:lnTo>
                    <a:lnTo>
                      <a:pt x="534" y="46"/>
                    </a:lnTo>
                    <a:lnTo>
                      <a:pt x="546" y="51"/>
                    </a:lnTo>
                    <a:lnTo>
                      <a:pt x="558" y="56"/>
                    </a:lnTo>
                    <a:lnTo>
                      <a:pt x="570" y="60"/>
                    </a:lnTo>
                    <a:lnTo>
                      <a:pt x="583" y="61"/>
                    </a:lnTo>
                    <a:lnTo>
                      <a:pt x="595" y="60"/>
                    </a:lnTo>
                    <a:lnTo>
                      <a:pt x="601" y="60"/>
                    </a:lnTo>
                    <a:lnTo>
                      <a:pt x="605" y="63"/>
                    </a:lnTo>
                    <a:lnTo>
                      <a:pt x="610" y="66"/>
                    </a:lnTo>
                    <a:lnTo>
                      <a:pt x="615" y="74"/>
                    </a:lnTo>
                    <a:lnTo>
                      <a:pt x="614" y="74"/>
                    </a:lnTo>
                    <a:lnTo>
                      <a:pt x="611" y="75"/>
                    </a:lnTo>
                    <a:lnTo>
                      <a:pt x="604" y="75"/>
                    </a:lnTo>
                    <a:lnTo>
                      <a:pt x="601" y="78"/>
                    </a:lnTo>
                    <a:lnTo>
                      <a:pt x="601" y="79"/>
                    </a:lnTo>
                    <a:lnTo>
                      <a:pt x="602" y="80"/>
                    </a:lnTo>
                    <a:lnTo>
                      <a:pt x="602" y="81"/>
                    </a:lnTo>
                    <a:lnTo>
                      <a:pt x="607" y="84"/>
                    </a:lnTo>
                    <a:lnTo>
                      <a:pt x="616" y="84"/>
                    </a:lnTo>
                    <a:lnTo>
                      <a:pt x="625" y="83"/>
                    </a:lnTo>
                    <a:lnTo>
                      <a:pt x="631" y="81"/>
                    </a:lnTo>
                    <a:lnTo>
                      <a:pt x="639" y="80"/>
                    </a:lnTo>
                    <a:lnTo>
                      <a:pt x="665" y="80"/>
                    </a:lnTo>
                    <a:lnTo>
                      <a:pt x="671" y="84"/>
                    </a:lnTo>
                    <a:lnTo>
                      <a:pt x="674" y="85"/>
                    </a:lnTo>
                    <a:lnTo>
                      <a:pt x="676" y="88"/>
                    </a:lnTo>
                    <a:lnTo>
                      <a:pt x="678" y="90"/>
                    </a:lnTo>
                    <a:lnTo>
                      <a:pt x="680" y="93"/>
                    </a:lnTo>
                    <a:lnTo>
                      <a:pt x="683" y="94"/>
                    </a:lnTo>
                    <a:lnTo>
                      <a:pt x="685" y="96"/>
                    </a:lnTo>
                    <a:lnTo>
                      <a:pt x="689" y="96"/>
                    </a:lnTo>
                    <a:lnTo>
                      <a:pt x="688" y="95"/>
                    </a:lnTo>
                    <a:lnTo>
                      <a:pt x="688" y="93"/>
                    </a:lnTo>
                    <a:lnTo>
                      <a:pt x="686" y="90"/>
                    </a:lnTo>
                    <a:lnTo>
                      <a:pt x="686" y="89"/>
                    </a:lnTo>
                    <a:lnTo>
                      <a:pt x="685" y="86"/>
                    </a:lnTo>
                    <a:lnTo>
                      <a:pt x="685" y="81"/>
                    </a:lnTo>
                    <a:lnTo>
                      <a:pt x="689" y="78"/>
                    </a:lnTo>
                    <a:lnTo>
                      <a:pt x="691" y="78"/>
                    </a:lnTo>
                    <a:lnTo>
                      <a:pt x="694" y="76"/>
                    </a:lnTo>
                    <a:lnTo>
                      <a:pt x="699" y="76"/>
                    </a:lnTo>
                    <a:lnTo>
                      <a:pt x="701" y="75"/>
                    </a:lnTo>
                    <a:lnTo>
                      <a:pt x="703" y="74"/>
                    </a:lnTo>
                    <a:lnTo>
                      <a:pt x="704" y="71"/>
                    </a:lnTo>
                    <a:lnTo>
                      <a:pt x="704" y="69"/>
                    </a:lnTo>
                    <a:lnTo>
                      <a:pt x="698" y="71"/>
                    </a:lnTo>
                    <a:lnTo>
                      <a:pt x="690" y="74"/>
                    </a:lnTo>
                    <a:lnTo>
                      <a:pt x="683" y="75"/>
                    </a:lnTo>
                    <a:lnTo>
                      <a:pt x="680" y="75"/>
                    </a:lnTo>
                    <a:lnTo>
                      <a:pt x="678" y="73"/>
                    </a:lnTo>
                    <a:lnTo>
                      <a:pt x="678" y="70"/>
                    </a:lnTo>
                    <a:lnTo>
                      <a:pt x="680" y="66"/>
                    </a:lnTo>
                    <a:lnTo>
                      <a:pt x="686" y="63"/>
                    </a:lnTo>
                    <a:lnTo>
                      <a:pt x="695" y="61"/>
                    </a:lnTo>
                    <a:lnTo>
                      <a:pt x="703" y="60"/>
                    </a:lnTo>
                    <a:lnTo>
                      <a:pt x="709" y="59"/>
                    </a:lnTo>
                    <a:lnTo>
                      <a:pt x="714" y="68"/>
                    </a:lnTo>
                    <a:lnTo>
                      <a:pt x="724" y="75"/>
                    </a:lnTo>
                    <a:lnTo>
                      <a:pt x="735" y="80"/>
                    </a:lnTo>
                    <a:lnTo>
                      <a:pt x="748" y="83"/>
                    </a:lnTo>
                    <a:lnTo>
                      <a:pt x="762" y="84"/>
                    </a:lnTo>
                    <a:lnTo>
                      <a:pt x="797" y="84"/>
                    </a:lnTo>
                    <a:lnTo>
                      <a:pt x="797" y="79"/>
                    </a:lnTo>
                    <a:lnTo>
                      <a:pt x="798" y="75"/>
                    </a:lnTo>
                    <a:lnTo>
                      <a:pt x="803" y="70"/>
                    </a:lnTo>
                    <a:lnTo>
                      <a:pt x="811" y="70"/>
                    </a:lnTo>
                    <a:lnTo>
                      <a:pt x="814" y="71"/>
                    </a:lnTo>
                    <a:lnTo>
                      <a:pt x="817" y="73"/>
                    </a:lnTo>
                    <a:lnTo>
                      <a:pt x="821" y="74"/>
                    </a:lnTo>
                    <a:lnTo>
                      <a:pt x="823" y="74"/>
                    </a:lnTo>
                    <a:lnTo>
                      <a:pt x="826" y="76"/>
                    </a:lnTo>
                    <a:lnTo>
                      <a:pt x="826" y="81"/>
                    </a:lnTo>
                    <a:lnTo>
                      <a:pt x="824" y="83"/>
                    </a:lnTo>
                    <a:lnTo>
                      <a:pt x="824" y="89"/>
                    </a:lnTo>
                    <a:lnTo>
                      <a:pt x="826" y="89"/>
                    </a:lnTo>
                    <a:lnTo>
                      <a:pt x="828" y="90"/>
                    </a:lnTo>
                    <a:lnTo>
                      <a:pt x="831" y="89"/>
                    </a:lnTo>
                    <a:lnTo>
                      <a:pt x="833" y="81"/>
                    </a:lnTo>
                    <a:lnTo>
                      <a:pt x="843" y="74"/>
                    </a:lnTo>
                    <a:lnTo>
                      <a:pt x="849" y="71"/>
                    </a:lnTo>
                    <a:lnTo>
                      <a:pt x="852" y="68"/>
                    </a:lnTo>
                    <a:lnTo>
                      <a:pt x="852" y="61"/>
                    </a:lnTo>
                    <a:lnTo>
                      <a:pt x="844" y="65"/>
                    </a:lnTo>
                    <a:lnTo>
                      <a:pt x="844" y="64"/>
                    </a:lnTo>
                    <a:lnTo>
                      <a:pt x="846" y="63"/>
                    </a:lnTo>
                    <a:lnTo>
                      <a:pt x="846" y="56"/>
                    </a:lnTo>
                    <a:lnTo>
                      <a:pt x="847" y="54"/>
                    </a:lnTo>
                    <a:lnTo>
                      <a:pt x="847" y="52"/>
                    </a:lnTo>
                    <a:lnTo>
                      <a:pt x="844" y="47"/>
                    </a:lnTo>
                    <a:lnTo>
                      <a:pt x="839" y="45"/>
                    </a:lnTo>
                    <a:lnTo>
                      <a:pt x="833" y="42"/>
                    </a:lnTo>
                    <a:lnTo>
                      <a:pt x="827" y="41"/>
                    </a:lnTo>
                    <a:lnTo>
                      <a:pt x="822" y="39"/>
                    </a:lnTo>
                    <a:lnTo>
                      <a:pt x="819" y="34"/>
                    </a:lnTo>
                    <a:lnTo>
                      <a:pt x="819" y="31"/>
                    </a:lnTo>
                    <a:lnTo>
                      <a:pt x="821" y="30"/>
                    </a:lnTo>
                    <a:lnTo>
                      <a:pt x="823" y="29"/>
                    </a:lnTo>
                    <a:lnTo>
                      <a:pt x="824" y="26"/>
                    </a:lnTo>
                    <a:lnTo>
                      <a:pt x="824" y="21"/>
                    </a:lnTo>
                    <a:lnTo>
                      <a:pt x="823" y="20"/>
                    </a:lnTo>
                    <a:lnTo>
                      <a:pt x="822" y="17"/>
                    </a:lnTo>
                    <a:lnTo>
                      <a:pt x="822" y="12"/>
                    </a:lnTo>
                    <a:lnTo>
                      <a:pt x="823" y="11"/>
                    </a:lnTo>
                    <a:lnTo>
                      <a:pt x="826" y="10"/>
                    </a:lnTo>
                    <a:lnTo>
                      <a:pt x="828" y="10"/>
                    </a:lnTo>
                    <a:lnTo>
                      <a:pt x="831" y="8"/>
                    </a:lnTo>
                    <a:lnTo>
                      <a:pt x="833" y="8"/>
                    </a:lnTo>
                    <a:lnTo>
                      <a:pt x="833" y="5"/>
                    </a:lnTo>
                    <a:lnTo>
                      <a:pt x="832" y="2"/>
                    </a:lnTo>
                    <a:lnTo>
                      <a:pt x="832" y="1"/>
                    </a:lnTo>
                    <a:lnTo>
                      <a:pt x="83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8" name="Freeform 1244"/>
              <p:cNvSpPr>
                <a:spLocks/>
              </p:cNvSpPr>
              <p:nvPr/>
            </p:nvSpPr>
            <p:spPr bwMode="auto">
              <a:xfrm>
                <a:off x="2559312" y="2918001"/>
                <a:ext cx="41451" cy="51816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0" y="0"/>
                  </a:cxn>
                  <a:cxn ang="0">
                    <a:pos x="12" y="6"/>
                  </a:cxn>
                  <a:cxn ang="0">
                    <a:pos x="19" y="16"/>
                  </a:cxn>
                  <a:cxn ang="0">
                    <a:pos x="20" y="21"/>
                  </a:cxn>
                  <a:cxn ang="0">
                    <a:pos x="20" y="24"/>
                  </a:cxn>
                  <a:cxn ang="0">
                    <a:pos x="19" y="25"/>
                  </a:cxn>
                  <a:cxn ang="0">
                    <a:pos x="17" y="25"/>
                  </a:cxn>
                  <a:cxn ang="0">
                    <a:pos x="15" y="24"/>
                  </a:cxn>
                  <a:cxn ang="0">
                    <a:pos x="13" y="22"/>
                  </a:cxn>
                  <a:cxn ang="0">
                    <a:pos x="12" y="20"/>
                  </a:cxn>
                  <a:cxn ang="0">
                    <a:pos x="9" y="17"/>
                  </a:cxn>
                  <a:cxn ang="0">
                    <a:pos x="9" y="7"/>
                  </a:cxn>
                  <a:cxn ang="0">
                    <a:pos x="6" y="6"/>
                  </a:cxn>
                  <a:cxn ang="0">
                    <a:pos x="1" y="6"/>
                  </a:cxn>
                  <a:cxn ang="0">
                    <a:pos x="0" y="7"/>
                  </a:cxn>
                  <a:cxn ang="0">
                    <a:pos x="0" y="3"/>
                  </a:cxn>
                  <a:cxn ang="0">
                    <a:pos x="1" y="1"/>
                  </a:cxn>
                  <a:cxn ang="0">
                    <a:pos x="3" y="0"/>
                  </a:cxn>
                </a:cxnLst>
                <a:rect l="0" t="0" r="r" b="b"/>
                <a:pathLst>
                  <a:path w="20" h="25">
                    <a:moveTo>
                      <a:pt x="3" y="0"/>
                    </a:moveTo>
                    <a:lnTo>
                      <a:pt x="10" y="0"/>
                    </a:lnTo>
                    <a:lnTo>
                      <a:pt x="12" y="6"/>
                    </a:lnTo>
                    <a:lnTo>
                      <a:pt x="19" y="16"/>
                    </a:lnTo>
                    <a:lnTo>
                      <a:pt x="20" y="21"/>
                    </a:lnTo>
                    <a:lnTo>
                      <a:pt x="20" y="24"/>
                    </a:lnTo>
                    <a:lnTo>
                      <a:pt x="19" y="25"/>
                    </a:lnTo>
                    <a:lnTo>
                      <a:pt x="17" y="25"/>
                    </a:lnTo>
                    <a:lnTo>
                      <a:pt x="15" y="24"/>
                    </a:lnTo>
                    <a:lnTo>
                      <a:pt x="13" y="22"/>
                    </a:lnTo>
                    <a:lnTo>
                      <a:pt x="12" y="20"/>
                    </a:lnTo>
                    <a:lnTo>
                      <a:pt x="9" y="17"/>
                    </a:lnTo>
                    <a:lnTo>
                      <a:pt x="9" y="7"/>
                    </a:lnTo>
                    <a:lnTo>
                      <a:pt x="6" y="6"/>
                    </a:lnTo>
                    <a:lnTo>
                      <a:pt x="1" y="6"/>
                    </a:lnTo>
                    <a:lnTo>
                      <a:pt x="0" y="7"/>
                    </a:lnTo>
                    <a:lnTo>
                      <a:pt x="0" y="3"/>
                    </a:lnTo>
                    <a:lnTo>
                      <a:pt x="1" y="1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9" name="Freeform 1245"/>
              <p:cNvSpPr>
                <a:spLocks/>
              </p:cNvSpPr>
              <p:nvPr/>
            </p:nvSpPr>
            <p:spPr bwMode="auto">
              <a:xfrm>
                <a:off x="2495063" y="2849603"/>
                <a:ext cx="39378" cy="68397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7" y="0"/>
                  </a:cxn>
                  <a:cxn ang="0">
                    <a:pos x="9" y="1"/>
                  </a:cxn>
                  <a:cxn ang="0">
                    <a:pos x="12" y="1"/>
                  </a:cxn>
                  <a:cxn ang="0">
                    <a:pos x="15" y="0"/>
                  </a:cxn>
                  <a:cxn ang="0">
                    <a:pos x="15" y="8"/>
                  </a:cxn>
                  <a:cxn ang="0">
                    <a:pos x="14" y="10"/>
                  </a:cxn>
                  <a:cxn ang="0">
                    <a:pos x="14" y="14"/>
                  </a:cxn>
                  <a:cxn ang="0">
                    <a:pos x="15" y="18"/>
                  </a:cxn>
                  <a:cxn ang="0">
                    <a:pos x="19" y="18"/>
                  </a:cxn>
                  <a:cxn ang="0">
                    <a:pos x="19" y="30"/>
                  </a:cxn>
                  <a:cxn ang="0">
                    <a:pos x="17" y="33"/>
                  </a:cxn>
                  <a:cxn ang="0">
                    <a:pos x="12" y="25"/>
                  </a:cxn>
                  <a:cxn ang="0">
                    <a:pos x="11" y="21"/>
                  </a:cxn>
                  <a:cxn ang="0">
                    <a:pos x="11" y="16"/>
                  </a:cxn>
                  <a:cxn ang="0">
                    <a:pos x="6" y="15"/>
                  </a:cxn>
                  <a:cxn ang="0">
                    <a:pos x="4" y="11"/>
                  </a:cxn>
                  <a:cxn ang="0">
                    <a:pos x="1" y="9"/>
                  </a:cxn>
                  <a:cxn ang="0">
                    <a:pos x="0" y="4"/>
                  </a:cxn>
                  <a:cxn ang="0">
                    <a:pos x="0" y="3"/>
                  </a:cxn>
                  <a:cxn ang="0">
                    <a:pos x="2" y="1"/>
                  </a:cxn>
                  <a:cxn ang="0">
                    <a:pos x="4" y="0"/>
                  </a:cxn>
                </a:cxnLst>
                <a:rect l="0" t="0" r="r" b="b"/>
                <a:pathLst>
                  <a:path w="19" h="33">
                    <a:moveTo>
                      <a:pt x="4" y="0"/>
                    </a:moveTo>
                    <a:lnTo>
                      <a:pt x="7" y="0"/>
                    </a:lnTo>
                    <a:lnTo>
                      <a:pt x="9" y="1"/>
                    </a:lnTo>
                    <a:lnTo>
                      <a:pt x="12" y="1"/>
                    </a:lnTo>
                    <a:lnTo>
                      <a:pt x="15" y="0"/>
                    </a:lnTo>
                    <a:lnTo>
                      <a:pt x="15" y="8"/>
                    </a:lnTo>
                    <a:lnTo>
                      <a:pt x="14" y="10"/>
                    </a:lnTo>
                    <a:lnTo>
                      <a:pt x="14" y="14"/>
                    </a:lnTo>
                    <a:lnTo>
                      <a:pt x="15" y="18"/>
                    </a:lnTo>
                    <a:lnTo>
                      <a:pt x="19" y="18"/>
                    </a:lnTo>
                    <a:lnTo>
                      <a:pt x="19" y="30"/>
                    </a:lnTo>
                    <a:lnTo>
                      <a:pt x="17" y="33"/>
                    </a:lnTo>
                    <a:lnTo>
                      <a:pt x="12" y="25"/>
                    </a:lnTo>
                    <a:lnTo>
                      <a:pt x="11" y="21"/>
                    </a:lnTo>
                    <a:lnTo>
                      <a:pt x="11" y="16"/>
                    </a:lnTo>
                    <a:lnTo>
                      <a:pt x="6" y="15"/>
                    </a:lnTo>
                    <a:lnTo>
                      <a:pt x="4" y="11"/>
                    </a:lnTo>
                    <a:lnTo>
                      <a:pt x="1" y="9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2" y="1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0" name="Freeform 1246"/>
              <p:cNvSpPr>
                <a:spLocks/>
              </p:cNvSpPr>
              <p:nvPr/>
            </p:nvSpPr>
            <p:spPr bwMode="auto">
              <a:xfrm>
                <a:off x="2903353" y="2215375"/>
                <a:ext cx="443524" cy="232136"/>
              </a:xfrm>
              <a:custGeom>
                <a:avLst/>
                <a:gdLst/>
                <a:ahLst/>
                <a:cxnLst>
                  <a:cxn ang="0">
                    <a:pos x="163" y="2"/>
                  </a:cxn>
                  <a:cxn ang="0">
                    <a:pos x="170" y="9"/>
                  </a:cxn>
                  <a:cxn ang="0">
                    <a:pos x="164" y="19"/>
                  </a:cxn>
                  <a:cxn ang="0">
                    <a:pos x="164" y="36"/>
                  </a:cxn>
                  <a:cxn ang="0">
                    <a:pos x="175" y="64"/>
                  </a:cxn>
                  <a:cxn ang="0">
                    <a:pos x="207" y="82"/>
                  </a:cxn>
                  <a:cxn ang="0">
                    <a:pos x="208" y="88"/>
                  </a:cxn>
                  <a:cxn ang="0">
                    <a:pos x="192" y="91"/>
                  </a:cxn>
                  <a:cxn ang="0">
                    <a:pos x="196" y="96"/>
                  </a:cxn>
                  <a:cxn ang="0">
                    <a:pos x="203" y="102"/>
                  </a:cxn>
                  <a:cxn ang="0">
                    <a:pos x="179" y="109"/>
                  </a:cxn>
                  <a:cxn ang="0">
                    <a:pos x="154" y="98"/>
                  </a:cxn>
                  <a:cxn ang="0">
                    <a:pos x="142" y="98"/>
                  </a:cxn>
                  <a:cxn ang="0">
                    <a:pos x="135" y="105"/>
                  </a:cxn>
                  <a:cxn ang="0">
                    <a:pos x="106" y="112"/>
                  </a:cxn>
                  <a:cxn ang="0">
                    <a:pos x="65" y="106"/>
                  </a:cxn>
                  <a:cxn ang="0">
                    <a:pos x="55" y="100"/>
                  </a:cxn>
                  <a:cxn ang="0">
                    <a:pos x="30" y="96"/>
                  </a:cxn>
                  <a:cxn ang="0">
                    <a:pos x="31" y="80"/>
                  </a:cxn>
                  <a:cxn ang="0">
                    <a:pos x="74" y="76"/>
                  </a:cxn>
                  <a:cxn ang="0">
                    <a:pos x="19" y="72"/>
                  </a:cxn>
                  <a:cxn ang="0">
                    <a:pos x="11" y="62"/>
                  </a:cxn>
                  <a:cxn ang="0">
                    <a:pos x="17" y="58"/>
                  </a:cxn>
                  <a:cxn ang="0">
                    <a:pos x="27" y="56"/>
                  </a:cxn>
                  <a:cxn ang="0">
                    <a:pos x="5" y="52"/>
                  </a:cxn>
                  <a:cxn ang="0">
                    <a:pos x="0" y="47"/>
                  </a:cxn>
                  <a:cxn ang="0">
                    <a:pos x="20" y="22"/>
                  </a:cxn>
                  <a:cxn ang="0">
                    <a:pos x="53" y="13"/>
                  </a:cxn>
                  <a:cxn ang="0">
                    <a:pos x="56" y="18"/>
                  </a:cxn>
                  <a:cxn ang="0">
                    <a:pos x="59" y="25"/>
                  </a:cxn>
                  <a:cxn ang="0">
                    <a:pos x="63" y="23"/>
                  </a:cxn>
                  <a:cxn ang="0">
                    <a:pos x="76" y="19"/>
                  </a:cxn>
                  <a:cxn ang="0">
                    <a:pos x="86" y="25"/>
                  </a:cxn>
                  <a:cxn ang="0">
                    <a:pos x="95" y="31"/>
                  </a:cxn>
                  <a:cxn ang="0">
                    <a:pos x="100" y="22"/>
                  </a:cxn>
                  <a:cxn ang="0">
                    <a:pos x="118" y="25"/>
                  </a:cxn>
                  <a:cxn ang="0">
                    <a:pos x="124" y="44"/>
                  </a:cxn>
                  <a:cxn ang="0">
                    <a:pos x="132" y="48"/>
                  </a:cxn>
                  <a:cxn ang="0">
                    <a:pos x="134" y="44"/>
                  </a:cxn>
                  <a:cxn ang="0">
                    <a:pos x="127" y="22"/>
                  </a:cxn>
                  <a:cxn ang="0">
                    <a:pos x="128" y="13"/>
                  </a:cxn>
                  <a:cxn ang="0">
                    <a:pos x="139" y="13"/>
                  </a:cxn>
                  <a:cxn ang="0">
                    <a:pos x="144" y="7"/>
                  </a:cxn>
                  <a:cxn ang="0">
                    <a:pos x="150" y="0"/>
                  </a:cxn>
                </a:cxnLst>
                <a:rect l="0" t="0" r="r" b="b"/>
                <a:pathLst>
                  <a:path w="214" h="112">
                    <a:moveTo>
                      <a:pt x="150" y="0"/>
                    </a:moveTo>
                    <a:lnTo>
                      <a:pt x="159" y="0"/>
                    </a:lnTo>
                    <a:lnTo>
                      <a:pt x="163" y="2"/>
                    </a:lnTo>
                    <a:lnTo>
                      <a:pt x="168" y="4"/>
                    </a:lnTo>
                    <a:lnTo>
                      <a:pt x="170" y="7"/>
                    </a:lnTo>
                    <a:lnTo>
                      <a:pt x="170" y="9"/>
                    </a:lnTo>
                    <a:lnTo>
                      <a:pt x="168" y="14"/>
                    </a:lnTo>
                    <a:lnTo>
                      <a:pt x="165" y="17"/>
                    </a:lnTo>
                    <a:lnTo>
                      <a:pt x="164" y="19"/>
                    </a:lnTo>
                    <a:lnTo>
                      <a:pt x="163" y="20"/>
                    </a:lnTo>
                    <a:lnTo>
                      <a:pt x="162" y="23"/>
                    </a:lnTo>
                    <a:lnTo>
                      <a:pt x="164" y="36"/>
                    </a:lnTo>
                    <a:lnTo>
                      <a:pt x="169" y="47"/>
                    </a:lnTo>
                    <a:lnTo>
                      <a:pt x="172" y="57"/>
                    </a:lnTo>
                    <a:lnTo>
                      <a:pt x="175" y="64"/>
                    </a:lnTo>
                    <a:lnTo>
                      <a:pt x="184" y="71"/>
                    </a:lnTo>
                    <a:lnTo>
                      <a:pt x="196" y="77"/>
                    </a:lnTo>
                    <a:lnTo>
                      <a:pt x="207" y="82"/>
                    </a:lnTo>
                    <a:lnTo>
                      <a:pt x="214" y="86"/>
                    </a:lnTo>
                    <a:lnTo>
                      <a:pt x="211" y="87"/>
                    </a:lnTo>
                    <a:lnTo>
                      <a:pt x="208" y="88"/>
                    </a:lnTo>
                    <a:lnTo>
                      <a:pt x="196" y="88"/>
                    </a:lnTo>
                    <a:lnTo>
                      <a:pt x="193" y="90"/>
                    </a:lnTo>
                    <a:lnTo>
                      <a:pt x="192" y="91"/>
                    </a:lnTo>
                    <a:lnTo>
                      <a:pt x="192" y="93"/>
                    </a:lnTo>
                    <a:lnTo>
                      <a:pt x="193" y="95"/>
                    </a:lnTo>
                    <a:lnTo>
                      <a:pt x="196" y="96"/>
                    </a:lnTo>
                    <a:lnTo>
                      <a:pt x="198" y="96"/>
                    </a:lnTo>
                    <a:lnTo>
                      <a:pt x="201" y="101"/>
                    </a:lnTo>
                    <a:lnTo>
                      <a:pt x="203" y="102"/>
                    </a:lnTo>
                    <a:lnTo>
                      <a:pt x="199" y="106"/>
                    </a:lnTo>
                    <a:lnTo>
                      <a:pt x="193" y="109"/>
                    </a:lnTo>
                    <a:lnTo>
                      <a:pt x="179" y="109"/>
                    </a:lnTo>
                    <a:lnTo>
                      <a:pt x="169" y="107"/>
                    </a:lnTo>
                    <a:lnTo>
                      <a:pt x="160" y="102"/>
                    </a:lnTo>
                    <a:lnTo>
                      <a:pt x="154" y="98"/>
                    </a:lnTo>
                    <a:lnTo>
                      <a:pt x="147" y="97"/>
                    </a:lnTo>
                    <a:lnTo>
                      <a:pt x="144" y="97"/>
                    </a:lnTo>
                    <a:lnTo>
                      <a:pt x="142" y="98"/>
                    </a:lnTo>
                    <a:lnTo>
                      <a:pt x="139" y="101"/>
                    </a:lnTo>
                    <a:lnTo>
                      <a:pt x="138" y="103"/>
                    </a:lnTo>
                    <a:lnTo>
                      <a:pt x="135" y="105"/>
                    </a:lnTo>
                    <a:lnTo>
                      <a:pt x="125" y="107"/>
                    </a:lnTo>
                    <a:lnTo>
                      <a:pt x="115" y="109"/>
                    </a:lnTo>
                    <a:lnTo>
                      <a:pt x="106" y="112"/>
                    </a:lnTo>
                    <a:lnTo>
                      <a:pt x="68" y="112"/>
                    </a:lnTo>
                    <a:lnTo>
                      <a:pt x="65" y="110"/>
                    </a:lnTo>
                    <a:lnTo>
                      <a:pt x="65" y="106"/>
                    </a:lnTo>
                    <a:lnTo>
                      <a:pt x="64" y="103"/>
                    </a:lnTo>
                    <a:lnTo>
                      <a:pt x="63" y="102"/>
                    </a:lnTo>
                    <a:lnTo>
                      <a:pt x="55" y="100"/>
                    </a:lnTo>
                    <a:lnTo>
                      <a:pt x="40" y="100"/>
                    </a:lnTo>
                    <a:lnTo>
                      <a:pt x="35" y="98"/>
                    </a:lnTo>
                    <a:lnTo>
                      <a:pt x="30" y="96"/>
                    </a:lnTo>
                    <a:lnTo>
                      <a:pt x="26" y="93"/>
                    </a:lnTo>
                    <a:lnTo>
                      <a:pt x="21" y="86"/>
                    </a:lnTo>
                    <a:lnTo>
                      <a:pt x="31" y="80"/>
                    </a:lnTo>
                    <a:lnTo>
                      <a:pt x="44" y="77"/>
                    </a:lnTo>
                    <a:lnTo>
                      <a:pt x="60" y="76"/>
                    </a:lnTo>
                    <a:lnTo>
                      <a:pt x="74" y="76"/>
                    </a:lnTo>
                    <a:lnTo>
                      <a:pt x="71" y="75"/>
                    </a:lnTo>
                    <a:lnTo>
                      <a:pt x="64" y="72"/>
                    </a:lnTo>
                    <a:lnTo>
                      <a:pt x="19" y="72"/>
                    </a:lnTo>
                    <a:lnTo>
                      <a:pt x="14" y="70"/>
                    </a:lnTo>
                    <a:lnTo>
                      <a:pt x="11" y="64"/>
                    </a:lnTo>
                    <a:lnTo>
                      <a:pt x="11" y="62"/>
                    </a:lnTo>
                    <a:lnTo>
                      <a:pt x="12" y="59"/>
                    </a:lnTo>
                    <a:lnTo>
                      <a:pt x="15" y="58"/>
                    </a:lnTo>
                    <a:lnTo>
                      <a:pt x="17" y="58"/>
                    </a:lnTo>
                    <a:lnTo>
                      <a:pt x="20" y="57"/>
                    </a:lnTo>
                    <a:lnTo>
                      <a:pt x="25" y="57"/>
                    </a:lnTo>
                    <a:lnTo>
                      <a:pt x="27" y="56"/>
                    </a:lnTo>
                    <a:lnTo>
                      <a:pt x="10" y="56"/>
                    </a:lnTo>
                    <a:lnTo>
                      <a:pt x="7" y="54"/>
                    </a:lnTo>
                    <a:lnTo>
                      <a:pt x="5" y="52"/>
                    </a:lnTo>
                    <a:lnTo>
                      <a:pt x="2" y="51"/>
                    </a:lnTo>
                    <a:lnTo>
                      <a:pt x="1" y="48"/>
                    </a:lnTo>
                    <a:lnTo>
                      <a:pt x="0" y="47"/>
                    </a:lnTo>
                    <a:lnTo>
                      <a:pt x="2" y="37"/>
                    </a:lnTo>
                    <a:lnTo>
                      <a:pt x="10" y="29"/>
                    </a:lnTo>
                    <a:lnTo>
                      <a:pt x="20" y="22"/>
                    </a:lnTo>
                    <a:lnTo>
                      <a:pt x="32" y="17"/>
                    </a:lnTo>
                    <a:lnTo>
                      <a:pt x="44" y="14"/>
                    </a:lnTo>
                    <a:lnTo>
                      <a:pt x="53" y="13"/>
                    </a:lnTo>
                    <a:lnTo>
                      <a:pt x="54" y="14"/>
                    </a:lnTo>
                    <a:lnTo>
                      <a:pt x="56" y="15"/>
                    </a:lnTo>
                    <a:lnTo>
                      <a:pt x="56" y="18"/>
                    </a:lnTo>
                    <a:lnTo>
                      <a:pt x="58" y="20"/>
                    </a:lnTo>
                    <a:lnTo>
                      <a:pt x="58" y="23"/>
                    </a:lnTo>
                    <a:lnTo>
                      <a:pt x="59" y="25"/>
                    </a:lnTo>
                    <a:lnTo>
                      <a:pt x="59" y="27"/>
                    </a:lnTo>
                    <a:lnTo>
                      <a:pt x="61" y="25"/>
                    </a:lnTo>
                    <a:lnTo>
                      <a:pt x="63" y="23"/>
                    </a:lnTo>
                    <a:lnTo>
                      <a:pt x="65" y="22"/>
                    </a:lnTo>
                    <a:lnTo>
                      <a:pt x="68" y="19"/>
                    </a:lnTo>
                    <a:lnTo>
                      <a:pt x="76" y="19"/>
                    </a:lnTo>
                    <a:lnTo>
                      <a:pt x="80" y="20"/>
                    </a:lnTo>
                    <a:lnTo>
                      <a:pt x="84" y="23"/>
                    </a:lnTo>
                    <a:lnTo>
                      <a:pt x="86" y="25"/>
                    </a:lnTo>
                    <a:lnTo>
                      <a:pt x="88" y="28"/>
                    </a:lnTo>
                    <a:lnTo>
                      <a:pt x="90" y="32"/>
                    </a:lnTo>
                    <a:lnTo>
                      <a:pt x="95" y="31"/>
                    </a:lnTo>
                    <a:lnTo>
                      <a:pt x="101" y="29"/>
                    </a:lnTo>
                    <a:lnTo>
                      <a:pt x="101" y="24"/>
                    </a:lnTo>
                    <a:lnTo>
                      <a:pt x="100" y="22"/>
                    </a:lnTo>
                    <a:lnTo>
                      <a:pt x="109" y="22"/>
                    </a:lnTo>
                    <a:lnTo>
                      <a:pt x="114" y="23"/>
                    </a:lnTo>
                    <a:lnTo>
                      <a:pt x="118" y="25"/>
                    </a:lnTo>
                    <a:lnTo>
                      <a:pt x="123" y="33"/>
                    </a:lnTo>
                    <a:lnTo>
                      <a:pt x="124" y="36"/>
                    </a:lnTo>
                    <a:lnTo>
                      <a:pt x="124" y="44"/>
                    </a:lnTo>
                    <a:lnTo>
                      <a:pt x="125" y="47"/>
                    </a:lnTo>
                    <a:lnTo>
                      <a:pt x="127" y="48"/>
                    </a:lnTo>
                    <a:lnTo>
                      <a:pt x="132" y="48"/>
                    </a:lnTo>
                    <a:lnTo>
                      <a:pt x="133" y="47"/>
                    </a:lnTo>
                    <a:lnTo>
                      <a:pt x="133" y="46"/>
                    </a:lnTo>
                    <a:lnTo>
                      <a:pt x="134" y="44"/>
                    </a:lnTo>
                    <a:lnTo>
                      <a:pt x="132" y="38"/>
                    </a:lnTo>
                    <a:lnTo>
                      <a:pt x="129" y="31"/>
                    </a:lnTo>
                    <a:lnTo>
                      <a:pt x="127" y="22"/>
                    </a:lnTo>
                    <a:lnTo>
                      <a:pt x="125" y="17"/>
                    </a:lnTo>
                    <a:lnTo>
                      <a:pt x="127" y="14"/>
                    </a:lnTo>
                    <a:lnTo>
                      <a:pt x="128" y="13"/>
                    </a:lnTo>
                    <a:lnTo>
                      <a:pt x="130" y="12"/>
                    </a:lnTo>
                    <a:lnTo>
                      <a:pt x="138" y="12"/>
                    </a:lnTo>
                    <a:lnTo>
                      <a:pt x="139" y="13"/>
                    </a:lnTo>
                    <a:lnTo>
                      <a:pt x="142" y="13"/>
                    </a:lnTo>
                    <a:lnTo>
                      <a:pt x="144" y="12"/>
                    </a:lnTo>
                    <a:lnTo>
                      <a:pt x="144" y="7"/>
                    </a:lnTo>
                    <a:lnTo>
                      <a:pt x="145" y="4"/>
                    </a:lnTo>
                    <a:lnTo>
                      <a:pt x="148" y="2"/>
                    </a:lnTo>
                    <a:lnTo>
                      <a:pt x="15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1" name="Freeform 1247"/>
              <p:cNvSpPr>
                <a:spLocks/>
              </p:cNvSpPr>
              <p:nvPr/>
            </p:nvSpPr>
            <p:spPr bwMode="auto">
              <a:xfrm>
                <a:off x="2741695" y="2180140"/>
                <a:ext cx="246633" cy="161667"/>
              </a:xfrm>
              <a:custGeom>
                <a:avLst/>
                <a:gdLst/>
                <a:ahLst/>
                <a:cxnLst>
                  <a:cxn ang="0">
                    <a:pos x="51" y="0"/>
                  </a:cxn>
                  <a:cxn ang="0">
                    <a:pos x="63" y="4"/>
                  </a:cxn>
                  <a:cxn ang="0">
                    <a:pos x="69" y="7"/>
                  </a:cxn>
                  <a:cxn ang="0">
                    <a:pos x="77" y="9"/>
                  </a:cxn>
                  <a:cxn ang="0">
                    <a:pos x="79" y="10"/>
                  </a:cxn>
                  <a:cxn ang="0">
                    <a:pos x="82" y="10"/>
                  </a:cxn>
                  <a:cxn ang="0">
                    <a:pos x="84" y="9"/>
                  </a:cxn>
                  <a:cxn ang="0">
                    <a:pos x="88" y="7"/>
                  </a:cxn>
                  <a:cxn ang="0">
                    <a:pos x="90" y="7"/>
                  </a:cxn>
                  <a:cxn ang="0">
                    <a:pos x="99" y="9"/>
                  </a:cxn>
                  <a:cxn ang="0">
                    <a:pos x="108" y="12"/>
                  </a:cxn>
                  <a:cxn ang="0">
                    <a:pos x="115" y="19"/>
                  </a:cxn>
                  <a:cxn ang="0">
                    <a:pos x="119" y="25"/>
                  </a:cxn>
                  <a:cxn ang="0">
                    <a:pos x="115" y="29"/>
                  </a:cxn>
                  <a:cxn ang="0">
                    <a:pos x="108" y="31"/>
                  </a:cxn>
                  <a:cxn ang="0">
                    <a:pos x="99" y="32"/>
                  </a:cxn>
                  <a:cxn ang="0">
                    <a:pos x="93" y="34"/>
                  </a:cxn>
                  <a:cxn ang="0">
                    <a:pos x="83" y="39"/>
                  </a:cxn>
                  <a:cxn ang="0">
                    <a:pos x="73" y="48"/>
                  </a:cxn>
                  <a:cxn ang="0">
                    <a:pos x="65" y="56"/>
                  </a:cxn>
                  <a:cxn ang="0">
                    <a:pos x="63" y="65"/>
                  </a:cxn>
                  <a:cxn ang="0">
                    <a:pos x="60" y="68"/>
                  </a:cxn>
                  <a:cxn ang="0">
                    <a:pos x="53" y="70"/>
                  </a:cxn>
                  <a:cxn ang="0">
                    <a:pos x="44" y="74"/>
                  </a:cxn>
                  <a:cxn ang="0">
                    <a:pos x="36" y="76"/>
                  </a:cxn>
                  <a:cxn ang="0">
                    <a:pos x="31" y="78"/>
                  </a:cxn>
                  <a:cxn ang="0">
                    <a:pos x="30" y="78"/>
                  </a:cxn>
                  <a:cxn ang="0">
                    <a:pos x="26" y="74"/>
                  </a:cxn>
                  <a:cxn ang="0">
                    <a:pos x="25" y="74"/>
                  </a:cxn>
                  <a:cxn ang="0">
                    <a:pos x="21" y="70"/>
                  </a:cxn>
                  <a:cxn ang="0">
                    <a:pos x="20" y="68"/>
                  </a:cxn>
                  <a:cxn ang="0">
                    <a:pos x="18" y="65"/>
                  </a:cxn>
                  <a:cxn ang="0">
                    <a:pos x="15" y="64"/>
                  </a:cxn>
                  <a:cxn ang="0">
                    <a:pos x="11" y="63"/>
                  </a:cxn>
                  <a:cxn ang="0">
                    <a:pos x="9" y="61"/>
                  </a:cxn>
                  <a:cxn ang="0">
                    <a:pos x="5" y="61"/>
                  </a:cxn>
                  <a:cxn ang="0">
                    <a:pos x="3" y="60"/>
                  </a:cxn>
                  <a:cxn ang="0">
                    <a:pos x="0" y="58"/>
                  </a:cxn>
                  <a:cxn ang="0">
                    <a:pos x="3" y="48"/>
                  </a:cxn>
                  <a:cxn ang="0">
                    <a:pos x="10" y="37"/>
                  </a:cxn>
                  <a:cxn ang="0">
                    <a:pos x="16" y="29"/>
                  </a:cxn>
                  <a:cxn ang="0">
                    <a:pos x="20" y="19"/>
                  </a:cxn>
                  <a:cxn ang="0">
                    <a:pos x="20" y="16"/>
                  </a:cxn>
                  <a:cxn ang="0">
                    <a:pos x="19" y="14"/>
                  </a:cxn>
                  <a:cxn ang="0">
                    <a:pos x="16" y="10"/>
                  </a:cxn>
                  <a:cxn ang="0">
                    <a:pos x="15" y="6"/>
                  </a:cxn>
                  <a:cxn ang="0">
                    <a:pos x="14" y="4"/>
                  </a:cxn>
                  <a:cxn ang="0">
                    <a:pos x="23" y="2"/>
                  </a:cxn>
                  <a:cxn ang="0">
                    <a:pos x="30" y="2"/>
                  </a:cxn>
                  <a:cxn ang="0">
                    <a:pos x="39" y="4"/>
                  </a:cxn>
                  <a:cxn ang="0">
                    <a:pos x="41" y="4"/>
                  </a:cxn>
                  <a:cxn ang="0">
                    <a:pos x="46" y="1"/>
                  </a:cxn>
                  <a:cxn ang="0">
                    <a:pos x="49" y="1"/>
                  </a:cxn>
                  <a:cxn ang="0">
                    <a:pos x="51" y="0"/>
                  </a:cxn>
                </a:cxnLst>
                <a:rect l="0" t="0" r="r" b="b"/>
                <a:pathLst>
                  <a:path w="119" h="78">
                    <a:moveTo>
                      <a:pt x="51" y="0"/>
                    </a:moveTo>
                    <a:lnTo>
                      <a:pt x="63" y="4"/>
                    </a:lnTo>
                    <a:lnTo>
                      <a:pt x="69" y="7"/>
                    </a:lnTo>
                    <a:lnTo>
                      <a:pt x="77" y="9"/>
                    </a:lnTo>
                    <a:lnTo>
                      <a:pt x="79" y="10"/>
                    </a:lnTo>
                    <a:lnTo>
                      <a:pt x="82" y="10"/>
                    </a:lnTo>
                    <a:lnTo>
                      <a:pt x="84" y="9"/>
                    </a:lnTo>
                    <a:lnTo>
                      <a:pt x="88" y="7"/>
                    </a:lnTo>
                    <a:lnTo>
                      <a:pt x="90" y="7"/>
                    </a:lnTo>
                    <a:lnTo>
                      <a:pt x="99" y="9"/>
                    </a:lnTo>
                    <a:lnTo>
                      <a:pt x="108" y="12"/>
                    </a:lnTo>
                    <a:lnTo>
                      <a:pt x="115" y="19"/>
                    </a:lnTo>
                    <a:lnTo>
                      <a:pt x="119" y="25"/>
                    </a:lnTo>
                    <a:lnTo>
                      <a:pt x="115" y="29"/>
                    </a:lnTo>
                    <a:lnTo>
                      <a:pt x="108" y="31"/>
                    </a:lnTo>
                    <a:lnTo>
                      <a:pt x="99" y="32"/>
                    </a:lnTo>
                    <a:lnTo>
                      <a:pt x="93" y="34"/>
                    </a:lnTo>
                    <a:lnTo>
                      <a:pt x="83" y="39"/>
                    </a:lnTo>
                    <a:lnTo>
                      <a:pt x="73" y="48"/>
                    </a:lnTo>
                    <a:lnTo>
                      <a:pt x="65" y="56"/>
                    </a:lnTo>
                    <a:lnTo>
                      <a:pt x="63" y="65"/>
                    </a:lnTo>
                    <a:lnTo>
                      <a:pt x="60" y="68"/>
                    </a:lnTo>
                    <a:lnTo>
                      <a:pt x="53" y="70"/>
                    </a:lnTo>
                    <a:lnTo>
                      <a:pt x="44" y="74"/>
                    </a:lnTo>
                    <a:lnTo>
                      <a:pt x="36" y="76"/>
                    </a:lnTo>
                    <a:lnTo>
                      <a:pt x="31" y="78"/>
                    </a:lnTo>
                    <a:lnTo>
                      <a:pt x="30" y="78"/>
                    </a:lnTo>
                    <a:lnTo>
                      <a:pt x="26" y="74"/>
                    </a:lnTo>
                    <a:lnTo>
                      <a:pt x="25" y="74"/>
                    </a:lnTo>
                    <a:lnTo>
                      <a:pt x="21" y="70"/>
                    </a:lnTo>
                    <a:lnTo>
                      <a:pt x="20" y="68"/>
                    </a:lnTo>
                    <a:lnTo>
                      <a:pt x="18" y="65"/>
                    </a:lnTo>
                    <a:lnTo>
                      <a:pt x="15" y="64"/>
                    </a:lnTo>
                    <a:lnTo>
                      <a:pt x="11" y="63"/>
                    </a:lnTo>
                    <a:lnTo>
                      <a:pt x="9" y="61"/>
                    </a:lnTo>
                    <a:lnTo>
                      <a:pt x="5" y="61"/>
                    </a:lnTo>
                    <a:lnTo>
                      <a:pt x="3" y="60"/>
                    </a:lnTo>
                    <a:lnTo>
                      <a:pt x="0" y="58"/>
                    </a:lnTo>
                    <a:lnTo>
                      <a:pt x="3" y="48"/>
                    </a:lnTo>
                    <a:lnTo>
                      <a:pt x="10" y="37"/>
                    </a:lnTo>
                    <a:lnTo>
                      <a:pt x="16" y="29"/>
                    </a:lnTo>
                    <a:lnTo>
                      <a:pt x="20" y="19"/>
                    </a:lnTo>
                    <a:lnTo>
                      <a:pt x="20" y="16"/>
                    </a:lnTo>
                    <a:lnTo>
                      <a:pt x="19" y="14"/>
                    </a:lnTo>
                    <a:lnTo>
                      <a:pt x="16" y="10"/>
                    </a:lnTo>
                    <a:lnTo>
                      <a:pt x="15" y="6"/>
                    </a:lnTo>
                    <a:lnTo>
                      <a:pt x="14" y="4"/>
                    </a:lnTo>
                    <a:lnTo>
                      <a:pt x="23" y="2"/>
                    </a:lnTo>
                    <a:lnTo>
                      <a:pt x="30" y="2"/>
                    </a:lnTo>
                    <a:lnTo>
                      <a:pt x="39" y="4"/>
                    </a:lnTo>
                    <a:lnTo>
                      <a:pt x="41" y="4"/>
                    </a:lnTo>
                    <a:lnTo>
                      <a:pt x="46" y="1"/>
                    </a:lnTo>
                    <a:lnTo>
                      <a:pt x="49" y="1"/>
                    </a:lnTo>
                    <a:lnTo>
                      <a:pt x="5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2" name="Freeform 1248"/>
              <p:cNvSpPr>
                <a:spLocks/>
              </p:cNvSpPr>
              <p:nvPr/>
            </p:nvSpPr>
            <p:spPr bwMode="auto">
              <a:xfrm>
                <a:off x="2936514" y="2064073"/>
                <a:ext cx="296374" cy="124358"/>
              </a:xfrm>
              <a:custGeom>
                <a:avLst/>
                <a:gdLst/>
                <a:ahLst/>
                <a:cxnLst>
                  <a:cxn ang="0">
                    <a:pos x="107" y="3"/>
                  </a:cxn>
                  <a:cxn ang="0">
                    <a:pos x="108" y="12"/>
                  </a:cxn>
                  <a:cxn ang="0">
                    <a:pos x="112" y="18"/>
                  </a:cxn>
                  <a:cxn ang="0">
                    <a:pos x="123" y="23"/>
                  </a:cxn>
                  <a:cxn ang="0">
                    <a:pos x="127" y="22"/>
                  </a:cxn>
                  <a:cxn ang="0">
                    <a:pos x="131" y="18"/>
                  </a:cxn>
                  <a:cxn ang="0">
                    <a:pos x="137" y="19"/>
                  </a:cxn>
                  <a:cxn ang="0">
                    <a:pos x="142" y="24"/>
                  </a:cxn>
                  <a:cxn ang="0">
                    <a:pos x="143" y="31"/>
                  </a:cxn>
                  <a:cxn ang="0">
                    <a:pos x="139" y="38"/>
                  </a:cxn>
                  <a:cxn ang="0">
                    <a:pos x="133" y="43"/>
                  </a:cxn>
                  <a:cxn ang="0">
                    <a:pos x="129" y="47"/>
                  </a:cxn>
                  <a:cxn ang="0">
                    <a:pos x="101" y="48"/>
                  </a:cxn>
                  <a:cxn ang="0">
                    <a:pos x="85" y="51"/>
                  </a:cxn>
                  <a:cxn ang="0">
                    <a:pos x="75" y="53"/>
                  </a:cxn>
                  <a:cxn ang="0">
                    <a:pos x="49" y="60"/>
                  </a:cxn>
                  <a:cxn ang="0">
                    <a:pos x="43" y="58"/>
                  </a:cxn>
                  <a:cxn ang="0">
                    <a:pos x="39" y="54"/>
                  </a:cxn>
                  <a:cxn ang="0">
                    <a:pos x="38" y="51"/>
                  </a:cxn>
                  <a:cxn ang="0">
                    <a:pos x="42" y="48"/>
                  </a:cxn>
                  <a:cxn ang="0">
                    <a:pos x="43" y="42"/>
                  </a:cxn>
                  <a:cxn ang="0">
                    <a:pos x="40" y="41"/>
                  </a:cxn>
                  <a:cxn ang="0">
                    <a:pos x="38" y="44"/>
                  </a:cxn>
                  <a:cxn ang="0">
                    <a:pos x="21" y="47"/>
                  </a:cxn>
                  <a:cxn ang="0">
                    <a:pos x="9" y="44"/>
                  </a:cxn>
                  <a:cxn ang="0">
                    <a:pos x="0" y="41"/>
                  </a:cxn>
                  <a:cxn ang="0">
                    <a:pos x="1" y="36"/>
                  </a:cxn>
                  <a:cxn ang="0">
                    <a:pos x="0" y="32"/>
                  </a:cxn>
                  <a:cxn ang="0">
                    <a:pos x="5" y="31"/>
                  </a:cxn>
                  <a:cxn ang="0">
                    <a:pos x="9" y="28"/>
                  </a:cxn>
                  <a:cxn ang="0">
                    <a:pos x="11" y="27"/>
                  </a:cxn>
                  <a:cxn ang="0">
                    <a:pos x="16" y="21"/>
                  </a:cxn>
                  <a:cxn ang="0">
                    <a:pos x="18" y="17"/>
                  </a:cxn>
                  <a:cxn ang="0">
                    <a:pos x="25" y="15"/>
                  </a:cxn>
                  <a:cxn ang="0">
                    <a:pos x="21" y="13"/>
                  </a:cxn>
                  <a:cxn ang="0">
                    <a:pos x="37" y="10"/>
                  </a:cxn>
                  <a:cxn ang="0">
                    <a:pos x="40" y="13"/>
                  </a:cxn>
                  <a:cxn ang="0">
                    <a:pos x="42" y="17"/>
                  </a:cxn>
                  <a:cxn ang="0">
                    <a:pos x="60" y="19"/>
                  </a:cxn>
                  <a:cxn ang="0">
                    <a:pos x="90" y="32"/>
                  </a:cxn>
                  <a:cxn ang="0">
                    <a:pos x="97" y="31"/>
                  </a:cxn>
                  <a:cxn ang="0">
                    <a:pos x="99" y="27"/>
                  </a:cxn>
                  <a:cxn ang="0">
                    <a:pos x="90" y="26"/>
                  </a:cxn>
                  <a:cxn ang="0">
                    <a:pos x="94" y="24"/>
                  </a:cxn>
                  <a:cxn ang="0">
                    <a:pos x="95" y="19"/>
                  </a:cxn>
                  <a:cxn ang="0">
                    <a:pos x="90" y="18"/>
                  </a:cxn>
                  <a:cxn ang="0">
                    <a:pos x="87" y="15"/>
                  </a:cxn>
                  <a:cxn ang="0">
                    <a:pos x="88" y="8"/>
                  </a:cxn>
                  <a:cxn ang="0">
                    <a:pos x="94" y="3"/>
                  </a:cxn>
                </a:cxnLst>
                <a:rect l="0" t="0" r="r" b="b"/>
                <a:pathLst>
                  <a:path w="143" h="60">
                    <a:moveTo>
                      <a:pt x="99" y="0"/>
                    </a:moveTo>
                    <a:lnTo>
                      <a:pt x="107" y="3"/>
                    </a:lnTo>
                    <a:lnTo>
                      <a:pt x="107" y="8"/>
                    </a:lnTo>
                    <a:lnTo>
                      <a:pt x="108" y="12"/>
                    </a:lnTo>
                    <a:lnTo>
                      <a:pt x="109" y="14"/>
                    </a:lnTo>
                    <a:lnTo>
                      <a:pt x="112" y="18"/>
                    </a:lnTo>
                    <a:lnTo>
                      <a:pt x="116" y="21"/>
                    </a:lnTo>
                    <a:lnTo>
                      <a:pt x="123" y="23"/>
                    </a:lnTo>
                    <a:lnTo>
                      <a:pt x="126" y="23"/>
                    </a:lnTo>
                    <a:lnTo>
                      <a:pt x="127" y="22"/>
                    </a:lnTo>
                    <a:lnTo>
                      <a:pt x="128" y="19"/>
                    </a:lnTo>
                    <a:lnTo>
                      <a:pt x="131" y="18"/>
                    </a:lnTo>
                    <a:lnTo>
                      <a:pt x="133" y="18"/>
                    </a:lnTo>
                    <a:lnTo>
                      <a:pt x="137" y="19"/>
                    </a:lnTo>
                    <a:lnTo>
                      <a:pt x="139" y="21"/>
                    </a:lnTo>
                    <a:lnTo>
                      <a:pt x="142" y="24"/>
                    </a:lnTo>
                    <a:lnTo>
                      <a:pt x="143" y="28"/>
                    </a:lnTo>
                    <a:lnTo>
                      <a:pt x="143" y="31"/>
                    </a:lnTo>
                    <a:lnTo>
                      <a:pt x="141" y="34"/>
                    </a:lnTo>
                    <a:lnTo>
                      <a:pt x="139" y="38"/>
                    </a:lnTo>
                    <a:lnTo>
                      <a:pt x="137" y="41"/>
                    </a:lnTo>
                    <a:lnTo>
                      <a:pt x="133" y="43"/>
                    </a:lnTo>
                    <a:lnTo>
                      <a:pt x="132" y="46"/>
                    </a:lnTo>
                    <a:lnTo>
                      <a:pt x="129" y="47"/>
                    </a:lnTo>
                    <a:lnTo>
                      <a:pt x="103" y="47"/>
                    </a:lnTo>
                    <a:lnTo>
                      <a:pt x="101" y="48"/>
                    </a:lnTo>
                    <a:lnTo>
                      <a:pt x="94" y="49"/>
                    </a:lnTo>
                    <a:lnTo>
                      <a:pt x="85" y="51"/>
                    </a:lnTo>
                    <a:lnTo>
                      <a:pt x="79" y="52"/>
                    </a:lnTo>
                    <a:lnTo>
                      <a:pt x="75" y="53"/>
                    </a:lnTo>
                    <a:lnTo>
                      <a:pt x="63" y="58"/>
                    </a:lnTo>
                    <a:lnTo>
                      <a:pt x="49" y="60"/>
                    </a:lnTo>
                    <a:lnTo>
                      <a:pt x="47" y="60"/>
                    </a:lnTo>
                    <a:lnTo>
                      <a:pt x="43" y="58"/>
                    </a:lnTo>
                    <a:lnTo>
                      <a:pt x="40" y="57"/>
                    </a:lnTo>
                    <a:lnTo>
                      <a:pt x="39" y="54"/>
                    </a:lnTo>
                    <a:lnTo>
                      <a:pt x="38" y="53"/>
                    </a:lnTo>
                    <a:lnTo>
                      <a:pt x="38" y="51"/>
                    </a:lnTo>
                    <a:lnTo>
                      <a:pt x="39" y="49"/>
                    </a:lnTo>
                    <a:lnTo>
                      <a:pt x="42" y="48"/>
                    </a:lnTo>
                    <a:lnTo>
                      <a:pt x="49" y="48"/>
                    </a:lnTo>
                    <a:lnTo>
                      <a:pt x="43" y="42"/>
                    </a:lnTo>
                    <a:lnTo>
                      <a:pt x="43" y="39"/>
                    </a:lnTo>
                    <a:lnTo>
                      <a:pt x="40" y="41"/>
                    </a:lnTo>
                    <a:lnTo>
                      <a:pt x="39" y="42"/>
                    </a:lnTo>
                    <a:lnTo>
                      <a:pt x="38" y="44"/>
                    </a:lnTo>
                    <a:lnTo>
                      <a:pt x="29" y="46"/>
                    </a:lnTo>
                    <a:lnTo>
                      <a:pt x="21" y="47"/>
                    </a:lnTo>
                    <a:lnTo>
                      <a:pt x="16" y="47"/>
                    </a:lnTo>
                    <a:lnTo>
                      <a:pt x="9" y="44"/>
                    </a:lnTo>
                    <a:lnTo>
                      <a:pt x="4" y="44"/>
                    </a:lnTo>
                    <a:lnTo>
                      <a:pt x="0" y="41"/>
                    </a:lnTo>
                    <a:lnTo>
                      <a:pt x="0" y="37"/>
                    </a:lnTo>
                    <a:lnTo>
                      <a:pt x="1" y="36"/>
                    </a:lnTo>
                    <a:lnTo>
                      <a:pt x="1" y="33"/>
                    </a:lnTo>
                    <a:lnTo>
                      <a:pt x="0" y="32"/>
                    </a:lnTo>
                    <a:lnTo>
                      <a:pt x="3" y="32"/>
                    </a:lnTo>
                    <a:lnTo>
                      <a:pt x="5" y="31"/>
                    </a:lnTo>
                    <a:lnTo>
                      <a:pt x="6" y="29"/>
                    </a:lnTo>
                    <a:lnTo>
                      <a:pt x="9" y="28"/>
                    </a:lnTo>
                    <a:lnTo>
                      <a:pt x="13" y="28"/>
                    </a:lnTo>
                    <a:lnTo>
                      <a:pt x="11" y="27"/>
                    </a:lnTo>
                    <a:lnTo>
                      <a:pt x="11" y="21"/>
                    </a:lnTo>
                    <a:lnTo>
                      <a:pt x="16" y="21"/>
                    </a:lnTo>
                    <a:lnTo>
                      <a:pt x="15" y="19"/>
                    </a:lnTo>
                    <a:lnTo>
                      <a:pt x="18" y="17"/>
                    </a:lnTo>
                    <a:lnTo>
                      <a:pt x="20" y="15"/>
                    </a:lnTo>
                    <a:lnTo>
                      <a:pt x="25" y="15"/>
                    </a:lnTo>
                    <a:lnTo>
                      <a:pt x="23" y="14"/>
                    </a:lnTo>
                    <a:lnTo>
                      <a:pt x="21" y="13"/>
                    </a:lnTo>
                    <a:lnTo>
                      <a:pt x="21" y="10"/>
                    </a:lnTo>
                    <a:lnTo>
                      <a:pt x="37" y="10"/>
                    </a:lnTo>
                    <a:lnTo>
                      <a:pt x="38" y="12"/>
                    </a:lnTo>
                    <a:lnTo>
                      <a:pt x="40" y="13"/>
                    </a:lnTo>
                    <a:lnTo>
                      <a:pt x="42" y="14"/>
                    </a:lnTo>
                    <a:lnTo>
                      <a:pt x="42" y="17"/>
                    </a:lnTo>
                    <a:lnTo>
                      <a:pt x="52" y="17"/>
                    </a:lnTo>
                    <a:lnTo>
                      <a:pt x="60" y="19"/>
                    </a:lnTo>
                    <a:lnTo>
                      <a:pt x="78" y="29"/>
                    </a:lnTo>
                    <a:lnTo>
                      <a:pt x="90" y="32"/>
                    </a:lnTo>
                    <a:lnTo>
                      <a:pt x="94" y="32"/>
                    </a:lnTo>
                    <a:lnTo>
                      <a:pt x="97" y="31"/>
                    </a:lnTo>
                    <a:lnTo>
                      <a:pt x="98" y="29"/>
                    </a:lnTo>
                    <a:lnTo>
                      <a:pt x="99" y="27"/>
                    </a:lnTo>
                    <a:lnTo>
                      <a:pt x="92" y="27"/>
                    </a:lnTo>
                    <a:lnTo>
                      <a:pt x="90" y="26"/>
                    </a:lnTo>
                    <a:lnTo>
                      <a:pt x="92" y="26"/>
                    </a:lnTo>
                    <a:lnTo>
                      <a:pt x="94" y="24"/>
                    </a:lnTo>
                    <a:lnTo>
                      <a:pt x="95" y="24"/>
                    </a:lnTo>
                    <a:lnTo>
                      <a:pt x="95" y="19"/>
                    </a:lnTo>
                    <a:lnTo>
                      <a:pt x="93" y="18"/>
                    </a:lnTo>
                    <a:lnTo>
                      <a:pt x="90" y="18"/>
                    </a:lnTo>
                    <a:lnTo>
                      <a:pt x="88" y="17"/>
                    </a:lnTo>
                    <a:lnTo>
                      <a:pt x="87" y="15"/>
                    </a:lnTo>
                    <a:lnTo>
                      <a:pt x="85" y="13"/>
                    </a:lnTo>
                    <a:lnTo>
                      <a:pt x="88" y="8"/>
                    </a:lnTo>
                    <a:lnTo>
                      <a:pt x="90" y="5"/>
                    </a:lnTo>
                    <a:lnTo>
                      <a:pt x="94" y="3"/>
                    </a:lnTo>
                    <a:lnTo>
                      <a:pt x="9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3" name="Freeform 1249"/>
              <p:cNvSpPr>
                <a:spLocks/>
              </p:cNvSpPr>
              <p:nvPr/>
            </p:nvSpPr>
            <p:spPr bwMode="auto">
              <a:xfrm>
                <a:off x="2895063" y="2107598"/>
                <a:ext cx="39378" cy="3109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19" y="0"/>
                  </a:cxn>
                  <a:cxn ang="0">
                    <a:pos x="16" y="7"/>
                  </a:cxn>
                  <a:cxn ang="0">
                    <a:pos x="14" y="11"/>
                  </a:cxn>
                  <a:cxn ang="0">
                    <a:pos x="10" y="13"/>
                  </a:cxn>
                  <a:cxn ang="0">
                    <a:pos x="8" y="15"/>
                  </a:cxn>
                  <a:cxn ang="0">
                    <a:pos x="5" y="15"/>
                  </a:cxn>
                  <a:cxn ang="0">
                    <a:pos x="3" y="13"/>
                  </a:cxn>
                  <a:cxn ang="0">
                    <a:pos x="1" y="11"/>
                  </a:cxn>
                  <a:cxn ang="0">
                    <a:pos x="0" y="10"/>
                  </a:cxn>
                  <a:cxn ang="0">
                    <a:pos x="3" y="5"/>
                  </a:cxn>
                  <a:cxn ang="0">
                    <a:pos x="14" y="1"/>
                  </a:cxn>
                  <a:cxn ang="0">
                    <a:pos x="16" y="0"/>
                  </a:cxn>
                </a:cxnLst>
                <a:rect l="0" t="0" r="r" b="b"/>
                <a:pathLst>
                  <a:path w="19" h="15">
                    <a:moveTo>
                      <a:pt x="16" y="0"/>
                    </a:moveTo>
                    <a:lnTo>
                      <a:pt x="19" y="0"/>
                    </a:lnTo>
                    <a:lnTo>
                      <a:pt x="16" y="7"/>
                    </a:lnTo>
                    <a:lnTo>
                      <a:pt x="14" y="11"/>
                    </a:lnTo>
                    <a:lnTo>
                      <a:pt x="10" y="13"/>
                    </a:lnTo>
                    <a:lnTo>
                      <a:pt x="8" y="15"/>
                    </a:lnTo>
                    <a:lnTo>
                      <a:pt x="5" y="15"/>
                    </a:lnTo>
                    <a:lnTo>
                      <a:pt x="3" y="13"/>
                    </a:lnTo>
                    <a:lnTo>
                      <a:pt x="1" y="11"/>
                    </a:lnTo>
                    <a:lnTo>
                      <a:pt x="0" y="10"/>
                    </a:lnTo>
                    <a:lnTo>
                      <a:pt x="3" y="5"/>
                    </a:lnTo>
                    <a:lnTo>
                      <a:pt x="14" y="1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4" name="Freeform 1250"/>
              <p:cNvSpPr>
                <a:spLocks/>
              </p:cNvSpPr>
              <p:nvPr/>
            </p:nvSpPr>
            <p:spPr bwMode="auto">
              <a:xfrm>
                <a:off x="3002835" y="2064073"/>
                <a:ext cx="31089" cy="1036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" y="0"/>
                  </a:cxn>
                  <a:cxn ang="0">
                    <a:pos x="15" y="5"/>
                  </a:cxn>
                  <a:cxn ang="0">
                    <a:pos x="3" y="5"/>
                  </a:cxn>
                  <a:cxn ang="0">
                    <a:pos x="2" y="4"/>
                  </a:cxn>
                  <a:cxn ang="0">
                    <a:pos x="0" y="3"/>
                  </a:cxn>
                  <a:cxn ang="0">
                    <a:pos x="0" y="0"/>
                  </a:cxn>
                </a:cxnLst>
                <a:rect l="0" t="0" r="r" b="b"/>
                <a:pathLst>
                  <a:path w="15" h="5">
                    <a:moveTo>
                      <a:pt x="0" y="0"/>
                    </a:moveTo>
                    <a:lnTo>
                      <a:pt x="15" y="0"/>
                    </a:lnTo>
                    <a:lnTo>
                      <a:pt x="15" y="5"/>
                    </a:lnTo>
                    <a:lnTo>
                      <a:pt x="3" y="5"/>
                    </a:lnTo>
                    <a:lnTo>
                      <a:pt x="2" y="4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" name="Freeform 1251"/>
              <p:cNvSpPr>
                <a:spLocks/>
              </p:cNvSpPr>
              <p:nvPr/>
            </p:nvSpPr>
            <p:spPr bwMode="auto">
              <a:xfrm>
                <a:off x="2812161" y="2032983"/>
                <a:ext cx="167876" cy="87051"/>
              </a:xfrm>
              <a:custGeom>
                <a:avLst/>
                <a:gdLst/>
                <a:ahLst/>
                <a:cxnLst>
                  <a:cxn ang="0">
                    <a:pos x="73" y="0"/>
                  </a:cxn>
                  <a:cxn ang="0">
                    <a:pos x="79" y="2"/>
                  </a:cxn>
                  <a:cxn ang="0">
                    <a:pos x="81" y="4"/>
                  </a:cxn>
                  <a:cxn ang="0">
                    <a:pos x="81" y="7"/>
                  </a:cxn>
                  <a:cxn ang="0">
                    <a:pos x="80" y="8"/>
                  </a:cxn>
                  <a:cxn ang="0">
                    <a:pos x="75" y="10"/>
                  </a:cxn>
                  <a:cxn ang="0">
                    <a:pos x="78" y="15"/>
                  </a:cxn>
                  <a:cxn ang="0">
                    <a:pos x="79" y="17"/>
                  </a:cxn>
                  <a:cxn ang="0">
                    <a:pos x="79" y="19"/>
                  </a:cxn>
                  <a:cxn ang="0">
                    <a:pos x="61" y="32"/>
                  </a:cxn>
                  <a:cxn ang="0">
                    <a:pos x="59" y="32"/>
                  </a:cxn>
                  <a:cxn ang="0">
                    <a:pos x="58" y="30"/>
                  </a:cxn>
                  <a:cxn ang="0">
                    <a:pos x="55" y="25"/>
                  </a:cxn>
                  <a:cxn ang="0">
                    <a:pos x="54" y="24"/>
                  </a:cxn>
                  <a:cxn ang="0">
                    <a:pos x="53" y="22"/>
                  </a:cxn>
                  <a:cxn ang="0">
                    <a:pos x="51" y="20"/>
                  </a:cxn>
                  <a:cxn ang="0">
                    <a:pos x="50" y="24"/>
                  </a:cxn>
                  <a:cxn ang="0">
                    <a:pos x="45" y="32"/>
                  </a:cxn>
                  <a:cxn ang="0">
                    <a:pos x="41" y="33"/>
                  </a:cxn>
                  <a:cxn ang="0">
                    <a:pos x="38" y="33"/>
                  </a:cxn>
                  <a:cxn ang="0">
                    <a:pos x="36" y="37"/>
                  </a:cxn>
                  <a:cxn ang="0">
                    <a:pos x="35" y="39"/>
                  </a:cxn>
                  <a:cxn ang="0">
                    <a:pos x="33" y="41"/>
                  </a:cxn>
                  <a:cxn ang="0">
                    <a:pos x="29" y="42"/>
                  </a:cxn>
                  <a:cxn ang="0">
                    <a:pos x="26" y="41"/>
                  </a:cxn>
                  <a:cxn ang="0">
                    <a:pos x="25" y="39"/>
                  </a:cxn>
                  <a:cxn ang="0">
                    <a:pos x="22" y="38"/>
                  </a:cxn>
                  <a:cxn ang="0">
                    <a:pos x="22" y="36"/>
                  </a:cxn>
                  <a:cxn ang="0">
                    <a:pos x="20" y="37"/>
                  </a:cxn>
                  <a:cxn ang="0">
                    <a:pos x="15" y="37"/>
                  </a:cxn>
                  <a:cxn ang="0">
                    <a:pos x="14" y="36"/>
                  </a:cxn>
                  <a:cxn ang="0">
                    <a:pos x="10" y="36"/>
                  </a:cxn>
                  <a:cxn ang="0">
                    <a:pos x="7" y="37"/>
                  </a:cxn>
                  <a:cxn ang="0">
                    <a:pos x="6" y="39"/>
                  </a:cxn>
                  <a:cxn ang="0">
                    <a:pos x="4" y="39"/>
                  </a:cxn>
                  <a:cxn ang="0">
                    <a:pos x="2" y="38"/>
                  </a:cxn>
                  <a:cxn ang="0">
                    <a:pos x="1" y="36"/>
                  </a:cxn>
                  <a:cxn ang="0">
                    <a:pos x="0" y="34"/>
                  </a:cxn>
                  <a:cxn ang="0">
                    <a:pos x="0" y="32"/>
                  </a:cxn>
                  <a:cxn ang="0">
                    <a:pos x="2" y="30"/>
                  </a:cxn>
                  <a:cxn ang="0">
                    <a:pos x="4" y="29"/>
                  </a:cxn>
                  <a:cxn ang="0">
                    <a:pos x="6" y="28"/>
                  </a:cxn>
                  <a:cxn ang="0">
                    <a:pos x="9" y="25"/>
                  </a:cxn>
                  <a:cxn ang="0">
                    <a:pos x="28" y="18"/>
                  </a:cxn>
                  <a:cxn ang="0">
                    <a:pos x="38" y="8"/>
                  </a:cxn>
                  <a:cxn ang="0">
                    <a:pos x="43" y="4"/>
                  </a:cxn>
                  <a:cxn ang="0">
                    <a:pos x="49" y="3"/>
                  </a:cxn>
                  <a:cxn ang="0">
                    <a:pos x="59" y="3"/>
                  </a:cxn>
                  <a:cxn ang="0">
                    <a:pos x="65" y="2"/>
                  </a:cxn>
                  <a:cxn ang="0">
                    <a:pos x="73" y="0"/>
                  </a:cxn>
                </a:cxnLst>
                <a:rect l="0" t="0" r="r" b="b"/>
                <a:pathLst>
                  <a:path w="81" h="42">
                    <a:moveTo>
                      <a:pt x="73" y="0"/>
                    </a:moveTo>
                    <a:lnTo>
                      <a:pt x="79" y="2"/>
                    </a:lnTo>
                    <a:lnTo>
                      <a:pt x="81" y="4"/>
                    </a:lnTo>
                    <a:lnTo>
                      <a:pt x="81" y="7"/>
                    </a:lnTo>
                    <a:lnTo>
                      <a:pt x="80" y="8"/>
                    </a:lnTo>
                    <a:lnTo>
                      <a:pt x="75" y="10"/>
                    </a:lnTo>
                    <a:lnTo>
                      <a:pt x="78" y="15"/>
                    </a:lnTo>
                    <a:lnTo>
                      <a:pt x="79" y="17"/>
                    </a:lnTo>
                    <a:lnTo>
                      <a:pt x="79" y="19"/>
                    </a:lnTo>
                    <a:lnTo>
                      <a:pt x="61" y="32"/>
                    </a:lnTo>
                    <a:lnTo>
                      <a:pt x="59" y="32"/>
                    </a:lnTo>
                    <a:lnTo>
                      <a:pt x="58" y="30"/>
                    </a:lnTo>
                    <a:lnTo>
                      <a:pt x="55" y="25"/>
                    </a:lnTo>
                    <a:lnTo>
                      <a:pt x="54" y="24"/>
                    </a:lnTo>
                    <a:lnTo>
                      <a:pt x="53" y="22"/>
                    </a:lnTo>
                    <a:lnTo>
                      <a:pt x="51" y="20"/>
                    </a:lnTo>
                    <a:lnTo>
                      <a:pt x="50" y="24"/>
                    </a:lnTo>
                    <a:lnTo>
                      <a:pt x="45" y="32"/>
                    </a:lnTo>
                    <a:lnTo>
                      <a:pt x="41" y="33"/>
                    </a:lnTo>
                    <a:lnTo>
                      <a:pt x="38" y="33"/>
                    </a:lnTo>
                    <a:lnTo>
                      <a:pt x="36" y="37"/>
                    </a:lnTo>
                    <a:lnTo>
                      <a:pt x="35" y="39"/>
                    </a:lnTo>
                    <a:lnTo>
                      <a:pt x="33" y="41"/>
                    </a:lnTo>
                    <a:lnTo>
                      <a:pt x="29" y="42"/>
                    </a:lnTo>
                    <a:lnTo>
                      <a:pt x="26" y="41"/>
                    </a:lnTo>
                    <a:lnTo>
                      <a:pt x="25" y="39"/>
                    </a:lnTo>
                    <a:lnTo>
                      <a:pt x="22" y="38"/>
                    </a:lnTo>
                    <a:lnTo>
                      <a:pt x="22" y="36"/>
                    </a:lnTo>
                    <a:lnTo>
                      <a:pt x="20" y="37"/>
                    </a:lnTo>
                    <a:lnTo>
                      <a:pt x="15" y="37"/>
                    </a:lnTo>
                    <a:lnTo>
                      <a:pt x="14" y="36"/>
                    </a:lnTo>
                    <a:lnTo>
                      <a:pt x="10" y="36"/>
                    </a:lnTo>
                    <a:lnTo>
                      <a:pt x="7" y="37"/>
                    </a:lnTo>
                    <a:lnTo>
                      <a:pt x="6" y="39"/>
                    </a:lnTo>
                    <a:lnTo>
                      <a:pt x="4" y="39"/>
                    </a:lnTo>
                    <a:lnTo>
                      <a:pt x="2" y="38"/>
                    </a:lnTo>
                    <a:lnTo>
                      <a:pt x="1" y="36"/>
                    </a:lnTo>
                    <a:lnTo>
                      <a:pt x="0" y="34"/>
                    </a:lnTo>
                    <a:lnTo>
                      <a:pt x="0" y="32"/>
                    </a:lnTo>
                    <a:lnTo>
                      <a:pt x="2" y="30"/>
                    </a:lnTo>
                    <a:lnTo>
                      <a:pt x="4" y="29"/>
                    </a:lnTo>
                    <a:lnTo>
                      <a:pt x="6" y="28"/>
                    </a:lnTo>
                    <a:lnTo>
                      <a:pt x="9" y="25"/>
                    </a:lnTo>
                    <a:lnTo>
                      <a:pt x="28" y="18"/>
                    </a:lnTo>
                    <a:lnTo>
                      <a:pt x="38" y="8"/>
                    </a:lnTo>
                    <a:lnTo>
                      <a:pt x="43" y="4"/>
                    </a:lnTo>
                    <a:lnTo>
                      <a:pt x="49" y="3"/>
                    </a:lnTo>
                    <a:lnTo>
                      <a:pt x="59" y="3"/>
                    </a:lnTo>
                    <a:lnTo>
                      <a:pt x="65" y="2"/>
                    </a:lnTo>
                    <a:lnTo>
                      <a:pt x="7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6" name="Freeform 1252"/>
              <p:cNvSpPr>
                <a:spLocks/>
              </p:cNvSpPr>
              <p:nvPr/>
            </p:nvSpPr>
            <p:spPr bwMode="auto">
              <a:xfrm>
                <a:off x="3035996" y="1966658"/>
                <a:ext cx="97410" cy="31091"/>
              </a:xfrm>
              <a:custGeom>
                <a:avLst/>
                <a:gdLst/>
                <a:ahLst/>
                <a:cxnLst>
                  <a:cxn ang="0">
                    <a:pos x="30" y="0"/>
                  </a:cxn>
                  <a:cxn ang="0">
                    <a:pos x="35" y="0"/>
                  </a:cxn>
                  <a:cxn ang="0">
                    <a:pos x="39" y="2"/>
                  </a:cxn>
                  <a:cxn ang="0">
                    <a:pos x="42" y="3"/>
                  </a:cxn>
                  <a:cxn ang="0">
                    <a:pos x="45" y="7"/>
                  </a:cxn>
                  <a:cxn ang="0">
                    <a:pos x="47" y="10"/>
                  </a:cxn>
                  <a:cxn ang="0">
                    <a:pos x="45" y="11"/>
                  </a:cxn>
                  <a:cxn ang="0">
                    <a:pos x="42" y="13"/>
                  </a:cxn>
                  <a:cxn ang="0">
                    <a:pos x="40" y="15"/>
                  </a:cxn>
                  <a:cxn ang="0">
                    <a:pos x="16" y="15"/>
                  </a:cxn>
                  <a:cxn ang="0">
                    <a:pos x="14" y="13"/>
                  </a:cxn>
                  <a:cxn ang="0">
                    <a:pos x="11" y="11"/>
                  </a:cxn>
                  <a:cxn ang="0">
                    <a:pos x="6" y="11"/>
                  </a:cxn>
                  <a:cxn ang="0">
                    <a:pos x="4" y="12"/>
                  </a:cxn>
                  <a:cxn ang="0">
                    <a:pos x="2" y="13"/>
                  </a:cxn>
                  <a:cxn ang="0">
                    <a:pos x="0" y="15"/>
                  </a:cxn>
                  <a:cxn ang="0">
                    <a:pos x="2" y="11"/>
                  </a:cxn>
                  <a:cxn ang="0">
                    <a:pos x="9" y="7"/>
                  </a:cxn>
                  <a:cxn ang="0">
                    <a:pos x="17" y="3"/>
                  </a:cxn>
                  <a:cxn ang="0">
                    <a:pos x="25" y="1"/>
                  </a:cxn>
                  <a:cxn ang="0">
                    <a:pos x="30" y="0"/>
                  </a:cxn>
                </a:cxnLst>
                <a:rect l="0" t="0" r="r" b="b"/>
                <a:pathLst>
                  <a:path w="47" h="15">
                    <a:moveTo>
                      <a:pt x="30" y="0"/>
                    </a:moveTo>
                    <a:lnTo>
                      <a:pt x="35" y="0"/>
                    </a:lnTo>
                    <a:lnTo>
                      <a:pt x="39" y="2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7" y="10"/>
                    </a:lnTo>
                    <a:lnTo>
                      <a:pt x="45" y="11"/>
                    </a:lnTo>
                    <a:lnTo>
                      <a:pt x="42" y="13"/>
                    </a:lnTo>
                    <a:lnTo>
                      <a:pt x="40" y="15"/>
                    </a:lnTo>
                    <a:lnTo>
                      <a:pt x="16" y="15"/>
                    </a:lnTo>
                    <a:lnTo>
                      <a:pt x="14" y="13"/>
                    </a:lnTo>
                    <a:lnTo>
                      <a:pt x="11" y="11"/>
                    </a:lnTo>
                    <a:lnTo>
                      <a:pt x="6" y="11"/>
                    </a:lnTo>
                    <a:lnTo>
                      <a:pt x="4" y="12"/>
                    </a:lnTo>
                    <a:lnTo>
                      <a:pt x="2" y="13"/>
                    </a:lnTo>
                    <a:lnTo>
                      <a:pt x="0" y="15"/>
                    </a:lnTo>
                    <a:lnTo>
                      <a:pt x="2" y="11"/>
                    </a:lnTo>
                    <a:lnTo>
                      <a:pt x="9" y="7"/>
                    </a:lnTo>
                    <a:lnTo>
                      <a:pt x="17" y="3"/>
                    </a:lnTo>
                    <a:lnTo>
                      <a:pt x="25" y="1"/>
                    </a:lnTo>
                    <a:lnTo>
                      <a:pt x="3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7" name="Freeform 1253"/>
              <p:cNvSpPr>
                <a:spLocks/>
              </p:cNvSpPr>
              <p:nvPr/>
            </p:nvSpPr>
            <p:spPr bwMode="auto">
              <a:xfrm>
                <a:off x="3038069" y="1999820"/>
                <a:ext cx="84976" cy="43527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36" y="0"/>
                  </a:cxn>
                  <a:cxn ang="0">
                    <a:pos x="39" y="1"/>
                  </a:cxn>
                  <a:cxn ang="0">
                    <a:pos x="41" y="4"/>
                  </a:cxn>
                  <a:cxn ang="0">
                    <a:pos x="38" y="6"/>
                  </a:cxn>
                  <a:cxn ang="0">
                    <a:pos x="33" y="7"/>
                  </a:cxn>
                  <a:cxn ang="0">
                    <a:pos x="29" y="9"/>
                  </a:cxn>
                  <a:cxn ang="0">
                    <a:pos x="35" y="9"/>
                  </a:cxn>
                  <a:cxn ang="0">
                    <a:pos x="34" y="15"/>
                  </a:cxn>
                  <a:cxn ang="0">
                    <a:pos x="28" y="19"/>
                  </a:cxn>
                  <a:cxn ang="0">
                    <a:pos x="21" y="20"/>
                  </a:cxn>
                  <a:cxn ang="0">
                    <a:pos x="14" y="21"/>
                  </a:cxn>
                  <a:cxn ang="0">
                    <a:pos x="10" y="21"/>
                  </a:cxn>
                  <a:cxn ang="0">
                    <a:pos x="8" y="19"/>
                  </a:cxn>
                  <a:cxn ang="0">
                    <a:pos x="5" y="18"/>
                  </a:cxn>
                  <a:cxn ang="0">
                    <a:pos x="0" y="13"/>
                  </a:cxn>
                  <a:cxn ang="0">
                    <a:pos x="0" y="10"/>
                  </a:cxn>
                  <a:cxn ang="0">
                    <a:pos x="3" y="5"/>
                  </a:cxn>
                  <a:cxn ang="0">
                    <a:pos x="9" y="2"/>
                  </a:cxn>
                  <a:cxn ang="0">
                    <a:pos x="18" y="1"/>
                  </a:cxn>
                  <a:cxn ang="0">
                    <a:pos x="28" y="0"/>
                  </a:cxn>
                </a:cxnLst>
                <a:rect l="0" t="0" r="r" b="b"/>
                <a:pathLst>
                  <a:path w="41" h="21">
                    <a:moveTo>
                      <a:pt x="28" y="0"/>
                    </a:moveTo>
                    <a:lnTo>
                      <a:pt x="36" y="0"/>
                    </a:lnTo>
                    <a:lnTo>
                      <a:pt x="39" y="1"/>
                    </a:lnTo>
                    <a:lnTo>
                      <a:pt x="41" y="4"/>
                    </a:lnTo>
                    <a:lnTo>
                      <a:pt x="38" y="6"/>
                    </a:lnTo>
                    <a:lnTo>
                      <a:pt x="33" y="7"/>
                    </a:lnTo>
                    <a:lnTo>
                      <a:pt x="29" y="9"/>
                    </a:lnTo>
                    <a:lnTo>
                      <a:pt x="35" y="9"/>
                    </a:lnTo>
                    <a:lnTo>
                      <a:pt x="34" y="15"/>
                    </a:lnTo>
                    <a:lnTo>
                      <a:pt x="28" y="19"/>
                    </a:lnTo>
                    <a:lnTo>
                      <a:pt x="21" y="20"/>
                    </a:lnTo>
                    <a:lnTo>
                      <a:pt x="14" y="21"/>
                    </a:lnTo>
                    <a:lnTo>
                      <a:pt x="10" y="21"/>
                    </a:lnTo>
                    <a:lnTo>
                      <a:pt x="8" y="19"/>
                    </a:lnTo>
                    <a:lnTo>
                      <a:pt x="5" y="18"/>
                    </a:lnTo>
                    <a:lnTo>
                      <a:pt x="0" y="13"/>
                    </a:lnTo>
                    <a:lnTo>
                      <a:pt x="0" y="10"/>
                    </a:lnTo>
                    <a:lnTo>
                      <a:pt x="3" y="5"/>
                    </a:lnTo>
                    <a:lnTo>
                      <a:pt x="9" y="2"/>
                    </a:lnTo>
                    <a:lnTo>
                      <a:pt x="18" y="1"/>
                    </a:lnTo>
                    <a:lnTo>
                      <a:pt x="2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8" name="Freeform 1254"/>
              <p:cNvSpPr>
                <a:spLocks/>
              </p:cNvSpPr>
              <p:nvPr/>
            </p:nvSpPr>
            <p:spPr bwMode="auto">
              <a:xfrm>
                <a:off x="2998690" y="2003965"/>
                <a:ext cx="29015" cy="24872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8" y="3"/>
                  </a:cxn>
                  <a:cxn ang="0">
                    <a:pos x="9" y="4"/>
                  </a:cxn>
                  <a:cxn ang="0">
                    <a:pos x="12" y="5"/>
                  </a:cxn>
                  <a:cxn ang="0">
                    <a:pos x="13" y="5"/>
                  </a:cxn>
                  <a:cxn ang="0">
                    <a:pos x="14" y="7"/>
                  </a:cxn>
                  <a:cxn ang="0">
                    <a:pos x="13" y="8"/>
                  </a:cxn>
                  <a:cxn ang="0">
                    <a:pos x="12" y="11"/>
                  </a:cxn>
                  <a:cxn ang="0">
                    <a:pos x="10" y="12"/>
                  </a:cxn>
                  <a:cxn ang="0">
                    <a:pos x="5" y="12"/>
                  </a:cxn>
                  <a:cxn ang="0">
                    <a:pos x="0" y="7"/>
                  </a:cxn>
                  <a:cxn ang="0">
                    <a:pos x="0" y="3"/>
                  </a:cxn>
                  <a:cxn ang="0">
                    <a:pos x="3" y="0"/>
                  </a:cxn>
                </a:cxnLst>
                <a:rect l="0" t="0" r="r" b="b"/>
                <a:pathLst>
                  <a:path w="14" h="12">
                    <a:moveTo>
                      <a:pt x="3" y="0"/>
                    </a:moveTo>
                    <a:lnTo>
                      <a:pt x="8" y="3"/>
                    </a:lnTo>
                    <a:lnTo>
                      <a:pt x="9" y="4"/>
                    </a:lnTo>
                    <a:lnTo>
                      <a:pt x="12" y="5"/>
                    </a:lnTo>
                    <a:lnTo>
                      <a:pt x="13" y="5"/>
                    </a:lnTo>
                    <a:lnTo>
                      <a:pt x="14" y="7"/>
                    </a:lnTo>
                    <a:lnTo>
                      <a:pt x="13" y="8"/>
                    </a:lnTo>
                    <a:lnTo>
                      <a:pt x="12" y="11"/>
                    </a:lnTo>
                    <a:lnTo>
                      <a:pt x="10" y="12"/>
                    </a:lnTo>
                    <a:lnTo>
                      <a:pt x="5" y="12"/>
                    </a:lnTo>
                    <a:lnTo>
                      <a:pt x="0" y="7"/>
                    </a:lnTo>
                    <a:lnTo>
                      <a:pt x="0" y="3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9" name="Freeform 1255"/>
              <p:cNvSpPr>
                <a:spLocks/>
              </p:cNvSpPr>
              <p:nvPr/>
            </p:nvSpPr>
            <p:spPr bwMode="auto">
              <a:xfrm>
                <a:off x="3311644" y="2219520"/>
                <a:ext cx="143006" cy="111922"/>
              </a:xfrm>
              <a:custGeom>
                <a:avLst/>
                <a:gdLst/>
                <a:ahLst/>
                <a:cxnLst>
                  <a:cxn ang="0">
                    <a:pos x="21" y="0"/>
                  </a:cxn>
                  <a:cxn ang="0">
                    <a:pos x="55" y="0"/>
                  </a:cxn>
                  <a:cxn ang="0">
                    <a:pos x="56" y="1"/>
                  </a:cxn>
                  <a:cxn ang="0">
                    <a:pos x="59" y="2"/>
                  </a:cxn>
                  <a:cxn ang="0">
                    <a:pos x="59" y="3"/>
                  </a:cxn>
                  <a:cxn ang="0">
                    <a:pos x="58" y="7"/>
                  </a:cxn>
                  <a:cxn ang="0">
                    <a:pos x="56" y="10"/>
                  </a:cxn>
                  <a:cxn ang="0">
                    <a:pos x="54" y="12"/>
                  </a:cxn>
                  <a:cxn ang="0">
                    <a:pos x="50" y="15"/>
                  </a:cxn>
                  <a:cxn ang="0">
                    <a:pos x="47" y="16"/>
                  </a:cxn>
                  <a:cxn ang="0">
                    <a:pos x="45" y="18"/>
                  </a:cxn>
                  <a:cxn ang="0">
                    <a:pos x="47" y="18"/>
                  </a:cxn>
                  <a:cxn ang="0">
                    <a:pos x="50" y="17"/>
                  </a:cxn>
                  <a:cxn ang="0">
                    <a:pos x="53" y="17"/>
                  </a:cxn>
                  <a:cxn ang="0">
                    <a:pos x="55" y="16"/>
                  </a:cxn>
                  <a:cxn ang="0">
                    <a:pos x="58" y="17"/>
                  </a:cxn>
                  <a:cxn ang="0">
                    <a:pos x="59" y="17"/>
                  </a:cxn>
                  <a:cxn ang="0">
                    <a:pos x="60" y="18"/>
                  </a:cxn>
                  <a:cxn ang="0">
                    <a:pos x="60" y="22"/>
                  </a:cxn>
                  <a:cxn ang="0">
                    <a:pos x="59" y="22"/>
                  </a:cxn>
                  <a:cxn ang="0">
                    <a:pos x="59" y="25"/>
                  </a:cxn>
                  <a:cxn ang="0">
                    <a:pos x="61" y="25"/>
                  </a:cxn>
                  <a:cxn ang="0">
                    <a:pos x="64" y="26"/>
                  </a:cxn>
                  <a:cxn ang="0">
                    <a:pos x="66" y="26"/>
                  </a:cxn>
                  <a:cxn ang="0">
                    <a:pos x="69" y="27"/>
                  </a:cxn>
                  <a:cxn ang="0">
                    <a:pos x="68" y="37"/>
                  </a:cxn>
                  <a:cxn ang="0">
                    <a:pos x="65" y="42"/>
                  </a:cxn>
                  <a:cxn ang="0">
                    <a:pos x="63" y="45"/>
                  </a:cxn>
                  <a:cxn ang="0">
                    <a:pos x="59" y="46"/>
                  </a:cxn>
                  <a:cxn ang="0">
                    <a:pos x="53" y="47"/>
                  </a:cxn>
                  <a:cxn ang="0">
                    <a:pos x="50" y="49"/>
                  </a:cxn>
                  <a:cxn ang="0">
                    <a:pos x="49" y="50"/>
                  </a:cxn>
                  <a:cxn ang="0">
                    <a:pos x="47" y="52"/>
                  </a:cxn>
                  <a:cxn ang="0">
                    <a:pos x="46" y="54"/>
                  </a:cxn>
                  <a:cxn ang="0">
                    <a:pos x="41" y="54"/>
                  </a:cxn>
                  <a:cxn ang="0">
                    <a:pos x="39" y="52"/>
                  </a:cxn>
                  <a:cxn ang="0">
                    <a:pos x="37" y="51"/>
                  </a:cxn>
                  <a:cxn ang="0">
                    <a:pos x="36" y="49"/>
                  </a:cxn>
                  <a:cxn ang="0">
                    <a:pos x="35" y="47"/>
                  </a:cxn>
                  <a:cxn ang="0">
                    <a:pos x="24" y="40"/>
                  </a:cxn>
                  <a:cxn ang="0">
                    <a:pos x="11" y="34"/>
                  </a:cxn>
                  <a:cxn ang="0">
                    <a:pos x="0" y="26"/>
                  </a:cxn>
                  <a:cxn ang="0">
                    <a:pos x="0" y="18"/>
                  </a:cxn>
                  <a:cxn ang="0">
                    <a:pos x="4" y="20"/>
                  </a:cxn>
                  <a:cxn ang="0">
                    <a:pos x="9" y="21"/>
                  </a:cxn>
                  <a:cxn ang="0">
                    <a:pos x="12" y="22"/>
                  </a:cxn>
                  <a:cxn ang="0">
                    <a:pos x="17" y="23"/>
                  </a:cxn>
                  <a:cxn ang="0">
                    <a:pos x="24" y="23"/>
                  </a:cxn>
                  <a:cxn ang="0">
                    <a:pos x="24" y="12"/>
                  </a:cxn>
                  <a:cxn ang="0">
                    <a:pos x="19" y="12"/>
                  </a:cxn>
                  <a:cxn ang="0">
                    <a:pos x="15" y="11"/>
                  </a:cxn>
                  <a:cxn ang="0">
                    <a:pos x="14" y="11"/>
                  </a:cxn>
                  <a:cxn ang="0">
                    <a:pos x="11" y="10"/>
                  </a:cxn>
                  <a:cxn ang="0">
                    <a:pos x="11" y="7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4" y="3"/>
                  </a:cxn>
                  <a:cxn ang="0">
                    <a:pos x="21" y="0"/>
                  </a:cxn>
                </a:cxnLst>
                <a:rect l="0" t="0" r="r" b="b"/>
                <a:pathLst>
                  <a:path w="69" h="54">
                    <a:moveTo>
                      <a:pt x="21" y="0"/>
                    </a:moveTo>
                    <a:lnTo>
                      <a:pt x="55" y="0"/>
                    </a:lnTo>
                    <a:lnTo>
                      <a:pt x="56" y="1"/>
                    </a:lnTo>
                    <a:lnTo>
                      <a:pt x="59" y="2"/>
                    </a:lnTo>
                    <a:lnTo>
                      <a:pt x="59" y="3"/>
                    </a:lnTo>
                    <a:lnTo>
                      <a:pt x="58" y="7"/>
                    </a:lnTo>
                    <a:lnTo>
                      <a:pt x="56" y="10"/>
                    </a:lnTo>
                    <a:lnTo>
                      <a:pt x="54" y="12"/>
                    </a:lnTo>
                    <a:lnTo>
                      <a:pt x="50" y="15"/>
                    </a:lnTo>
                    <a:lnTo>
                      <a:pt x="47" y="16"/>
                    </a:lnTo>
                    <a:lnTo>
                      <a:pt x="45" y="18"/>
                    </a:lnTo>
                    <a:lnTo>
                      <a:pt x="47" y="18"/>
                    </a:lnTo>
                    <a:lnTo>
                      <a:pt x="50" y="17"/>
                    </a:lnTo>
                    <a:lnTo>
                      <a:pt x="53" y="17"/>
                    </a:lnTo>
                    <a:lnTo>
                      <a:pt x="55" y="16"/>
                    </a:lnTo>
                    <a:lnTo>
                      <a:pt x="58" y="17"/>
                    </a:lnTo>
                    <a:lnTo>
                      <a:pt x="59" y="17"/>
                    </a:lnTo>
                    <a:lnTo>
                      <a:pt x="60" y="18"/>
                    </a:lnTo>
                    <a:lnTo>
                      <a:pt x="60" y="22"/>
                    </a:lnTo>
                    <a:lnTo>
                      <a:pt x="59" y="22"/>
                    </a:lnTo>
                    <a:lnTo>
                      <a:pt x="59" y="25"/>
                    </a:lnTo>
                    <a:lnTo>
                      <a:pt x="61" y="25"/>
                    </a:lnTo>
                    <a:lnTo>
                      <a:pt x="64" y="26"/>
                    </a:lnTo>
                    <a:lnTo>
                      <a:pt x="66" y="26"/>
                    </a:lnTo>
                    <a:lnTo>
                      <a:pt x="69" y="27"/>
                    </a:lnTo>
                    <a:lnTo>
                      <a:pt x="68" y="37"/>
                    </a:lnTo>
                    <a:lnTo>
                      <a:pt x="65" y="42"/>
                    </a:lnTo>
                    <a:lnTo>
                      <a:pt x="63" y="45"/>
                    </a:lnTo>
                    <a:lnTo>
                      <a:pt x="59" y="46"/>
                    </a:lnTo>
                    <a:lnTo>
                      <a:pt x="53" y="47"/>
                    </a:lnTo>
                    <a:lnTo>
                      <a:pt x="50" y="49"/>
                    </a:lnTo>
                    <a:lnTo>
                      <a:pt x="49" y="50"/>
                    </a:lnTo>
                    <a:lnTo>
                      <a:pt x="47" y="52"/>
                    </a:lnTo>
                    <a:lnTo>
                      <a:pt x="46" y="54"/>
                    </a:lnTo>
                    <a:lnTo>
                      <a:pt x="41" y="54"/>
                    </a:lnTo>
                    <a:lnTo>
                      <a:pt x="39" y="52"/>
                    </a:lnTo>
                    <a:lnTo>
                      <a:pt x="37" y="51"/>
                    </a:lnTo>
                    <a:lnTo>
                      <a:pt x="36" y="49"/>
                    </a:lnTo>
                    <a:lnTo>
                      <a:pt x="35" y="47"/>
                    </a:lnTo>
                    <a:lnTo>
                      <a:pt x="24" y="40"/>
                    </a:lnTo>
                    <a:lnTo>
                      <a:pt x="11" y="34"/>
                    </a:lnTo>
                    <a:lnTo>
                      <a:pt x="0" y="26"/>
                    </a:lnTo>
                    <a:lnTo>
                      <a:pt x="0" y="18"/>
                    </a:lnTo>
                    <a:lnTo>
                      <a:pt x="4" y="20"/>
                    </a:lnTo>
                    <a:lnTo>
                      <a:pt x="9" y="21"/>
                    </a:lnTo>
                    <a:lnTo>
                      <a:pt x="12" y="22"/>
                    </a:lnTo>
                    <a:lnTo>
                      <a:pt x="17" y="23"/>
                    </a:lnTo>
                    <a:lnTo>
                      <a:pt x="24" y="23"/>
                    </a:lnTo>
                    <a:lnTo>
                      <a:pt x="24" y="12"/>
                    </a:lnTo>
                    <a:lnTo>
                      <a:pt x="19" y="12"/>
                    </a:lnTo>
                    <a:lnTo>
                      <a:pt x="15" y="11"/>
                    </a:lnTo>
                    <a:lnTo>
                      <a:pt x="14" y="11"/>
                    </a:lnTo>
                    <a:lnTo>
                      <a:pt x="11" y="10"/>
                    </a:lnTo>
                    <a:lnTo>
                      <a:pt x="11" y="7"/>
                    </a:lnTo>
                    <a:lnTo>
                      <a:pt x="12" y="6"/>
                    </a:lnTo>
                    <a:lnTo>
                      <a:pt x="12" y="5"/>
                    </a:lnTo>
                    <a:lnTo>
                      <a:pt x="14" y="3"/>
                    </a:lnTo>
                    <a:lnTo>
                      <a:pt x="2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0" name="Freeform 1256"/>
              <p:cNvSpPr>
                <a:spLocks/>
              </p:cNvSpPr>
              <p:nvPr/>
            </p:nvSpPr>
            <p:spPr bwMode="auto">
              <a:xfrm>
                <a:off x="3259830" y="2074435"/>
                <a:ext cx="157514" cy="80833"/>
              </a:xfrm>
              <a:custGeom>
                <a:avLst/>
                <a:gdLst/>
                <a:ahLst/>
                <a:cxnLst>
                  <a:cxn ang="0">
                    <a:pos x="46" y="0"/>
                  </a:cxn>
                  <a:cxn ang="0">
                    <a:pos x="52" y="4"/>
                  </a:cxn>
                  <a:cxn ang="0">
                    <a:pos x="62" y="5"/>
                  </a:cxn>
                  <a:cxn ang="0">
                    <a:pos x="66" y="2"/>
                  </a:cxn>
                  <a:cxn ang="0">
                    <a:pos x="75" y="4"/>
                  </a:cxn>
                  <a:cxn ang="0">
                    <a:pos x="76" y="12"/>
                  </a:cxn>
                  <a:cxn ang="0">
                    <a:pos x="74" y="38"/>
                  </a:cxn>
                  <a:cxn ang="0">
                    <a:pos x="66" y="39"/>
                  </a:cxn>
                  <a:cxn ang="0">
                    <a:pos x="44" y="38"/>
                  </a:cxn>
                  <a:cxn ang="0">
                    <a:pos x="45" y="34"/>
                  </a:cxn>
                  <a:cxn ang="0">
                    <a:pos x="46" y="31"/>
                  </a:cxn>
                  <a:cxn ang="0">
                    <a:pos x="47" y="28"/>
                  </a:cxn>
                  <a:cxn ang="0">
                    <a:pos x="51" y="26"/>
                  </a:cxn>
                  <a:cxn ang="0">
                    <a:pos x="56" y="24"/>
                  </a:cxn>
                  <a:cxn ang="0">
                    <a:pos x="56" y="23"/>
                  </a:cxn>
                  <a:cxn ang="0">
                    <a:pos x="52" y="22"/>
                  </a:cxn>
                  <a:cxn ang="0">
                    <a:pos x="32" y="24"/>
                  </a:cxn>
                  <a:cxn ang="0">
                    <a:pos x="21" y="26"/>
                  </a:cxn>
                  <a:cxn ang="0">
                    <a:pos x="17" y="23"/>
                  </a:cxn>
                  <a:cxn ang="0">
                    <a:pos x="11" y="22"/>
                  </a:cxn>
                  <a:cxn ang="0">
                    <a:pos x="5" y="17"/>
                  </a:cxn>
                  <a:cxn ang="0">
                    <a:pos x="0" y="13"/>
                  </a:cxn>
                  <a:cxn ang="0">
                    <a:pos x="1" y="7"/>
                  </a:cxn>
                  <a:cxn ang="0">
                    <a:pos x="0" y="2"/>
                  </a:cxn>
                  <a:cxn ang="0">
                    <a:pos x="10" y="4"/>
                  </a:cxn>
                  <a:cxn ang="0">
                    <a:pos x="35" y="19"/>
                  </a:cxn>
                  <a:cxn ang="0">
                    <a:pos x="26" y="12"/>
                  </a:cxn>
                  <a:cxn ang="0">
                    <a:pos x="32" y="8"/>
                  </a:cxn>
                  <a:cxn ang="0">
                    <a:pos x="42" y="14"/>
                  </a:cxn>
                  <a:cxn ang="0">
                    <a:pos x="49" y="7"/>
                  </a:cxn>
                  <a:cxn ang="0">
                    <a:pos x="36" y="4"/>
                  </a:cxn>
                  <a:cxn ang="0">
                    <a:pos x="37" y="0"/>
                  </a:cxn>
                </a:cxnLst>
                <a:rect l="0" t="0" r="r" b="b"/>
                <a:pathLst>
                  <a:path w="76" h="39">
                    <a:moveTo>
                      <a:pt x="37" y="0"/>
                    </a:moveTo>
                    <a:lnTo>
                      <a:pt x="46" y="0"/>
                    </a:lnTo>
                    <a:lnTo>
                      <a:pt x="49" y="2"/>
                    </a:lnTo>
                    <a:lnTo>
                      <a:pt x="52" y="4"/>
                    </a:lnTo>
                    <a:lnTo>
                      <a:pt x="56" y="5"/>
                    </a:lnTo>
                    <a:lnTo>
                      <a:pt x="62" y="5"/>
                    </a:lnTo>
                    <a:lnTo>
                      <a:pt x="64" y="3"/>
                    </a:lnTo>
                    <a:lnTo>
                      <a:pt x="66" y="2"/>
                    </a:lnTo>
                    <a:lnTo>
                      <a:pt x="72" y="2"/>
                    </a:lnTo>
                    <a:lnTo>
                      <a:pt x="75" y="4"/>
                    </a:lnTo>
                    <a:lnTo>
                      <a:pt x="76" y="7"/>
                    </a:lnTo>
                    <a:lnTo>
                      <a:pt x="76" y="12"/>
                    </a:lnTo>
                    <a:lnTo>
                      <a:pt x="72" y="31"/>
                    </a:lnTo>
                    <a:lnTo>
                      <a:pt x="74" y="38"/>
                    </a:lnTo>
                    <a:lnTo>
                      <a:pt x="70" y="38"/>
                    </a:lnTo>
                    <a:lnTo>
                      <a:pt x="66" y="39"/>
                    </a:lnTo>
                    <a:lnTo>
                      <a:pt x="45" y="39"/>
                    </a:lnTo>
                    <a:lnTo>
                      <a:pt x="44" y="38"/>
                    </a:lnTo>
                    <a:lnTo>
                      <a:pt x="44" y="36"/>
                    </a:lnTo>
                    <a:lnTo>
                      <a:pt x="45" y="34"/>
                    </a:lnTo>
                    <a:lnTo>
                      <a:pt x="47" y="33"/>
                    </a:lnTo>
                    <a:lnTo>
                      <a:pt x="46" y="31"/>
                    </a:lnTo>
                    <a:lnTo>
                      <a:pt x="47" y="29"/>
                    </a:lnTo>
                    <a:lnTo>
                      <a:pt x="47" y="28"/>
                    </a:lnTo>
                    <a:lnTo>
                      <a:pt x="50" y="27"/>
                    </a:lnTo>
                    <a:lnTo>
                      <a:pt x="51" y="26"/>
                    </a:lnTo>
                    <a:lnTo>
                      <a:pt x="54" y="26"/>
                    </a:lnTo>
                    <a:lnTo>
                      <a:pt x="56" y="24"/>
                    </a:lnTo>
                    <a:lnTo>
                      <a:pt x="57" y="23"/>
                    </a:lnTo>
                    <a:lnTo>
                      <a:pt x="56" y="23"/>
                    </a:lnTo>
                    <a:lnTo>
                      <a:pt x="54" y="22"/>
                    </a:lnTo>
                    <a:lnTo>
                      <a:pt x="52" y="22"/>
                    </a:lnTo>
                    <a:lnTo>
                      <a:pt x="44" y="23"/>
                    </a:lnTo>
                    <a:lnTo>
                      <a:pt x="32" y="24"/>
                    </a:lnTo>
                    <a:lnTo>
                      <a:pt x="22" y="26"/>
                    </a:lnTo>
                    <a:lnTo>
                      <a:pt x="21" y="26"/>
                    </a:lnTo>
                    <a:lnTo>
                      <a:pt x="19" y="24"/>
                    </a:lnTo>
                    <a:lnTo>
                      <a:pt x="17" y="23"/>
                    </a:lnTo>
                    <a:lnTo>
                      <a:pt x="17" y="22"/>
                    </a:lnTo>
                    <a:lnTo>
                      <a:pt x="11" y="22"/>
                    </a:lnTo>
                    <a:lnTo>
                      <a:pt x="10" y="17"/>
                    </a:lnTo>
                    <a:lnTo>
                      <a:pt x="5" y="17"/>
                    </a:lnTo>
                    <a:lnTo>
                      <a:pt x="2" y="14"/>
                    </a:lnTo>
                    <a:lnTo>
                      <a:pt x="0" y="13"/>
                    </a:lnTo>
                    <a:lnTo>
                      <a:pt x="0" y="5"/>
                    </a:lnTo>
                    <a:lnTo>
                      <a:pt x="1" y="7"/>
                    </a:lnTo>
                    <a:lnTo>
                      <a:pt x="0" y="4"/>
                    </a:lnTo>
                    <a:lnTo>
                      <a:pt x="0" y="2"/>
                    </a:lnTo>
                    <a:lnTo>
                      <a:pt x="3" y="2"/>
                    </a:lnTo>
                    <a:lnTo>
                      <a:pt x="10" y="4"/>
                    </a:lnTo>
                    <a:lnTo>
                      <a:pt x="29" y="19"/>
                    </a:lnTo>
                    <a:lnTo>
                      <a:pt x="35" y="19"/>
                    </a:lnTo>
                    <a:lnTo>
                      <a:pt x="30" y="16"/>
                    </a:lnTo>
                    <a:lnTo>
                      <a:pt x="26" y="12"/>
                    </a:lnTo>
                    <a:lnTo>
                      <a:pt x="26" y="7"/>
                    </a:lnTo>
                    <a:lnTo>
                      <a:pt x="32" y="8"/>
                    </a:lnTo>
                    <a:lnTo>
                      <a:pt x="37" y="10"/>
                    </a:lnTo>
                    <a:lnTo>
                      <a:pt x="42" y="14"/>
                    </a:lnTo>
                    <a:lnTo>
                      <a:pt x="49" y="16"/>
                    </a:lnTo>
                    <a:lnTo>
                      <a:pt x="49" y="7"/>
                    </a:lnTo>
                    <a:lnTo>
                      <a:pt x="41" y="7"/>
                    </a:lnTo>
                    <a:lnTo>
                      <a:pt x="36" y="4"/>
                    </a:lnTo>
                    <a:lnTo>
                      <a:pt x="35" y="2"/>
                    </a:lnTo>
                    <a:lnTo>
                      <a:pt x="3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1" name="Freeform 1257"/>
              <p:cNvSpPr>
                <a:spLocks/>
              </p:cNvSpPr>
              <p:nvPr/>
            </p:nvSpPr>
            <p:spPr bwMode="auto">
              <a:xfrm>
                <a:off x="3382110" y="2397768"/>
                <a:ext cx="93265" cy="55962"/>
              </a:xfrm>
              <a:custGeom>
                <a:avLst/>
                <a:gdLst/>
                <a:ahLst/>
                <a:cxnLst>
                  <a:cxn ang="0">
                    <a:pos x="17" y="0"/>
                  </a:cxn>
                  <a:cxn ang="0">
                    <a:pos x="20" y="0"/>
                  </a:cxn>
                  <a:cxn ang="0">
                    <a:pos x="26" y="3"/>
                  </a:cxn>
                  <a:cxn ang="0">
                    <a:pos x="34" y="8"/>
                  </a:cxn>
                  <a:cxn ang="0">
                    <a:pos x="41" y="15"/>
                  </a:cxn>
                  <a:cxn ang="0">
                    <a:pos x="45" y="21"/>
                  </a:cxn>
                  <a:cxn ang="0">
                    <a:pos x="42" y="23"/>
                  </a:cxn>
                  <a:cxn ang="0">
                    <a:pos x="35" y="27"/>
                  </a:cxn>
                  <a:cxn ang="0">
                    <a:pos x="20" y="23"/>
                  </a:cxn>
                  <a:cxn ang="0">
                    <a:pos x="11" y="21"/>
                  </a:cxn>
                  <a:cxn ang="0">
                    <a:pos x="3" y="17"/>
                  </a:cxn>
                  <a:cxn ang="0">
                    <a:pos x="0" y="15"/>
                  </a:cxn>
                  <a:cxn ang="0">
                    <a:pos x="0" y="14"/>
                  </a:cxn>
                  <a:cxn ang="0">
                    <a:pos x="1" y="13"/>
                  </a:cxn>
                  <a:cxn ang="0">
                    <a:pos x="8" y="13"/>
                  </a:cxn>
                  <a:cxn ang="0">
                    <a:pos x="11" y="10"/>
                  </a:cxn>
                  <a:cxn ang="0">
                    <a:pos x="12" y="8"/>
                  </a:cxn>
                  <a:cxn ang="0">
                    <a:pos x="12" y="7"/>
                  </a:cxn>
                  <a:cxn ang="0">
                    <a:pos x="15" y="2"/>
                  </a:cxn>
                  <a:cxn ang="0">
                    <a:pos x="17" y="0"/>
                  </a:cxn>
                </a:cxnLst>
                <a:rect l="0" t="0" r="r" b="b"/>
                <a:pathLst>
                  <a:path w="45" h="27">
                    <a:moveTo>
                      <a:pt x="17" y="0"/>
                    </a:moveTo>
                    <a:lnTo>
                      <a:pt x="20" y="0"/>
                    </a:lnTo>
                    <a:lnTo>
                      <a:pt x="26" y="3"/>
                    </a:lnTo>
                    <a:lnTo>
                      <a:pt x="34" y="8"/>
                    </a:lnTo>
                    <a:lnTo>
                      <a:pt x="41" y="15"/>
                    </a:lnTo>
                    <a:lnTo>
                      <a:pt x="45" y="21"/>
                    </a:lnTo>
                    <a:lnTo>
                      <a:pt x="42" y="23"/>
                    </a:lnTo>
                    <a:lnTo>
                      <a:pt x="35" y="27"/>
                    </a:lnTo>
                    <a:lnTo>
                      <a:pt x="20" y="23"/>
                    </a:lnTo>
                    <a:lnTo>
                      <a:pt x="11" y="21"/>
                    </a:lnTo>
                    <a:lnTo>
                      <a:pt x="3" y="17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1" y="13"/>
                    </a:lnTo>
                    <a:lnTo>
                      <a:pt x="8" y="13"/>
                    </a:lnTo>
                    <a:lnTo>
                      <a:pt x="11" y="10"/>
                    </a:lnTo>
                    <a:lnTo>
                      <a:pt x="12" y="8"/>
                    </a:lnTo>
                    <a:lnTo>
                      <a:pt x="12" y="7"/>
                    </a:lnTo>
                    <a:lnTo>
                      <a:pt x="15" y="2"/>
                    </a:lnTo>
                    <a:lnTo>
                      <a:pt x="1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2" name="Freeform 1258"/>
              <p:cNvSpPr>
                <a:spLocks/>
              </p:cNvSpPr>
              <p:nvPr/>
            </p:nvSpPr>
            <p:spPr bwMode="auto">
              <a:xfrm>
                <a:off x="3469158" y="2198793"/>
                <a:ext cx="126426" cy="101561"/>
              </a:xfrm>
              <a:custGeom>
                <a:avLst/>
                <a:gdLst/>
                <a:ahLst/>
                <a:cxnLst>
                  <a:cxn ang="0">
                    <a:pos x="17" y="0"/>
                  </a:cxn>
                  <a:cxn ang="0">
                    <a:pos x="20" y="0"/>
                  </a:cxn>
                  <a:cxn ang="0">
                    <a:pos x="34" y="1"/>
                  </a:cxn>
                  <a:cxn ang="0">
                    <a:pos x="47" y="3"/>
                  </a:cxn>
                  <a:cxn ang="0">
                    <a:pos x="61" y="5"/>
                  </a:cxn>
                  <a:cxn ang="0">
                    <a:pos x="61" y="11"/>
                  </a:cxn>
                  <a:cxn ang="0">
                    <a:pos x="58" y="12"/>
                  </a:cxn>
                  <a:cxn ang="0">
                    <a:pos x="56" y="15"/>
                  </a:cxn>
                  <a:cxn ang="0">
                    <a:pos x="53" y="16"/>
                  </a:cxn>
                  <a:cxn ang="0">
                    <a:pos x="49" y="22"/>
                  </a:cxn>
                  <a:cxn ang="0">
                    <a:pos x="44" y="27"/>
                  </a:cxn>
                  <a:cxn ang="0">
                    <a:pos x="38" y="31"/>
                  </a:cxn>
                  <a:cxn ang="0">
                    <a:pos x="30" y="32"/>
                  </a:cxn>
                  <a:cxn ang="0">
                    <a:pos x="27" y="32"/>
                  </a:cxn>
                  <a:cxn ang="0">
                    <a:pos x="25" y="31"/>
                  </a:cxn>
                  <a:cxn ang="0">
                    <a:pos x="20" y="31"/>
                  </a:cxn>
                  <a:cxn ang="0">
                    <a:pos x="20" y="33"/>
                  </a:cxn>
                  <a:cxn ang="0">
                    <a:pos x="19" y="36"/>
                  </a:cxn>
                  <a:cxn ang="0">
                    <a:pos x="24" y="36"/>
                  </a:cxn>
                  <a:cxn ang="0">
                    <a:pos x="23" y="40"/>
                  </a:cxn>
                  <a:cxn ang="0">
                    <a:pos x="22" y="42"/>
                  </a:cxn>
                  <a:cxn ang="0">
                    <a:pos x="15" y="49"/>
                  </a:cxn>
                  <a:cxn ang="0">
                    <a:pos x="7" y="49"/>
                  </a:cxn>
                  <a:cxn ang="0">
                    <a:pos x="7" y="37"/>
                  </a:cxn>
                  <a:cxn ang="0">
                    <a:pos x="3" y="31"/>
                  </a:cxn>
                  <a:cxn ang="0">
                    <a:pos x="3" y="23"/>
                  </a:cxn>
                  <a:cxn ang="0">
                    <a:pos x="0" y="17"/>
                  </a:cxn>
                  <a:cxn ang="0">
                    <a:pos x="0" y="10"/>
                  </a:cxn>
                  <a:cxn ang="0">
                    <a:pos x="10" y="10"/>
                  </a:cxn>
                  <a:cxn ang="0">
                    <a:pos x="10" y="6"/>
                  </a:cxn>
                  <a:cxn ang="0">
                    <a:pos x="12" y="5"/>
                  </a:cxn>
                  <a:cxn ang="0">
                    <a:pos x="13" y="2"/>
                  </a:cxn>
                  <a:cxn ang="0">
                    <a:pos x="14" y="1"/>
                  </a:cxn>
                  <a:cxn ang="0">
                    <a:pos x="17" y="0"/>
                  </a:cxn>
                </a:cxnLst>
                <a:rect l="0" t="0" r="r" b="b"/>
                <a:pathLst>
                  <a:path w="61" h="49">
                    <a:moveTo>
                      <a:pt x="17" y="0"/>
                    </a:moveTo>
                    <a:lnTo>
                      <a:pt x="20" y="0"/>
                    </a:lnTo>
                    <a:lnTo>
                      <a:pt x="34" y="1"/>
                    </a:lnTo>
                    <a:lnTo>
                      <a:pt x="47" y="3"/>
                    </a:lnTo>
                    <a:lnTo>
                      <a:pt x="61" y="5"/>
                    </a:lnTo>
                    <a:lnTo>
                      <a:pt x="61" y="11"/>
                    </a:lnTo>
                    <a:lnTo>
                      <a:pt x="58" y="12"/>
                    </a:lnTo>
                    <a:lnTo>
                      <a:pt x="56" y="15"/>
                    </a:lnTo>
                    <a:lnTo>
                      <a:pt x="53" y="16"/>
                    </a:lnTo>
                    <a:lnTo>
                      <a:pt x="49" y="22"/>
                    </a:lnTo>
                    <a:lnTo>
                      <a:pt x="44" y="27"/>
                    </a:lnTo>
                    <a:lnTo>
                      <a:pt x="38" y="31"/>
                    </a:lnTo>
                    <a:lnTo>
                      <a:pt x="30" y="32"/>
                    </a:lnTo>
                    <a:lnTo>
                      <a:pt x="27" y="32"/>
                    </a:lnTo>
                    <a:lnTo>
                      <a:pt x="25" y="31"/>
                    </a:lnTo>
                    <a:lnTo>
                      <a:pt x="20" y="31"/>
                    </a:lnTo>
                    <a:lnTo>
                      <a:pt x="20" y="33"/>
                    </a:lnTo>
                    <a:lnTo>
                      <a:pt x="19" y="36"/>
                    </a:lnTo>
                    <a:lnTo>
                      <a:pt x="24" y="36"/>
                    </a:lnTo>
                    <a:lnTo>
                      <a:pt x="23" y="40"/>
                    </a:lnTo>
                    <a:lnTo>
                      <a:pt x="22" y="42"/>
                    </a:lnTo>
                    <a:lnTo>
                      <a:pt x="15" y="49"/>
                    </a:lnTo>
                    <a:lnTo>
                      <a:pt x="7" y="49"/>
                    </a:lnTo>
                    <a:lnTo>
                      <a:pt x="7" y="37"/>
                    </a:lnTo>
                    <a:lnTo>
                      <a:pt x="3" y="31"/>
                    </a:lnTo>
                    <a:lnTo>
                      <a:pt x="3" y="23"/>
                    </a:lnTo>
                    <a:lnTo>
                      <a:pt x="0" y="17"/>
                    </a:lnTo>
                    <a:lnTo>
                      <a:pt x="0" y="10"/>
                    </a:lnTo>
                    <a:lnTo>
                      <a:pt x="10" y="10"/>
                    </a:lnTo>
                    <a:lnTo>
                      <a:pt x="10" y="6"/>
                    </a:lnTo>
                    <a:lnTo>
                      <a:pt x="12" y="5"/>
                    </a:lnTo>
                    <a:lnTo>
                      <a:pt x="13" y="2"/>
                    </a:lnTo>
                    <a:lnTo>
                      <a:pt x="14" y="1"/>
                    </a:lnTo>
                    <a:lnTo>
                      <a:pt x="1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3" name="Freeform 1259"/>
              <p:cNvSpPr>
                <a:spLocks/>
              </p:cNvSpPr>
              <p:nvPr/>
            </p:nvSpPr>
            <p:spPr bwMode="auto">
              <a:xfrm>
                <a:off x="3218380" y="2018475"/>
                <a:ext cx="41451" cy="3316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1"/>
                  </a:cxn>
                  <a:cxn ang="0">
                    <a:pos x="10" y="5"/>
                  </a:cxn>
                  <a:cxn ang="0">
                    <a:pos x="15" y="9"/>
                  </a:cxn>
                  <a:cxn ang="0">
                    <a:pos x="20" y="11"/>
                  </a:cxn>
                  <a:cxn ang="0">
                    <a:pos x="20" y="14"/>
                  </a:cxn>
                  <a:cxn ang="0">
                    <a:pos x="18" y="15"/>
                  </a:cxn>
                  <a:cxn ang="0">
                    <a:pos x="16" y="16"/>
                  </a:cxn>
                  <a:cxn ang="0">
                    <a:pos x="11" y="16"/>
                  </a:cxn>
                  <a:cxn ang="0">
                    <a:pos x="10" y="14"/>
                  </a:cxn>
                  <a:cxn ang="0">
                    <a:pos x="6" y="11"/>
                  </a:cxn>
                  <a:cxn ang="0">
                    <a:pos x="3" y="9"/>
                  </a:cxn>
                  <a:cxn ang="0">
                    <a:pos x="2" y="6"/>
                  </a:cxn>
                  <a:cxn ang="0">
                    <a:pos x="0" y="2"/>
                  </a:cxn>
                  <a:cxn ang="0">
                    <a:pos x="0" y="0"/>
                  </a:cxn>
                </a:cxnLst>
                <a:rect l="0" t="0" r="r" b="b"/>
                <a:pathLst>
                  <a:path w="20" h="16">
                    <a:moveTo>
                      <a:pt x="0" y="0"/>
                    </a:moveTo>
                    <a:lnTo>
                      <a:pt x="6" y="1"/>
                    </a:lnTo>
                    <a:lnTo>
                      <a:pt x="10" y="5"/>
                    </a:lnTo>
                    <a:lnTo>
                      <a:pt x="15" y="9"/>
                    </a:lnTo>
                    <a:lnTo>
                      <a:pt x="20" y="11"/>
                    </a:lnTo>
                    <a:lnTo>
                      <a:pt x="20" y="14"/>
                    </a:lnTo>
                    <a:lnTo>
                      <a:pt x="18" y="15"/>
                    </a:lnTo>
                    <a:lnTo>
                      <a:pt x="16" y="16"/>
                    </a:lnTo>
                    <a:lnTo>
                      <a:pt x="11" y="16"/>
                    </a:lnTo>
                    <a:lnTo>
                      <a:pt x="10" y="14"/>
                    </a:lnTo>
                    <a:lnTo>
                      <a:pt x="6" y="11"/>
                    </a:lnTo>
                    <a:lnTo>
                      <a:pt x="3" y="9"/>
                    </a:lnTo>
                    <a:lnTo>
                      <a:pt x="2" y="6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4" name="Freeform 1260"/>
              <p:cNvSpPr>
                <a:spLocks/>
              </p:cNvSpPr>
              <p:nvPr/>
            </p:nvSpPr>
            <p:spPr bwMode="auto">
              <a:xfrm>
                <a:off x="3243250" y="2132468"/>
                <a:ext cx="29015" cy="22800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11" y="1"/>
                  </a:cxn>
                  <a:cxn ang="0">
                    <a:pos x="13" y="3"/>
                  </a:cxn>
                  <a:cxn ang="0">
                    <a:pos x="14" y="5"/>
                  </a:cxn>
                  <a:cxn ang="0">
                    <a:pos x="14" y="9"/>
                  </a:cxn>
                  <a:cxn ang="0">
                    <a:pos x="11" y="11"/>
                  </a:cxn>
                  <a:cxn ang="0">
                    <a:pos x="0" y="11"/>
                  </a:cxn>
                  <a:cxn ang="0">
                    <a:pos x="1" y="8"/>
                  </a:cxn>
                  <a:cxn ang="0">
                    <a:pos x="3" y="5"/>
                  </a:cxn>
                  <a:cxn ang="0">
                    <a:pos x="5" y="3"/>
                  </a:cxn>
                  <a:cxn ang="0">
                    <a:pos x="8" y="1"/>
                  </a:cxn>
                  <a:cxn ang="0">
                    <a:pos x="11" y="0"/>
                  </a:cxn>
                </a:cxnLst>
                <a:rect l="0" t="0" r="r" b="b"/>
                <a:pathLst>
                  <a:path w="14" h="11">
                    <a:moveTo>
                      <a:pt x="11" y="0"/>
                    </a:moveTo>
                    <a:lnTo>
                      <a:pt x="11" y="1"/>
                    </a:lnTo>
                    <a:lnTo>
                      <a:pt x="13" y="3"/>
                    </a:lnTo>
                    <a:lnTo>
                      <a:pt x="14" y="5"/>
                    </a:lnTo>
                    <a:lnTo>
                      <a:pt x="14" y="9"/>
                    </a:lnTo>
                    <a:lnTo>
                      <a:pt x="11" y="11"/>
                    </a:lnTo>
                    <a:lnTo>
                      <a:pt x="0" y="11"/>
                    </a:lnTo>
                    <a:lnTo>
                      <a:pt x="1" y="8"/>
                    </a:lnTo>
                    <a:lnTo>
                      <a:pt x="3" y="5"/>
                    </a:lnTo>
                    <a:lnTo>
                      <a:pt x="5" y="3"/>
                    </a:lnTo>
                    <a:lnTo>
                      <a:pt x="8" y="1"/>
                    </a:lnTo>
                    <a:lnTo>
                      <a:pt x="1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" name="Freeform 1261"/>
              <p:cNvSpPr>
                <a:spLocks/>
              </p:cNvSpPr>
              <p:nvPr/>
            </p:nvSpPr>
            <p:spPr bwMode="auto">
              <a:xfrm>
                <a:off x="3228744" y="1933495"/>
                <a:ext cx="155441" cy="84979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17" y="0"/>
                  </a:cxn>
                  <a:cxn ang="0">
                    <a:pos x="20" y="3"/>
                  </a:cxn>
                  <a:cxn ang="0">
                    <a:pos x="22" y="4"/>
                  </a:cxn>
                  <a:cxn ang="0">
                    <a:pos x="26" y="8"/>
                  </a:cxn>
                  <a:cxn ang="0">
                    <a:pos x="31" y="8"/>
                  </a:cxn>
                  <a:cxn ang="0">
                    <a:pos x="32" y="6"/>
                  </a:cxn>
                  <a:cxn ang="0">
                    <a:pos x="35" y="4"/>
                  </a:cxn>
                  <a:cxn ang="0">
                    <a:pos x="40" y="4"/>
                  </a:cxn>
                  <a:cxn ang="0">
                    <a:pos x="44" y="8"/>
                  </a:cxn>
                  <a:cxn ang="0">
                    <a:pos x="45" y="11"/>
                  </a:cxn>
                  <a:cxn ang="0">
                    <a:pos x="46" y="12"/>
                  </a:cxn>
                  <a:cxn ang="0">
                    <a:pos x="47" y="14"/>
                  </a:cxn>
                  <a:cxn ang="0">
                    <a:pos x="50" y="14"/>
                  </a:cxn>
                  <a:cxn ang="0">
                    <a:pos x="51" y="12"/>
                  </a:cxn>
                  <a:cxn ang="0">
                    <a:pos x="54" y="11"/>
                  </a:cxn>
                  <a:cxn ang="0">
                    <a:pos x="55" y="11"/>
                  </a:cxn>
                  <a:cxn ang="0">
                    <a:pos x="59" y="12"/>
                  </a:cxn>
                  <a:cxn ang="0">
                    <a:pos x="61" y="13"/>
                  </a:cxn>
                  <a:cxn ang="0">
                    <a:pos x="67" y="19"/>
                  </a:cxn>
                  <a:cxn ang="0">
                    <a:pos x="65" y="22"/>
                  </a:cxn>
                  <a:cxn ang="0">
                    <a:pos x="64" y="24"/>
                  </a:cxn>
                  <a:cxn ang="0">
                    <a:pos x="66" y="26"/>
                  </a:cxn>
                  <a:cxn ang="0">
                    <a:pos x="69" y="28"/>
                  </a:cxn>
                  <a:cxn ang="0">
                    <a:pos x="72" y="29"/>
                  </a:cxn>
                  <a:cxn ang="0">
                    <a:pos x="75" y="34"/>
                  </a:cxn>
                  <a:cxn ang="0">
                    <a:pos x="75" y="37"/>
                  </a:cxn>
                  <a:cxn ang="0">
                    <a:pos x="74" y="38"/>
                  </a:cxn>
                  <a:cxn ang="0">
                    <a:pos x="71" y="39"/>
                  </a:cxn>
                  <a:cxn ang="0">
                    <a:pos x="70" y="41"/>
                  </a:cxn>
                  <a:cxn ang="0">
                    <a:pos x="64" y="41"/>
                  </a:cxn>
                  <a:cxn ang="0">
                    <a:pos x="54" y="31"/>
                  </a:cxn>
                  <a:cxn ang="0">
                    <a:pos x="45" y="31"/>
                  </a:cxn>
                  <a:cxn ang="0">
                    <a:pos x="40" y="29"/>
                  </a:cxn>
                  <a:cxn ang="0">
                    <a:pos x="36" y="28"/>
                  </a:cxn>
                  <a:cxn ang="0">
                    <a:pos x="31" y="28"/>
                  </a:cxn>
                  <a:cxn ang="0">
                    <a:pos x="30" y="27"/>
                  </a:cxn>
                  <a:cxn ang="0">
                    <a:pos x="27" y="26"/>
                  </a:cxn>
                  <a:cxn ang="0">
                    <a:pos x="23" y="26"/>
                  </a:cxn>
                  <a:cxn ang="0">
                    <a:pos x="21" y="27"/>
                  </a:cxn>
                  <a:cxn ang="0">
                    <a:pos x="11" y="27"/>
                  </a:cxn>
                  <a:cxn ang="0">
                    <a:pos x="8" y="26"/>
                  </a:cxn>
                  <a:cxn ang="0">
                    <a:pos x="6" y="23"/>
                  </a:cxn>
                  <a:cxn ang="0">
                    <a:pos x="8" y="21"/>
                  </a:cxn>
                  <a:cxn ang="0">
                    <a:pos x="12" y="21"/>
                  </a:cxn>
                  <a:cxn ang="0">
                    <a:pos x="15" y="19"/>
                  </a:cxn>
                  <a:cxn ang="0">
                    <a:pos x="18" y="19"/>
                  </a:cxn>
                  <a:cxn ang="0">
                    <a:pos x="17" y="18"/>
                  </a:cxn>
                  <a:cxn ang="0">
                    <a:pos x="17" y="16"/>
                  </a:cxn>
                  <a:cxn ang="0">
                    <a:pos x="18" y="14"/>
                  </a:cxn>
                  <a:cxn ang="0">
                    <a:pos x="13" y="14"/>
                  </a:cxn>
                  <a:cxn ang="0">
                    <a:pos x="11" y="16"/>
                  </a:cxn>
                  <a:cxn ang="0">
                    <a:pos x="6" y="16"/>
                  </a:cxn>
                  <a:cxn ang="0">
                    <a:pos x="5" y="14"/>
                  </a:cxn>
                  <a:cxn ang="0">
                    <a:pos x="7" y="9"/>
                  </a:cxn>
                  <a:cxn ang="0">
                    <a:pos x="3" y="9"/>
                  </a:cxn>
                  <a:cxn ang="0">
                    <a:pos x="1" y="8"/>
                  </a:cxn>
                  <a:cxn ang="0">
                    <a:pos x="0" y="7"/>
                  </a:cxn>
                  <a:cxn ang="0">
                    <a:pos x="0" y="4"/>
                  </a:cxn>
                  <a:cxn ang="0">
                    <a:pos x="3" y="3"/>
                  </a:cxn>
                  <a:cxn ang="0">
                    <a:pos x="6" y="2"/>
                  </a:cxn>
                  <a:cxn ang="0">
                    <a:pos x="10" y="0"/>
                  </a:cxn>
                </a:cxnLst>
                <a:rect l="0" t="0" r="r" b="b"/>
                <a:pathLst>
                  <a:path w="75" h="41">
                    <a:moveTo>
                      <a:pt x="10" y="0"/>
                    </a:moveTo>
                    <a:lnTo>
                      <a:pt x="17" y="0"/>
                    </a:lnTo>
                    <a:lnTo>
                      <a:pt x="20" y="3"/>
                    </a:lnTo>
                    <a:lnTo>
                      <a:pt x="22" y="4"/>
                    </a:lnTo>
                    <a:lnTo>
                      <a:pt x="26" y="8"/>
                    </a:lnTo>
                    <a:lnTo>
                      <a:pt x="31" y="8"/>
                    </a:lnTo>
                    <a:lnTo>
                      <a:pt x="32" y="6"/>
                    </a:lnTo>
                    <a:lnTo>
                      <a:pt x="35" y="4"/>
                    </a:lnTo>
                    <a:lnTo>
                      <a:pt x="40" y="4"/>
                    </a:lnTo>
                    <a:lnTo>
                      <a:pt x="44" y="8"/>
                    </a:lnTo>
                    <a:lnTo>
                      <a:pt x="45" y="11"/>
                    </a:lnTo>
                    <a:lnTo>
                      <a:pt x="46" y="12"/>
                    </a:lnTo>
                    <a:lnTo>
                      <a:pt x="47" y="14"/>
                    </a:lnTo>
                    <a:lnTo>
                      <a:pt x="50" y="14"/>
                    </a:lnTo>
                    <a:lnTo>
                      <a:pt x="51" y="12"/>
                    </a:lnTo>
                    <a:lnTo>
                      <a:pt x="54" y="11"/>
                    </a:lnTo>
                    <a:lnTo>
                      <a:pt x="55" y="11"/>
                    </a:lnTo>
                    <a:lnTo>
                      <a:pt x="59" y="12"/>
                    </a:lnTo>
                    <a:lnTo>
                      <a:pt x="61" y="13"/>
                    </a:lnTo>
                    <a:lnTo>
                      <a:pt x="67" y="19"/>
                    </a:lnTo>
                    <a:lnTo>
                      <a:pt x="65" y="22"/>
                    </a:lnTo>
                    <a:lnTo>
                      <a:pt x="64" y="24"/>
                    </a:lnTo>
                    <a:lnTo>
                      <a:pt x="66" y="26"/>
                    </a:lnTo>
                    <a:lnTo>
                      <a:pt x="69" y="28"/>
                    </a:lnTo>
                    <a:lnTo>
                      <a:pt x="72" y="29"/>
                    </a:lnTo>
                    <a:lnTo>
                      <a:pt x="75" y="34"/>
                    </a:lnTo>
                    <a:lnTo>
                      <a:pt x="75" y="37"/>
                    </a:lnTo>
                    <a:lnTo>
                      <a:pt x="74" y="38"/>
                    </a:lnTo>
                    <a:lnTo>
                      <a:pt x="71" y="39"/>
                    </a:lnTo>
                    <a:lnTo>
                      <a:pt x="70" y="41"/>
                    </a:lnTo>
                    <a:lnTo>
                      <a:pt x="64" y="41"/>
                    </a:lnTo>
                    <a:lnTo>
                      <a:pt x="54" y="31"/>
                    </a:lnTo>
                    <a:lnTo>
                      <a:pt x="45" y="31"/>
                    </a:lnTo>
                    <a:lnTo>
                      <a:pt x="40" y="29"/>
                    </a:lnTo>
                    <a:lnTo>
                      <a:pt x="36" y="28"/>
                    </a:lnTo>
                    <a:lnTo>
                      <a:pt x="31" y="28"/>
                    </a:lnTo>
                    <a:lnTo>
                      <a:pt x="30" y="27"/>
                    </a:lnTo>
                    <a:lnTo>
                      <a:pt x="27" y="26"/>
                    </a:lnTo>
                    <a:lnTo>
                      <a:pt x="23" y="26"/>
                    </a:lnTo>
                    <a:lnTo>
                      <a:pt x="21" y="27"/>
                    </a:lnTo>
                    <a:lnTo>
                      <a:pt x="11" y="27"/>
                    </a:lnTo>
                    <a:lnTo>
                      <a:pt x="8" y="26"/>
                    </a:lnTo>
                    <a:lnTo>
                      <a:pt x="6" y="23"/>
                    </a:lnTo>
                    <a:lnTo>
                      <a:pt x="8" y="21"/>
                    </a:lnTo>
                    <a:lnTo>
                      <a:pt x="12" y="21"/>
                    </a:lnTo>
                    <a:lnTo>
                      <a:pt x="15" y="19"/>
                    </a:lnTo>
                    <a:lnTo>
                      <a:pt x="18" y="19"/>
                    </a:lnTo>
                    <a:lnTo>
                      <a:pt x="17" y="18"/>
                    </a:lnTo>
                    <a:lnTo>
                      <a:pt x="17" y="16"/>
                    </a:lnTo>
                    <a:lnTo>
                      <a:pt x="18" y="14"/>
                    </a:lnTo>
                    <a:lnTo>
                      <a:pt x="13" y="14"/>
                    </a:lnTo>
                    <a:lnTo>
                      <a:pt x="11" y="16"/>
                    </a:lnTo>
                    <a:lnTo>
                      <a:pt x="6" y="16"/>
                    </a:lnTo>
                    <a:lnTo>
                      <a:pt x="5" y="14"/>
                    </a:lnTo>
                    <a:lnTo>
                      <a:pt x="7" y="9"/>
                    </a:lnTo>
                    <a:lnTo>
                      <a:pt x="3" y="9"/>
                    </a:lnTo>
                    <a:lnTo>
                      <a:pt x="1" y="8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3" y="3"/>
                    </a:lnTo>
                    <a:lnTo>
                      <a:pt x="6" y="2"/>
                    </a:lnTo>
                    <a:lnTo>
                      <a:pt x="1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" name="Freeform 1262"/>
              <p:cNvSpPr>
                <a:spLocks/>
              </p:cNvSpPr>
              <p:nvPr/>
            </p:nvSpPr>
            <p:spPr bwMode="auto">
              <a:xfrm>
                <a:off x="3301282" y="2003965"/>
                <a:ext cx="31089" cy="14509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9" y="0"/>
                  </a:cxn>
                  <a:cxn ang="0">
                    <a:pos x="10" y="2"/>
                  </a:cxn>
                  <a:cxn ang="0">
                    <a:pos x="15" y="4"/>
                  </a:cxn>
                  <a:cxn ang="0">
                    <a:pos x="14" y="5"/>
                  </a:cxn>
                  <a:cxn ang="0">
                    <a:pos x="10" y="7"/>
                  </a:cxn>
                  <a:cxn ang="0">
                    <a:pos x="0" y="7"/>
                  </a:cxn>
                  <a:cxn ang="0">
                    <a:pos x="0" y="3"/>
                  </a:cxn>
                  <a:cxn ang="0">
                    <a:pos x="2" y="3"/>
                  </a:cxn>
                  <a:cxn ang="0">
                    <a:pos x="5" y="0"/>
                  </a:cxn>
                </a:cxnLst>
                <a:rect l="0" t="0" r="r" b="b"/>
                <a:pathLst>
                  <a:path w="15" h="7">
                    <a:moveTo>
                      <a:pt x="5" y="0"/>
                    </a:moveTo>
                    <a:lnTo>
                      <a:pt x="9" y="0"/>
                    </a:lnTo>
                    <a:lnTo>
                      <a:pt x="10" y="2"/>
                    </a:lnTo>
                    <a:lnTo>
                      <a:pt x="15" y="4"/>
                    </a:lnTo>
                    <a:lnTo>
                      <a:pt x="14" y="5"/>
                    </a:lnTo>
                    <a:lnTo>
                      <a:pt x="10" y="7"/>
                    </a:lnTo>
                    <a:lnTo>
                      <a:pt x="0" y="7"/>
                    </a:lnTo>
                    <a:lnTo>
                      <a:pt x="0" y="3"/>
                    </a:lnTo>
                    <a:lnTo>
                      <a:pt x="2" y="3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7" name="Freeform 1263"/>
              <p:cNvSpPr>
                <a:spLocks/>
              </p:cNvSpPr>
              <p:nvPr/>
            </p:nvSpPr>
            <p:spPr bwMode="auto">
              <a:xfrm>
                <a:off x="3444288" y="2053708"/>
                <a:ext cx="412436" cy="130577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29" y="5"/>
                  </a:cxn>
                  <a:cxn ang="0">
                    <a:pos x="40" y="14"/>
                  </a:cxn>
                  <a:cxn ang="0">
                    <a:pos x="51" y="15"/>
                  </a:cxn>
                  <a:cxn ang="0">
                    <a:pos x="55" y="12"/>
                  </a:cxn>
                  <a:cxn ang="0">
                    <a:pos x="63" y="14"/>
                  </a:cxn>
                  <a:cxn ang="0">
                    <a:pos x="65" y="18"/>
                  </a:cxn>
                  <a:cxn ang="0">
                    <a:pos x="71" y="19"/>
                  </a:cxn>
                  <a:cxn ang="0">
                    <a:pos x="78" y="22"/>
                  </a:cxn>
                  <a:cxn ang="0">
                    <a:pos x="81" y="24"/>
                  </a:cxn>
                  <a:cxn ang="0">
                    <a:pos x="66" y="28"/>
                  </a:cxn>
                  <a:cxn ang="0">
                    <a:pos x="73" y="32"/>
                  </a:cxn>
                  <a:cxn ang="0">
                    <a:pos x="84" y="33"/>
                  </a:cxn>
                  <a:cxn ang="0">
                    <a:pos x="81" y="34"/>
                  </a:cxn>
                  <a:cxn ang="0">
                    <a:pos x="86" y="38"/>
                  </a:cxn>
                  <a:cxn ang="0">
                    <a:pos x="101" y="41"/>
                  </a:cxn>
                  <a:cxn ang="0">
                    <a:pos x="130" y="41"/>
                  </a:cxn>
                  <a:cxn ang="0">
                    <a:pos x="167" y="32"/>
                  </a:cxn>
                  <a:cxn ang="0">
                    <a:pos x="192" y="36"/>
                  </a:cxn>
                  <a:cxn ang="0">
                    <a:pos x="197" y="44"/>
                  </a:cxn>
                  <a:cxn ang="0">
                    <a:pos x="194" y="46"/>
                  </a:cxn>
                  <a:cxn ang="0">
                    <a:pos x="199" y="48"/>
                  </a:cxn>
                  <a:cxn ang="0">
                    <a:pos x="190" y="59"/>
                  </a:cxn>
                  <a:cxn ang="0">
                    <a:pos x="174" y="63"/>
                  </a:cxn>
                  <a:cxn ang="0">
                    <a:pos x="162" y="62"/>
                  </a:cxn>
                  <a:cxn ang="0">
                    <a:pos x="158" y="59"/>
                  </a:cxn>
                  <a:cxn ang="0">
                    <a:pos x="153" y="57"/>
                  </a:cxn>
                  <a:cxn ang="0">
                    <a:pos x="147" y="62"/>
                  </a:cxn>
                  <a:cxn ang="0">
                    <a:pos x="108" y="63"/>
                  </a:cxn>
                  <a:cxn ang="0">
                    <a:pos x="95" y="61"/>
                  </a:cxn>
                  <a:cxn ang="0">
                    <a:pos x="89" y="56"/>
                  </a:cxn>
                  <a:cxn ang="0">
                    <a:pos x="83" y="61"/>
                  </a:cxn>
                  <a:cxn ang="0">
                    <a:pos x="78" y="63"/>
                  </a:cxn>
                  <a:cxn ang="0">
                    <a:pos x="60" y="57"/>
                  </a:cxn>
                  <a:cxn ang="0">
                    <a:pos x="49" y="44"/>
                  </a:cxn>
                  <a:cxn ang="0">
                    <a:pos x="52" y="38"/>
                  </a:cxn>
                  <a:cxn ang="0">
                    <a:pos x="45" y="27"/>
                  </a:cxn>
                  <a:cxn ang="0">
                    <a:pos x="35" y="19"/>
                  </a:cxn>
                  <a:cxn ang="0">
                    <a:pos x="29" y="20"/>
                  </a:cxn>
                  <a:cxn ang="0">
                    <a:pos x="17" y="17"/>
                  </a:cxn>
                  <a:cxn ang="0">
                    <a:pos x="2" y="9"/>
                  </a:cxn>
                  <a:cxn ang="0">
                    <a:pos x="0" y="4"/>
                  </a:cxn>
                  <a:cxn ang="0">
                    <a:pos x="4" y="2"/>
                  </a:cxn>
                </a:cxnLst>
                <a:rect l="0" t="0" r="r" b="b"/>
                <a:pathLst>
                  <a:path w="199" h="63">
                    <a:moveTo>
                      <a:pt x="7" y="0"/>
                    </a:moveTo>
                    <a:lnTo>
                      <a:pt x="12" y="0"/>
                    </a:lnTo>
                    <a:lnTo>
                      <a:pt x="21" y="2"/>
                    </a:lnTo>
                    <a:lnTo>
                      <a:pt x="29" y="5"/>
                    </a:lnTo>
                    <a:lnTo>
                      <a:pt x="34" y="10"/>
                    </a:lnTo>
                    <a:lnTo>
                      <a:pt x="40" y="14"/>
                    </a:lnTo>
                    <a:lnTo>
                      <a:pt x="47" y="15"/>
                    </a:lnTo>
                    <a:lnTo>
                      <a:pt x="51" y="15"/>
                    </a:lnTo>
                    <a:lnTo>
                      <a:pt x="54" y="14"/>
                    </a:lnTo>
                    <a:lnTo>
                      <a:pt x="55" y="12"/>
                    </a:lnTo>
                    <a:lnTo>
                      <a:pt x="63" y="12"/>
                    </a:lnTo>
                    <a:lnTo>
                      <a:pt x="63" y="14"/>
                    </a:lnTo>
                    <a:lnTo>
                      <a:pt x="64" y="17"/>
                    </a:lnTo>
                    <a:lnTo>
                      <a:pt x="65" y="18"/>
                    </a:lnTo>
                    <a:lnTo>
                      <a:pt x="68" y="19"/>
                    </a:lnTo>
                    <a:lnTo>
                      <a:pt x="71" y="19"/>
                    </a:lnTo>
                    <a:lnTo>
                      <a:pt x="74" y="20"/>
                    </a:lnTo>
                    <a:lnTo>
                      <a:pt x="78" y="22"/>
                    </a:lnTo>
                    <a:lnTo>
                      <a:pt x="80" y="23"/>
                    </a:lnTo>
                    <a:lnTo>
                      <a:pt x="81" y="24"/>
                    </a:lnTo>
                    <a:lnTo>
                      <a:pt x="65" y="24"/>
                    </a:lnTo>
                    <a:lnTo>
                      <a:pt x="66" y="28"/>
                    </a:lnTo>
                    <a:lnTo>
                      <a:pt x="68" y="29"/>
                    </a:lnTo>
                    <a:lnTo>
                      <a:pt x="73" y="32"/>
                    </a:lnTo>
                    <a:lnTo>
                      <a:pt x="81" y="32"/>
                    </a:lnTo>
                    <a:lnTo>
                      <a:pt x="84" y="33"/>
                    </a:lnTo>
                    <a:lnTo>
                      <a:pt x="83" y="34"/>
                    </a:lnTo>
                    <a:lnTo>
                      <a:pt x="81" y="34"/>
                    </a:lnTo>
                    <a:lnTo>
                      <a:pt x="81" y="38"/>
                    </a:lnTo>
                    <a:lnTo>
                      <a:pt x="86" y="38"/>
                    </a:lnTo>
                    <a:lnTo>
                      <a:pt x="88" y="37"/>
                    </a:lnTo>
                    <a:lnTo>
                      <a:pt x="101" y="41"/>
                    </a:lnTo>
                    <a:lnTo>
                      <a:pt x="115" y="42"/>
                    </a:lnTo>
                    <a:lnTo>
                      <a:pt x="130" y="41"/>
                    </a:lnTo>
                    <a:lnTo>
                      <a:pt x="153" y="33"/>
                    </a:lnTo>
                    <a:lnTo>
                      <a:pt x="167" y="32"/>
                    </a:lnTo>
                    <a:lnTo>
                      <a:pt x="180" y="33"/>
                    </a:lnTo>
                    <a:lnTo>
                      <a:pt x="192" y="36"/>
                    </a:lnTo>
                    <a:lnTo>
                      <a:pt x="199" y="43"/>
                    </a:lnTo>
                    <a:lnTo>
                      <a:pt x="197" y="44"/>
                    </a:lnTo>
                    <a:lnTo>
                      <a:pt x="196" y="44"/>
                    </a:lnTo>
                    <a:lnTo>
                      <a:pt x="194" y="46"/>
                    </a:lnTo>
                    <a:lnTo>
                      <a:pt x="194" y="48"/>
                    </a:lnTo>
                    <a:lnTo>
                      <a:pt x="199" y="48"/>
                    </a:lnTo>
                    <a:lnTo>
                      <a:pt x="197" y="56"/>
                    </a:lnTo>
                    <a:lnTo>
                      <a:pt x="190" y="59"/>
                    </a:lnTo>
                    <a:lnTo>
                      <a:pt x="183" y="62"/>
                    </a:lnTo>
                    <a:lnTo>
                      <a:pt x="174" y="63"/>
                    </a:lnTo>
                    <a:lnTo>
                      <a:pt x="165" y="63"/>
                    </a:lnTo>
                    <a:lnTo>
                      <a:pt x="162" y="62"/>
                    </a:lnTo>
                    <a:lnTo>
                      <a:pt x="159" y="61"/>
                    </a:lnTo>
                    <a:lnTo>
                      <a:pt x="158" y="59"/>
                    </a:lnTo>
                    <a:lnTo>
                      <a:pt x="157" y="57"/>
                    </a:lnTo>
                    <a:lnTo>
                      <a:pt x="153" y="57"/>
                    </a:lnTo>
                    <a:lnTo>
                      <a:pt x="149" y="61"/>
                    </a:lnTo>
                    <a:lnTo>
                      <a:pt x="147" y="62"/>
                    </a:lnTo>
                    <a:lnTo>
                      <a:pt x="114" y="62"/>
                    </a:lnTo>
                    <a:lnTo>
                      <a:pt x="108" y="63"/>
                    </a:lnTo>
                    <a:lnTo>
                      <a:pt x="100" y="62"/>
                    </a:lnTo>
                    <a:lnTo>
                      <a:pt x="95" y="61"/>
                    </a:lnTo>
                    <a:lnTo>
                      <a:pt x="94" y="56"/>
                    </a:lnTo>
                    <a:lnTo>
                      <a:pt x="89" y="56"/>
                    </a:lnTo>
                    <a:lnTo>
                      <a:pt x="85" y="59"/>
                    </a:lnTo>
                    <a:lnTo>
                      <a:pt x="83" y="61"/>
                    </a:lnTo>
                    <a:lnTo>
                      <a:pt x="80" y="63"/>
                    </a:lnTo>
                    <a:lnTo>
                      <a:pt x="78" y="63"/>
                    </a:lnTo>
                    <a:lnTo>
                      <a:pt x="69" y="61"/>
                    </a:lnTo>
                    <a:lnTo>
                      <a:pt x="60" y="57"/>
                    </a:lnTo>
                    <a:lnTo>
                      <a:pt x="52" y="51"/>
                    </a:lnTo>
                    <a:lnTo>
                      <a:pt x="49" y="44"/>
                    </a:lnTo>
                    <a:lnTo>
                      <a:pt x="49" y="42"/>
                    </a:lnTo>
                    <a:lnTo>
                      <a:pt x="52" y="38"/>
                    </a:lnTo>
                    <a:lnTo>
                      <a:pt x="54" y="38"/>
                    </a:lnTo>
                    <a:lnTo>
                      <a:pt x="45" y="27"/>
                    </a:lnTo>
                    <a:lnTo>
                      <a:pt x="37" y="17"/>
                    </a:lnTo>
                    <a:lnTo>
                      <a:pt x="35" y="19"/>
                    </a:lnTo>
                    <a:lnTo>
                      <a:pt x="32" y="20"/>
                    </a:lnTo>
                    <a:lnTo>
                      <a:pt x="29" y="20"/>
                    </a:lnTo>
                    <a:lnTo>
                      <a:pt x="24" y="19"/>
                    </a:lnTo>
                    <a:lnTo>
                      <a:pt x="17" y="17"/>
                    </a:lnTo>
                    <a:lnTo>
                      <a:pt x="9" y="13"/>
                    </a:lnTo>
                    <a:lnTo>
                      <a:pt x="2" y="9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4" y="2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8" name="Freeform 1264"/>
              <p:cNvSpPr>
                <a:spLocks/>
              </p:cNvSpPr>
              <p:nvPr/>
            </p:nvSpPr>
            <p:spPr bwMode="auto">
              <a:xfrm>
                <a:off x="3448432" y="2124179"/>
                <a:ext cx="72539" cy="55962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22" y="0"/>
                  </a:cxn>
                  <a:cxn ang="0">
                    <a:pos x="33" y="8"/>
                  </a:cxn>
                  <a:cxn ang="0">
                    <a:pos x="34" y="10"/>
                  </a:cxn>
                  <a:cxn ang="0">
                    <a:pos x="35" y="14"/>
                  </a:cxn>
                  <a:cxn ang="0">
                    <a:pos x="35" y="18"/>
                  </a:cxn>
                  <a:cxn ang="0">
                    <a:pos x="34" y="22"/>
                  </a:cxn>
                  <a:cxn ang="0">
                    <a:pos x="33" y="24"/>
                  </a:cxn>
                  <a:cxn ang="0">
                    <a:pos x="30" y="25"/>
                  </a:cxn>
                  <a:cxn ang="0">
                    <a:pos x="27" y="27"/>
                  </a:cxn>
                  <a:cxn ang="0">
                    <a:pos x="23" y="25"/>
                  </a:cxn>
                  <a:cxn ang="0">
                    <a:pos x="17" y="23"/>
                  </a:cxn>
                  <a:cxn ang="0">
                    <a:pos x="9" y="19"/>
                  </a:cxn>
                  <a:cxn ang="0">
                    <a:pos x="3" y="17"/>
                  </a:cxn>
                  <a:cxn ang="0">
                    <a:pos x="0" y="15"/>
                  </a:cxn>
                  <a:cxn ang="0">
                    <a:pos x="0" y="13"/>
                  </a:cxn>
                  <a:cxn ang="0">
                    <a:pos x="2" y="12"/>
                  </a:cxn>
                  <a:cxn ang="0">
                    <a:pos x="4" y="10"/>
                  </a:cxn>
                  <a:cxn ang="0">
                    <a:pos x="5" y="9"/>
                  </a:cxn>
                  <a:cxn ang="0">
                    <a:pos x="7" y="9"/>
                  </a:cxn>
                  <a:cxn ang="0">
                    <a:pos x="9" y="8"/>
                  </a:cxn>
                  <a:cxn ang="0">
                    <a:pos x="9" y="5"/>
                  </a:cxn>
                  <a:cxn ang="0">
                    <a:pos x="14" y="0"/>
                  </a:cxn>
                </a:cxnLst>
                <a:rect l="0" t="0" r="r" b="b"/>
                <a:pathLst>
                  <a:path w="35" h="27">
                    <a:moveTo>
                      <a:pt x="14" y="0"/>
                    </a:moveTo>
                    <a:lnTo>
                      <a:pt x="22" y="0"/>
                    </a:lnTo>
                    <a:lnTo>
                      <a:pt x="33" y="8"/>
                    </a:lnTo>
                    <a:lnTo>
                      <a:pt x="34" y="10"/>
                    </a:lnTo>
                    <a:lnTo>
                      <a:pt x="35" y="14"/>
                    </a:lnTo>
                    <a:lnTo>
                      <a:pt x="35" y="18"/>
                    </a:lnTo>
                    <a:lnTo>
                      <a:pt x="34" y="22"/>
                    </a:lnTo>
                    <a:lnTo>
                      <a:pt x="33" y="24"/>
                    </a:lnTo>
                    <a:lnTo>
                      <a:pt x="30" y="25"/>
                    </a:lnTo>
                    <a:lnTo>
                      <a:pt x="27" y="27"/>
                    </a:lnTo>
                    <a:lnTo>
                      <a:pt x="23" y="25"/>
                    </a:lnTo>
                    <a:lnTo>
                      <a:pt x="17" y="23"/>
                    </a:lnTo>
                    <a:lnTo>
                      <a:pt x="9" y="19"/>
                    </a:lnTo>
                    <a:lnTo>
                      <a:pt x="3" y="17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2" y="12"/>
                    </a:lnTo>
                    <a:lnTo>
                      <a:pt x="4" y="10"/>
                    </a:lnTo>
                    <a:lnTo>
                      <a:pt x="5" y="9"/>
                    </a:lnTo>
                    <a:lnTo>
                      <a:pt x="7" y="9"/>
                    </a:lnTo>
                    <a:lnTo>
                      <a:pt x="9" y="8"/>
                    </a:lnTo>
                    <a:lnTo>
                      <a:pt x="9" y="5"/>
                    </a:lnTo>
                    <a:lnTo>
                      <a:pt x="1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9" name="Freeform 1265"/>
              <p:cNvSpPr>
                <a:spLocks/>
              </p:cNvSpPr>
              <p:nvPr/>
            </p:nvSpPr>
            <p:spPr bwMode="auto">
              <a:xfrm>
                <a:off x="3456723" y="2018475"/>
                <a:ext cx="68395" cy="20725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33" y="0"/>
                  </a:cxn>
                  <a:cxn ang="0">
                    <a:pos x="33" y="7"/>
                  </a:cxn>
                  <a:cxn ang="0">
                    <a:pos x="31" y="9"/>
                  </a:cxn>
                  <a:cxn ang="0">
                    <a:pos x="29" y="10"/>
                  </a:cxn>
                  <a:cxn ang="0">
                    <a:pos x="23" y="10"/>
                  </a:cxn>
                  <a:cxn ang="0">
                    <a:pos x="16" y="9"/>
                  </a:cxn>
                  <a:cxn ang="0">
                    <a:pos x="9" y="6"/>
                  </a:cxn>
                  <a:cxn ang="0">
                    <a:pos x="3" y="5"/>
                  </a:cxn>
                  <a:cxn ang="0">
                    <a:pos x="0" y="5"/>
                  </a:cxn>
                  <a:cxn ang="0">
                    <a:pos x="8" y="2"/>
                  </a:cxn>
                  <a:cxn ang="0">
                    <a:pos x="18" y="0"/>
                  </a:cxn>
                </a:cxnLst>
                <a:rect l="0" t="0" r="r" b="b"/>
                <a:pathLst>
                  <a:path w="33" h="10">
                    <a:moveTo>
                      <a:pt x="18" y="0"/>
                    </a:moveTo>
                    <a:lnTo>
                      <a:pt x="33" y="0"/>
                    </a:lnTo>
                    <a:lnTo>
                      <a:pt x="33" y="7"/>
                    </a:lnTo>
                    <a:lnTo>
                      <a:pt x="31" y="9"/>
                    </a:lnTo>
                    <a:lnTo>
                      <a:pt x="29" y="10"/>
                    </a:lnTo>
                    <a:lnTo>
                      <a:pt x="23" y="10"/>
                    </a:lnTo>
                    <a:lnTo>
                      <a:pt x="16" y="9"/>
                    </a:lnTo>
                    <a:lnTo>
                      <a:pt x="9" y="6"/>
                    </a:lnTo>
                    <a:lnTo>
                      <a:pt x="3" y="5"/>
                    </a:lnTo>
                    <a:lnTo>
                      <a:pt x="0" y="5"/>
                    </a:lnTo>
                    <a:lnTo>
                      <a:pt x="8" y="2"/>
                    </a:lnTo>
                    <a:lnTo>
                      <a:pt x="1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0" name="Freeform 1266"/>
              <p:cNvSpPr>
                <a:spLocks/>
              </p:cNvSpPr>
              <p:nvPr/>
            </p:nvSpPr>
            <p:spPr bwMode="auto">
              <a:xfrm>
                <a:off x="3406982" y="1956295"/>
                <a:ext cx="78756" cy="58034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9" y="0"/>
                  </a:cxn>
                  <a:cxn ang="0">
                    <a:pos x="10" y="2"/>
                  </a:cxn>
                  <a:cxn ang="0">
                    <a:pos x="14" y="3"/>
                  </a:cxn>
                  <a:cxn ang="0">
                    <a:pos x="17" y="5"/>
                  </a:cxn>
                  <a:cxn ang="0">
                    <a:pos x="20" y="6"/>
                  </a:cxn>
                  <a:cxn ang="0">
                    <a:pos x="24" y="6"/>
                  </a:cxn>
                  <a:cxn ang="0">
                    <a:pos x="24" y="8"/>
                  </a:cxn>
                  <a:cxn ang="0">
                    <a:pos x="25" y="10"/>
                  </a:cxn>
                  <a:cxn ang="0">
                    <a:pos x="28" y="11"/>
                  </a:cxn>
                  <a:cxn ang="0">
                    <a:pos x="34" y="11"/>
                  </a:cxn>
                  <a:cxn ang="0">
                    <a:pos x="37" y="12"/>
                  </a:cxn>
                  <a:cxn ang="0">
                    <a:pos x="38" y="12"/>
                  </a:cxn>
                  <a:cxn ang="0">
                    <a:pos x="38" y="25"/>
                  </a:cxn>
                  <a:cxn ang="0">
                    <a:pos x="28" y="27"/>
                  </a:cxn>
                  <a:cxn ang="0">
                    <a:pos x="18" y="28"/>
                  </a:cxn>
                  <a:cxn ang="0">
                    <a:pos x="12" y="27"/>
                  </a:cxn>
                  <a:cxn ang="0">
                    <a:pos x="9" y="25"/>
                  </a:cxn>
                  <a:cxn ang="0">
                    <a:pos x="9" y="23"/>
                  </a:cxn>
                  <a:cxn ang="0">
                    <a:pos x="12" y="22"/>
                  </a:cxn>
                  <a:cxn ang="0">
                    <a:pos x="13" y="22"/>
                  </a:cxn>
                  <a:cxn ang="0">
                    <a:pos x="14" y="21"/>
                  </a:cxn>
                  <a:cxn ang="0">
                    <a:pos x="12" y="18"/>
                  </a:cxn>
                  <a:cxn ang="0">
                    <a:pos x="8" y="16"/>
                  </a:cxn>
                  <a:cxn ang="0">
                    <a:pos x="5" y="15"/>
                  </a:cxn>
                  <a:cxn ang="0">
                    <a:pos x="3" y="12"/>
                  </a:cxn>
                  <a:cxn ang="0">
                    <a:pos x="1" y="10"/>
                  </a:cxn>
                  <a:cxn ang="0">
                    <a:pos x="0" y="6"/>
                  </a:cxn>
                  <a:cxn ang="0">
                    <a:pos x="3" y="1"/>
                  </a:cxn>
                  <a:cxn ang="0">
                    <a:pos x="7" y="0"/>
                  </a:cxn>
                </a:cxnLst>
                <a:rect l="0" t="0" r="r" b="b"/>
                <a:pathLst>
                  <a:path w="38" h="28">
                    <a:moveTo>
                      <a:pt x="7" y="0"/>
                    </a:moveTo>
                    <a:lnTo>
                      <a:pt x="9" y="0"/>
                    </a:lnTo>
                    <a:lnTo>
                      <a:pt x="10" y="2"/>
                    </a:lnTo>
                    <a:lnTo>
                      <a:pt x="14" y="3"/>
                    </a:lnTo>
                    <a:lnTo>
                      <a:pt x="17" y="5"/>
                    </a:lnTo>
                    <a:lnTo>
                      <a:pt x="20" y="6"/>
                    </a:lnTo>
                    <a:lnTo>
                      <a:pt x="24" y="6"/>
                    </a:lnTo>
                    <a:lnTo>
                      <a:pt x="24" y="8"/>
                    </a:lnTo>
                    <a:lnTo>
                      <a:pt x="25" y="10"/>
                    </a:lnTo>
                    <a:lnTo>
                      <a:pt x="28" y="11"/>
                    </a:lnTo>
                    <a:lnTo>
                      <a:pt x="34" y="11"/>
                    </a:lnTo>
                    <a:lnTo>
                      <a:pt x="37" y="12"/>
                    </a:lnTo>
                    <a:lnTo>
                      <a:pt x="38" y="12"/>
                    </a:lnTo>
                    <a:lnTo>
                      <a:pt x="38" y="25"/>
                    </a:lnTo>
                    <a:lnTo>
                      <a:pt x="28" y="27"/>
                    </a:lnTo>
                    <a:lnTo>
                      <a:pt x="18" y="28"/>
                    </a:lnTo>
                    <a:lnTo>
                      <a:pt x="12" y="27"/>
                    </a:lnTo>
                    <a:lnTo>
                      <a:pt x="9" y="25"/>
                    </a:lnTo>
                    <a:lnTo>
                      <a:pt x="9" y="23"/>
                    </a:lnTo>
                    <a:lnTo>
                      <a:pt x="12" y="22"/>
                    </a:lnTo>
                    <a:lnTo>
                      <a:pt x="13" y="22"/>
                    </a:lnTo>
                    <a:lnTo>
                      <a:pt x="14" y="21"/>
                    </a:lnTo>
                    <a:lnTo>
                      <a:pt x="12" y="18"/>
                    </a:lnTo>
                    <a:lnTo>
                      <a:pt x="8" y="16"/>
                    </a:lnTo>
                    <a:lnTo>
                      <a:pt x="5" y="15"/>
                    </a:lnTo>
                    <a:lnTo>
                      <a:pt x="3" y="12"/>
                    </a:lnTo>
                    <a:lnTo>
                      <a:pt x="1" y="10"/>
                    </a:lnTo>
                    <a:lnTo>
                      <a:pt x="0" y="6"/>
                    </a:lnTo>
                    <a:lnTo>
                      <a:pt x="3" y="1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1" name="Freeform 1267"/>
              <p:cNvSpPr>
                <a:spLocks/>
              </p:cNvSpPr>
              <p:nvPr/>
            </p:nvSpPr>
            <p:spPr bwMode="auto">
              <a:xfrm>
                <a:off x="3377966" y="1898262"/>
                <a:ext cx="29015" cy="186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" y="0"/>
                  </a:cxn>
                  <a:cxn ang="0">
                    <a:pos x="14" y="9"/>
                  </a:cxn>
                  <a:cxn ang="0">
                    <a:pos x="7" y="9"/>
                  </a:cxn>
                  <a:cxn ang="0">
                    <a:pos x="4" y="6"/>
                  </a:cxn>
                  <a:cxn ang="0">
                    <a:pos x="2" y="5"/>
                  </a:cxn>
                  <a:cxn ang="0">
                    <a:pos x="0" y="2"/>
                  </a:cxn>
                  <a:cxn ang="0">
                    <a:pos x="0" y="0"/>
                  </a:cxn>
                </a:cxnLst>
                <a:rect l="0" t="0" r="r" b="b"/>
                <a:pathLst>
                  <a:path w="14" h="9">
                    <a:moveTo>
                      <a:pt x="0" y="0"/>
                    </a:moveTo>
                    <a:lnTo>
                      <a:pt x="14" y="0"/>
                    </a:lnTo>
                    <a:lnTo>
                      <a:pt x="14" y="9"/>
                    </a:lnTo>
                    <a:lnTo>
                      <a:pt x="7" y="9"/>
                    </a:lnTo>
                    <a:lnTo>
                      <a:pt x="4" y="6"/>
                    </a:lnTo>
                    <a:lnTo>
                      <a:pt x="2" y="5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2" name="Freeform 1268"/>
              <p:cNvSpPr>
                <a:spLocks/>
              </p:cNvSpPr>
              <p:nvPr/>
            </p:nvSpPr>
            <p:spPr bwMode="auto">
              <a:xfrm>
                <a:off x="3462940" y="1821573"/>
                <a:ext cx="259068" cy="178248"/>
              </a:xfrm>
              <a:custGeom>
                <a:avLst/>
                <a:gdLst/>
                <a:ahLst/>
                <a:cxnLst>
                  <a:cxn ang="0">
                    <a:pos x="47" y="5"/>
                  </a:cxn>
                  <a:cxn ang="0">
                    <a:pos x="55" y="17"/>
                  </a:cxn>
                  <a:cxn ang="0">
                    <a:pos x="61" y="23"/>
                  </a:cxn>
                  <a:cxn ang="0">
                    <a:pos x="71" y="23"/>
                  </a:cxn>
                  <a:cxn ang="0">
                    <a:pos x="80" y="26"/>
                  </a:cxn>
                  <a:cxn ang="0">
                    <a:pos x="82" y="33"/>
                  </a:cxn>
                  <a:cxn ang="0">
                    <a:pos x="89" y="29"/>
                  </a:cxn>
                  <a:cxn ang="0">
                    <a:pos x="96" y="28"/>
                  </a:cxn>
                  <a:cxn ang="0">
                    <a:pos x="100" y="38"/>
                  </a:cxn>
                  <a:cxn ang="0">
                    <a:pos x="99" y="44"/>
                  </a:cxn>
                  <a:cxn ang="0">
                    <a:pos x="105" y="46"/>
                  </a:cxn>
                  <a:cxn ang="0">
                    <a:pos x="125" y="52"/>
                  </a:cxn>
                  <a:cxn ang="0">
                    <a:pos x="115" y="60"/>
                  </a:cxn>
                  <a:cxn ang="0">
                    <a:pos x="105" y="67"/>
                  </a:cxn>
                  <a:cxn ang="0">
                    <a:pos x="96" y="73"/>
                  </a:cxn>
                  <a:cxn ang="0">
                    <a:pos x="91" y="70"/>
                  </a:cxn>
                  <a:cxn ang="0">
                    <a:pos x="87" y="67"/>
                  </a:cxn>
                  <a:cxn ang="0">
                    <a:pos x="86" y="73"/>
                  </a:cxn>
                  <a:cxn ang="0">
                    <a:pos x="90" y="78"/>
                  </a:cxn>
                  <a:cxn ang="0">
                    <a:pos x="81" y="85"/>
                  </a:cxn>
                  <a:cxn ang="0">
                    <a:pos x="71" y="78"/>
                  </a:cxn>
                  <a:cxn ang="0">
                    <a:pos x="67" y="83"/>
                  </a:cxn>
                  <a:cxn ang="0">
                    <a:pos x="49" y="85"/>
                  </a:cxn>
                  <a:cxn ang="0">
                    <a:pos x="42" y="78"/>
                  </a:cxn>
                  <a:cxn ang="0">
                    <a:pos x="43" y="76"/>
                  </a:cxn>
                  <a:cxn ang="0">
                    <a:pos x="30" y="66"/>
                  </a:cxn>
                  <a:cxn ang="0">
                    <a:pos x="47" y="58"/>
                  </a:cxn>
                  <a:cxn ang="0">
                    <a:pos x="51" y="56"/>
                  </a:cxn>
                  <a:cxn ang="0">
                    <a:pos x="37" y="56"/>
                  </a:cxn>
                  <a:cxn ang="0">
                    <a:pos x="30" y="58"/>
                  </a:cxn>
                  <a:cxn ang="0">
                    <a:pos x="26" y="52"/>
                  </a:cxn>
                  <a:cxn ang="0">
                    <a:pos x="15" y="56"/>
                  </a:cxn>
                  <a:cxn ang="0">
                    <a:pos x="17" y="51"/>
                  </a:cxn>
                  <a:cxn ang="0">
                    <a:pos x="15" y="46"/>
                  </a:cxn>
                  <a:cxn ang="0">
                    <a:pos x="0" y="33"/>
                  </a:cxn>
                  <a:cxn ang="0">
                    <a:pos x="12" y="36"/>
                  </a:cxn>
                  <a:cxn ang="0">
                    <a:pos x="22" y="34"/>
                  </a:cxn>
                  <a:cxn ang="0">
                    <a:pos x="3" y="23"/>
                  </a:cxn>
                  <a:cxn ang="0">
                    <a:pos x="17" y="21"/>
                  </a:cxn>
                  <a:cxn ang="0">
                    <a:pos x="25" y="24"/>
                  </a:cxn>
                  <a:cxn ang="0">
                    <a:pos x="26" y="18"/>
                  </a:cxn>
                  <a:cxn ang="0">
                    <a:pos x="16" y="19"/>
                  </a:cxn>
                  <a:cxn ang="0">
                    <a:pos x="12" y="14"/>
                  </a:cxn>
                  <a:cxn ang="0">
                    <a:pos x="35" y="9"/>
                  </a:cxn>
                  <a:cxn ang="0">
                    <a:pos x="22" y="3"/>
                  </a:cxn>
                </a:cxnLst>
                <a:rect l="0" t="0" r="r" b="b"/>
                <a:pathLst>
                  <a:path w="125" h="86">
                    <a:moveTo>
                      <a:pt x="22" y="0"/>
                    </a:moveTo>
                    <a:lnTo>
                      <a:pt x="36" y="3"/>
                    </a:lnTo>
                    <a:lnTo>
                      <a:pt x="47" y="5"/>
                    </a:lnTo>
                    <a:lnTo>
                      <a:pt x="52" y="10"/>
                    </a:lnTo>
                    <a:lnTo>
                      <a:pt x="54" y="13"/>
                    </a:lnTo>
                    <a:lnTo>
                      <a:pt x="55" y="17"/>
                    </a:lnTo>
                    <a:lnTo>
                      <a:pt x="56" y="19"/>
                    </a:lnTo>
                    <a:lnTo>
                      <a:pt x="59" y="22"/>
                    </a:lnTo>
                    <a:lnTo>
                      <a:pt x="61" y="23"/>
                    </a:lnTo>
                    <a:lnTo>
                      <a:pt x="65" y="24"/>
                    </a:lnTo>
                    <a:lnTo>
                      <a:pt x="67" y="24"/>
                    </a:lnTo>
                    <a:lnTo>
                      <a:pt x="71" y="23"/>
                    </a:lnTo>
                    <a:lnTo>
                      <a:pt x="74" y="23"/>
                    </a:lnTo>
                    <a:lnTo>
                      <a:pt x="77" y="24"/>
                    </a:lnTo>
                    <a:lnTo>
                      <a:pt x="80" y="26"/>
                    </a:lnTo>
                    <a:lnTo>
                      <a:pt x="81" y="28"/>
                    </a:lnTo>
                    <a:lnTo>
                      <a:pt x="82" y="29"/>
                    </a:lnTo>
                    <a:lnTo>
                      <a:pt x="82" y="33"/>
                    </a:lnTo>
                    <a:lnTo>
                      <a:pt x="84" y="36"/>
                    </a:lnTo>
                    <a:lnTo>
                      <a:pt x="89" y="36"/>
                    </a:lnTo>
                    <a:lnTo>
                      <a:pt x="89" y="29"/>
                    </a:lnTo>
                    <a:lnTo>
                      <a:pt x="87" y="27"/>
                    </a:lnTo>
                    <a:lnTo>
                      <a:pt x="94" y="27"/>
                    </a:lnTo>
                    <a:lnTo>
                      <a:pt x="96" y="28"/>
                    </a:lnTo>
                    <a:lnTo>
                      <a:pt x="96" y="36"/>
                    </a:lnTo>
                    <a:lnTo>
                      <a:pt x="97" y="37"/>
                    </a:lnTo>
                    <a:lnTo>
                      <a:pt x="100" y="38"/>
                    </a:lnTo>
                    <a:lnTo>
                      <a:pt x="101" y="39"/>
                    </a:lnTo>
                    <a:lnTo>
                      <a:pt x="101" y="42"/>
                    </a:lnTo>
                    <a:lnTo>
                      <a:pt x="99" y="44"/>
                    </a:lnTo>
                    <a:lnTo>
                      <a:pt x="99" y="47"/>
                    </a:lnTo>
                    <a:lnTo>
                      <a:pt x="104" y="47"/>
                    </a:lnTo>
                    <a:lnTo>
                      <a:pt x="105" y="46"/>
                    </a:lnTo>
                    <a:lnTo>
                      <a:pt x="111" y="47"/>
                    </a:lnTo>
                    <a:lnTo>
                      <a:pt x="119" y="49"/>
                    </a:lnTo>
                    <a:lnTo>
                      <a:pt x="125" y="52"/>
                    </a:lnTo>
                    <a:lnTo>
                      <a:pt x="125" y="58"/>
                    </a:lnTo>
                    <a:lnTo>
                      <a:pt x="124" y="60"/>
                    </a:lnTo>
                    <a:lnTo>
                      <a:pt x="115" y="60"/>
                    </a:lnTo>
                    <a:lnTo>
                      <a:pt x="111" y="61"/>
                    </a:lnTo>
                    <a:lnTo>
                      <a:pt x="107" y="63"/>
                    </a:lnTo>
                    <a:lnTo>
                      <a:pt x="105" y="67"/>
                    </a:lnTo>
                    <a:lnTo>
                      <a:pt x="101" y="70"/>
                    </a:lnTo>
                    <a:lnTo>
                      <a:pt x="99" y="72"/>
                    </a:lnTo>
                    <a:lnTo>
                      <a:pt x="96" y="73"/>
                    </a:lnTo>
                    <a:lnTo>
                      <a:pt x="94" y="73"/>
                    </a:lnTo>
                    <a:lnTo>
                      <a:pt x="92" y="72"/>
                    </a:lnTo>
                    <a:lnTo>
                      <a:pt x="91" y="70"/>
                    </a:lnTo>
                    <a:lnTo>
                      <a:pt x="91" y="67"/>
                    </a:lnTo>
                    <a:lnTo>
                      <a:pt x="90" y="65"/>
                    </a:lnTo>
                    <a:lnTo>
                      <a:pt x="87" y="67"/>
                    </a:lnTo>
                    <a:lnTo>
                      <a:pt x="86" y="70"/>
                    </a:lnTo>
                    <a:lnTo>
                      <a:pt x="85" y="71"/>
                    </a:lnTo>
                    <a:lnTo>
                      <a:pt x="86" y="73"/>
                    </a:lnTo>
                    <a:lnTo>
                      <a:pt x="87" y="75"/>
                    </a:lnTo>
                    <a:lnTo>
                      <a:pt x="89" y="77"/>
                    </a:lnTo>
                    <a:lnTo>
                      <a:pt x="90" y="78"/>
                    </a:lnTo>
                    <a:lnTo>
                      <a:pt x="84" y="78"/>
                    </a:lnTo>
                    <a:lnTo>
                      <a:pt x="84" y="85"/>
                    </a:lnTo>
                    <a:lnTo>
                      <a:pt x="81" y="85"/>
                    </a:lnTo>
                    <a:lnTo>
                      <a:pt x="77" y="82"/>
                    </a:lnTo>
                    <a:lnTo>
                      <a:pt x="75" y="81"/>
                    </a:lnTo>
                    <a:lnTo>
                      <a:pt x="71" y="78"/>
                    </a:lnTo>
                    <a:lnTo>
                      <a:pt x="69" y="77"/>
                    </a:lnTo>
                    <a:lnTo>
                      <a:pt x="69" y="81"/>
                    </a:lnTo>
                    <a:lnTo>
                      <a:pt x="67" y="83"/>
                    </a:lnTo>
                    <a:lnTo>
                      <a:pt x="62" y="86"/>
                    </a:lnTo>
                    <a:lnTo>
                      <a:pt x="52" y="86"/>
                    </a:lnTo>
                    <a:lnTo>
                      <a:pt x="49" y="85"/>
                    </a:lnTo>
                    <a:lnTo>
                      <a:pt x="46" y="83"/>
                    </a:lnTo>
                    <a:lnTo>
                      <a:pt x="43" y="81"/>
                    </a:lnTo>
                    <a:lnTo>
                      <a:pt x="42" y="78"/>
                    </a:lnTo>
                    <a:lnTo>
                      <a:pt x="45" y="78"/>
                    </a:lnTo>
                    <a:lnTo>
                      <a:pt x="47" y="76"/>
                    </a:lnTo>
                    <a:lnTo>
                      <a:pt x="43" y="76"/>
                    </a:lnTo>
                    <a:lnTo>
                      <a:pt x="36" y="73"/>
                    </a:lnTo>
                    <a:lnTo>
                      <a:pt x="31" y="68"/>
                    </a:lnTo>
                    <a:lnTo>
                      <a:pt x="30" y="66"/>
                    </a:lnTo>
                    <a:lnTo>
                      <a:pt x="32" y="62"/>
                    </a:lnTo>
                    <a:lnTo>
                      <a:pt x="38" y="60"/>
                    </a:lnTo>
                    <a:lnTo>
                      <a:pt x="47" y="58"/>
                    </a:lnTo>
                    <a:lnTo>
                      <a:pt x="60" y="58"/>
                    </a:lnTo>
                    <a:lnTo>
                      <a:pt x="56" y="57"/>
                    </a:lnTo>
                    <a:lnTo>
                      <a:pt x="51" y="56"/>
                    </a:lnTo>
                    <a:lnTo>
                      <a:pt x="47" y="54"/>
                    </a:lnTo>
                    <a:lnTo>
                      <a:pt x="40" y="54"/>
                    </a:lnTo>
                    <a:lnTo>
                      <a:pt x="37" y="56"/>
                    </a:lnTo>
                    <a:lnTo>
                      <a:pt x="36" y="57"/>
                    </a:lnTo>
                    <a:lnTo>
                      <a:pt x="33" y="58"/>
                    </a:lnTo>
                    <a:lnTo>
                      <a:pt x="30" y="58"/>
                    </a:lnTo>
                    <a:lnTo>
                      <a:pt x="27" y="56"/>
                    </a:lnTo>
                    <a:lnTo>
                      <a:pt x="27" y="53"/>
                    </a:lnTo>
                    <a:lnTo>
                      <a:pt x="26" y="52"/>
                    </a:lnTo>
                    <a:lnTo>
                      <a:pt x="21" y="54"/>
                    </a:lnTo>
                    <a:lnTo>
                      <a:pt x="20" y="56"/>
                    </a:lnTo>
                    <a:lnTo>
                      <a:pt x="15" y="56"/>
                    </a:lnTo>
                    <a:lnTo>
                      <a:pt x="13" y="54"/>
                    </a:lnTo>
                    <a:lnTo>
                      <a:pt x="13" y="52"/>
                    </a:lnTo>
                    <a:lnTo>
                      <a:pt x="17" y="51"/>
                    </a:lnTo>
                    <a:lnTo>
                      <a:pt x="20" y="49"/>
                    </a:lnTo>
                    <a:lnTo>
                      <a:pt x="23" y="46"/>
                    </a:lnTo>
                    <a:lnTo>
                      <a:pt x="15" y="46"/>
                    </a:lnTo>
                    <a:lnTo>
                      <a:pt x="7" y="43"/>
                    </a:lnTo>
                    <a:lnTo>
                      <a:pt x="2" y="39"/>
                    </a:lnTo>
                    <a:lnTo>
                      <a:pt x="0" y="33"/>
                    </a:lnTo>
                    <a:lnTo>
                      <a:pt x="6" y="33"/>
                    </a:lnTo>
                    <a:lnTo>
                      <a:pt x="8" y="34"/>
                    </a:lnTo>
                    <a:lnTo>
                      <a:pt x="12" y="36"/>
                    </a:lnTo>
                    <a:lnTo>
                      <a:pt x="15" y="37"/>
                    </a:lnTo>
                    <a:lnTo>
                      <a:pt x="20" y="37"/>
                    </a:lnTo>
                    <a:lnTo>
                      <a:pt x="22" y="34"/>
                    </a:lnTo>
                    <a:lnTo>
                      <a:pt x="7" y="29"/>
                    </a:lnTo>
                    <a:lnTo>
                      <a:pt x="3" y="26"/>
                    </a:lnTo>
                    <a:lnTo>
                      <a:pt x="3" y="23"/>
                    </a:lnTo>
                    <a:lnTo>
                      <a:pt x="5" y="22"/>
                    </a:lnTo>
                    <a:lnTo>
                      <a:pt x="7" y="21"/>
                    </a:lnTo>
                    <a:lnTo>
                      <a:pt x="17" y="21"/>
                    </a:lnTo>
                    <a:lnTo>
                      <a:pt x="20" y="22"/>
                    </a:lnTo>
                    <a:lnTo>
                      <a:pt x="21" y="24"/>
                    </a:lnTo>
                    <a:lnTo>
                      <a:pt x="25" y="24"/>
                    </a:lnTo>
                    <a:lnTo>
                      <a:pt x="26" y="22"/>
                    </a:lnTo>
                    <a:lnTo>
                      <a:pt x="28" y="19"/>
                    </a:lnTo>
                    <a:lnTo>
                      <a:pt x="26" y="18"/>
                    </a:lnTo>
                    <a:lnTo>
                      <a:pt x="22" y="18"/>
                    </a:lnTo>
                    <a:lnTo>
                      <a:pt x="20" y="19"/>
                    </a:lnTo>
                    <a:lnTo>
                      <a:pt x="16" y="19"/>
                    </a:lnTo>
                    <a:lnTo>
                      <a:pt x="15" y="18"/>
                    </a:lnTo>
                    <a:lnTo>
                      <a:pt x="13" y="16"/>
                    </a:lnTo>
                    <a:lnTo>
                      <a:pt x="12" y="14"/>
                    </a:lnTo>
                    <a:lnTo>
                      <a:pt x="12" y="13"/>
                    </a:lnTo>
                    <a:lnTo>
                      <a:pt x="20" y="9"/>
                    </a:lnTo>
                    <a:lnTo>
                      <a:pt x="35" y="9"/>
                    </a:lnTo>
                    <a:lnTo>
                      <a:pt x="30" y="7"/>
                    </a:lnTo>
                    <a:lnTo>
                      <a:pt x="26" y="7"/>
                    </a:lnTo>
                    <a:lnTo>
                      <a:pt x="22" y="3"/>
                    </a:lnTo>
                    <a:lnTo>
                      <a:pt x="2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3" name="Freeform 1269"/>
              <p:cNvSpPr>
                <a:spLocks/>
              </p:cNvSpPr>
              <p:nvPr/>
            </p:nvSpPr>
            <p:spPr bwMode="auto">
              <a:xfrm>
                <a:off x="3672267" y="2559433"/>
                <a:ext cx="172022" cy="107777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25" y="4"/>
                  </a:cxn>
                  <a:cxn ang="0">
                    <a:pos x="27" y="7"/>
                  </a:cxn>
                  <a:cxn ang="0">
                    <a:pos x="29" y="9"/>
                  </a:cxn>
                  <a:cxn ang="0">
                    <a:pos x="30" y="12"/>
                  </a:cxn>
                  <a:cxn ang="0">
                    <a:pos x="34" y="8"/>
                  </a:cxn>
                  <a:cxn ang="0">
                    <a:pos x="40" y="14"/>
                  </a:cxn>
                  <a:cxn ang="0">
                    <a:pos x="48" y="17"/>
                  </a:cxn>
                  <a:cxn ang="0">
                    <a:pos x="57" y="19"/>
                  </a:cxn>
                  <a:cxn ang="0">
                    <a:pos x="63" y="24"/>
                  </a:cxn>
                  <a:cxn ang="0">
                    <a:pos x="63" y="27"/>
                  </a:cxn>
                  <a:cxn ang="0">
                    <a:pos x="64" y="29"/>
                  </a:cxn>
                  <a:cxn ang="0">
                    <a:pos x="64" y="31"/>
                  </a:cxn>
                  <a:cxn ang="0">
                    <a:pos x="65" y="32"/>
                  </a:cxn>
                  <a:cxn ang="0">
                    <a:pos x="69" y="34"/>
                  </a:cxn>
                  <a:cxn ang="0">
                    <a:pos x="72" y="34"/>
                  </a:cxn>
                  <a:cxn ang="0">
                    <a:pos x="75" y="36"/>
                  </a:cxn>
                  <a:cxn ang="0">
                    <a:pos x="78" y="37"/>
                  </a:cxn>
                  <a:cxn ang="0">
                    <a:pos x="80" y="37"/>
                  </a:cxn>
                  <a:cxn ang="0">
                    <a:pos x="83" y="39"/>
                  </a:cxn>
                  <a:cxn ang="0">
                    <a:pos x="79" y="42"/>
                  </a:cxn>
                  <a:cxn ang="0">
                    <a:pos x="75" y="43"/>
                  </a:cxn>
                  <a:cxn ang="0">
                    <a:pos x="73" y="44"/>
                  </a:cxn>
                  <a:cxn ang="0">
                    <a:pos x="58" y="44"/>
                  </a:cxn>
                  <a:cxn ang="0">
                    <a:pos x="55" y="43"/>
                  </a:cxn>
                  <a:cxn ang="0">
                    <a:pos x="54" y="41"/>
                  </a:cxn>
                  <a:cxn ang="0">
                    <a:pos x="49" y="38"/>
                  </a:cxn>
                  <a:cxn ang="0">
                    <a:pos x="47" y="36"/>
                  </a:cxn>
                  <a:cxn ang="0">
                    <a:pos x="44" y="34"/>
                  </a:cxn>
                  <a:cxn ang="0">
                    <a:pos x="43" y="34"/>
                  </a:cxn>
                  <a:cxn ang="0">
                    <a:pos x="40" y="42"/>
                  </a:cxn>
                  <a:cxn ang="0">
                    <a:pos x="37" y="44"/>
                  </a:cxn>
                  <a:cxn ang="0">
                    <a:pos x="34" y="47"/>
                  </a:cxn>
                  <a:cxn ang="0">
                    <a:pos x="30" y="49"/>
                  </a:cxn>
                  <a:cxn ang="0">
                    <a:pos x="24" y="49"/>
                  </a:cxn>
                  <a:cxn ang="0">
                    <a:pos x="22" y="52"/>
                  </a:cxn>
                  <a:cxn ang="0">
                    <a:pos x="18" y="52"/>
                  </a:cxn>
                  <a:cxn ang="0">
                    <a:pos x="17" y="51"/>
                  </a:cxn>
                  <a:cxn ang="0">
                    <a:pos x="17" y="47"/>
                  </a:cxn>
                  <a:cxn ang="0">
                    <a:pos x="18" y="44"/>
                  </a:cxn>
                  <a:cxn ang="0">
                    <a:pos x="0" y="44"/>
                  </a:cxn>
                  <a:cxn ang="0">
                    <a:pos x="0" y="42"/>
                  </a:cxn>
                  <a:cxn ang="0">
                    <a:pos x="1" y="39"/>
                  </a:cxn>
                  <a:cxn ang="0">
                    <a:pos x="4" y="37"/>
                  </a:cxn>
                  <a:cxn ang="0">
                    <a:pos x="5" y="37"/>
                  </a:cxn>
                  <a:cxn ang="0">
                    <a:pos x="6" y="36"/>
                  </a:cxn>
                  <a:cxn ang="0">
                    <a:pos x="9" y="34"/>
                  </a:cxn>
                  <a:cxn ang="0">
                    <a:pos x="10" y="33"/>
                  </a:cxn>
                  <a:cxn ang="0">
                    <a:pos x="10" y="18"/>
                  </a:cxn>
                  <a:cxn ang="0">
                    <a:pos x="13" y="10"/>
                  </a:cxn>
                  <a:cxn ang="0">
                    <a:pos x="17" y="4"/>
                  </a:cxn>
                  <a:cxn ang="0">
                    <a:pos x="24" y="0"/>
                  </a:cxn>
                </a:cxnLst>
                <a:rect l="0" t="0" r="r" b="b"/>
                <a:pathLst>
                  <a:path w="83" h="52">
                    <a:moveTo>
                      <a:pt x="24" y="0"/>
                    </a:moveTo>
                    <a:lnTo>
                      <a:pt x="25" y="4"/>
                    </a:lnTo>
                    <a:lnTo>
                      <a:pt x="27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4" y="8"/>
                    </a:lnTo>
                    <a:lnTo>
                      <a:pt x="40" y="14"/>
                    </a:lnTo>
                    <a:lnTo>
                      <a:pt x="48" y="17"/>
                    </a:lnTo>
                    <a:lnTo>
                      <a:pt x="57" y="19"/>
                    </a:lnTo>
                    <a:lnTo>
                      <a:pt x="63" y="24"/>
                    </a:lnTo>
                    <a:lnTo>
                      <a:pt x="63" y="27"/>
                    </a:lnTo>
                    <a:lnTo>
                      <a:pt x="64" y="29"/>
                    </a:lnTo>
                    <a:lnTo>
                      <a:pt x="64" y="31"/>
                    </a:lnTo>
                    <a:lnTo>
                      <a:pt x="65" y="32"/>
                    </a:lnTo>
                    <a:lnTo>
                      <a:pt x="69" y="34"/>
                    </a:lnTo>
                    <a:lnTo>
                      <a:pt x="72" y="34"/>
                    </a:lnTo>
                    <a:lnTo>
                      <a:pt x="75" y="36"/>
                    </a:lnTo>
                    <a:lnTo>
                      <a:pt x="78" y="37"/>
                    </a:lnTo>
                    <a:lnTo>
                      <a:pt x="80" y="37"/>
                    </a:lnTo>
                    <a:lnTo>
                      <a:pt x="83" y="39"/>
                    </a:lnTo>
                    <a:lnTo>
                      <a:pt x="79" y="42"/>
                    </a:lnTo>
                    <a:lnTo>
                      <a:pt x="75" y="43"/>
                    </a:lnTo>
                    <a:lnTo>
                      <a:pt x="73" y="44"/>
                    </a:lnTo>
                    <a:lnTo>
                      <a:pt x="58" y="44"/>
                    </a:lnTo>
                    <a:lnTo>
                      <a:pt x="55" y="43"/>
                    </a:lnTo>
                    <a:lnTo>
                      <a:pt x="54" y="41"/>
                    </a:lnTo>
                    <a:lnTo>
                      <a:pt x="49" y="38"/>
                    </a:lnTo>
                    <a:lnTo>
                      <a:pt x="47" y="36"/>
                    </a:lnTo>
                    <a:lnTo>
                      <a:pt x="44" y="34"/>
                    </a:lnTo>
                    <a:lnTo>
                      <a:pt x="43" y="34"/>
                    </a:lnTo>
                    <a:lnTo>
                      <a:pt x="40" y="42"/>
                    </a:lnTo>
                    <a:lnTo>
                      <a:pt x="37" y="44"/>
                    </a:lnTo>
                    <a:lnTo>
                      <a:pt x="34" y="47"/>
                    </a:lnTo>
                    <a:lnTo>
                      <a:pt x="30" y="49"/>
                    </a:lnTo>
                    <a:lnTo>
                      <a:pt x="24" y="49"/>
                    </a:lnTo>
                    <a:lnTo>
                      <a:pt x="22" y="52"/>
                    </a:lnTo>
                    <a:lnTo>
                      <a:pt x="18" y="52"/>
                    </a:lnTo>
                    <a:lnTo>
                      <a:pt x="17" y="51"/>
                    </a:lnTo>
                    <a:lnTo>
                      <a:pt x="17" y="47"/>
                    </a:lnTo>
                    <a:lnTo>
                      <a:pt x="18" y="44"/>
                    </a:lnTo>
                    <a:lnTo>
                      <a:pt x="0" y="44"/>
                    </a:lnTo>
                    <a:lnTo>
                      <a:pt x="0" y="42"/>
                    </a:lnTo>
                    <a:lnTo>
                      <a:pt x="1" y="39"/>
                    </a:lnTo>
                    <a:lnTo>
                      <a:pt x="4" y="37"/>
                    </a:lnTo>
                    <a:lnTo>
                      <a:pt x="5" y="37"/>
                    </a:lnTo>
                    <a:lnTo>
                      <a:pt x="6" y="36"/>
                    </a:lnTo>
                    <a:lnTo>
                      <a:pt x="9" y="34"/>
                    </a:lnTo>
                    <a:lnTo>
                      <a:pt x="10" y="33"/>
                    </a:lnTo>
                    <a:lnTo>
                      <a:pt x="10" y="18"/>
                    </a:lnTo>
                    <a:lnTo>
                      <a:pt x="13" y="10"/>
                    </a:lnTo>
                    <a:lnTo>
                      <a:pt x="17" y="4"/>
                    </a:lnTo>
                    <a:lnTo>
                      <a:pt x="2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4" name="Freeform 1270"/>
              <p:cNvSpPr>
                <a:spLocks/>
              </p:cNvSpPr>
              <p:nvPr/>
            </p:nvSpPr>
            <p:spPr bwMode="auto">
              <a:xfrm>
                <a:off x="3914754" y="2464092"/>
                <a:ext cx="53887" cy="414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20" y="1"/>
                  </a:cxn>
                  <a:cxn ang="0">
                    <a:pos x="24" y="5"/>
                  </a:cxn>
                  <a:cxn ang="0">
                    <a:pos x="26" y="11"/>
                  </a:cxn>
                  <a:cxn ang="0">
                    <a:pos x="24" y="16"/>
                  </a:cxn>
                  <a:cxn ang="0">
                    <a:pos x="16" y="19"/>
                  </a:cxn>
                  <a:cxn ang="0">
                    <a:pos x="14" y="20"/>
                  </a:cxn>
                  <a:cxn ang="0">
                    <a:pos x="11" y="20"/>
                  </a:cxn>
                  <a:cxn ang="0">
                    <a:pos x="6" y="19"/>
                  </a:cxn>
                  <a:cxn ang="0">
                    <a:pos x="4" y="17"/>
                  </a:cxn>
                  <a:cxn ang="0">
                    <a:pos x="1" y="14"/>
                  </a:cxn>
                  <a:cxn ang="0">
                    <a:pos x="0" y="11"/>
                  </a:cxn>
                  <a:cxn ang="0">
                    <a:pos x="2" y="5"/>
                  </a:cxn>
                  <a:cxn ang="0">
                    <a:pos x="6" y="1"/>
                  </a:cxn>
                  <a:cxn ang="0">
                    <a:pos x="12" y="0"/>
                  </a:cxn>
                </a:cxnLst>
                <a:rect l="0" t="0" r="r" b="b"/>
                <a:pathLst>
                  <a:path w="26" h="20">
                    <a:moveTo>
                      <a:pt x="12" y="0"/>
                    </a:moveTo>
                    <a:lnTo>
                      <a:pt x="20" y="1"/>
                    </a:lnTo>
                    <a:lnTo>
                      <a:pt x="24" y="5"/>
                    </a:lnTo>
                    <a:lnTo>
                      <a:pt x="26" y="11"/>
                    </a:lnTo>
                    <a:lnTo>
                      <a:pt x="24" y="16"/>
                    </a:lnTo>
                    <a:lnTo>
                      <a:pt x="16" y="19"/>
                    </a:lnTo>
                    <a:lnTo>
                      <a:pt x="14" y="20"/>
                    </a:lnTo>
                    <a:lnTo>
                      <a:pt x="11" y="20"/>
                    </a:lnTo>
                    <a:lnTo>
                      <a:pt x="6" y="19"/>
                    </a:lnTo>
                    <a:lnTo>
                      <a:pt x="4" y="17"/>
                    </a:lnTo>
                    <a:lnTo>
                      <a:pt x="1" y="14"/>
                    </a:lnTo>
                    <a:lnTo>
                      <a:pt x="0" y="11"/>
                    </a:lnTo>
                    <a:lnTo>
                      <a:pt x="2" y="5"/>
                    </a:lnTo>
                    <a:lnTo>
                      <a:pt x="6" y="1"/>
                    </a:lnTo>
                    <a:lnTo>
                      <a:pt x="1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5" name="Freeform 1271"/>
              <p:cNvSpPr>
                <a:spLocks/>
              </p:cNvSpPr>
              <p:nvPr/>
            </p:nvSpPr>
            <p:spPr bwMode="auto">
              <a:xfrm>
                <a:off x="3759313" y="2671356"/>
                <a:ext cx="43524" cy="35236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17" y="0"/>
                  </a:cxn>
                  <a:cxn ang="0">
                    <a:pos x="18" y="2"/>
                  </a:cxn>
                  <a:cxn ang="0">
                    <a:pos x="21" y="3"/>
                  </a:cxn>
                  <a:cxn ang="0">
                    <a:pos x="16" y="8"/>
                  </a:cxn>
                  <a:cxn ang="0">
                    <a:pos x="7" y="14"/>
                  </a:cxn>
                  <a:cxn ang="0">
                    <a:pos x="0" y="17"/>
                  </a:cxn>
                  <a:cxn ang="0">
                    <a:pos x="0" y="12"/>
                  </a:cxn>
                  <a:cxn ang="0">
                    <a:pos x="2" y="8"/>
                  </a:cxn>
                  <a:cxn ang="0">
                    <a:pos x="6" y="5"/>
                  </a:cxn>
                  <a:cxn ang="0">
                    <a:pos x="8" y="4"/>
                  </a:cxn>
                  <a:cxn ang="0">
                    <a:pos x="10" y="2"/>
                  </a:cxn>
                  <a:cxn ang="0">
                    <a:pos x="13" y="2"/>
                  </a:cxn>
                  <a:cxn ang="0">
                    <a:pos x="16" y="0"/>
                  </a:cxn>
                </a:cxnLst>
                <a:rect l="0" t="0" r="r" b="b"/>
                <a:pathLst>
                  <a:path w="21" h="17">
                    <a:moveTo>
                      <a:pt x="16" y="0"/>
                    </a:moveTo>
                    <a:lnTo>
                      <a:pt x="17" y="0"/>
                    </a:lnTo>
                    <a:lnTo>
                      <a:pt x="18" y="2"/>
                    </a:lnTo>
                    <a:lnTo>
                      <a:pt x="21" y="3"/>
                    </a:lnTo>
                    <a:lnTo>
                      <a:pt x="16" y="8"/>
                    </a:lnTo>
                    <a:lnTo>
                      <a:pt x="7" y="14"/>
                    </a:lnTo>
                    <a:lnTo>
                      <a:pt x="0" y="17"/>
                    </a:lnTo>
                    <a:lnTo>
                      <a:pt x="0" y="12"/>
                    </a:lnTo>
                    <a:lnTo>
                      <a:pt x="2" y="8"/>
                    </a:lnTo>
                    <a:lnTo>
                      <a:pt x="6" y="5"/>
                    </a:lnTo>
                    <a:lnTo>
                      <a:pt x="8" y="4"/>
                    </a:lnTo>
                    <a:lnTo>
                      <a:pt x="10" y="2"/>
                    </a:lnTo>
                    <a:lnTo>
                      <a:pt x="13" y="2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9" name="Freeform 1272"/>
              <p:cNvSpPr>
                <a:spLocks/>
              </p:cNvSpPr>
              <p:nvPr/>
            </p:nvSpPr>
            <p:spPr bwMode="auto">
              <a:xfrm>
                <a:off x="3825636" y="2219520"/>
                <a:ext cx="113991" cy="45598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8" y="0"/>
                  </a:cxn>
                  <a:cxn ang="0">
                    <a:pos x="15" y="1"/>
                  </a:cxn>
                  <a:cxn ang="0">
                    <a:pos x="20" y="1"/>
                  </a:cxn>
                  <a:cxn ang="0">
                    <a:pos x="28" y="2"/>
                  </a:cxn>
                  <a:cxn ang="0">
                    <a:pos x="38" y="5"/>
                  </a:cxn>
                  <a:cxn ang="0">
                    <a:pos x="48" y="10"/>
                  </a:cxn>
                  <a:cxn ang="0">
                    <a:pos x="55" y="15"/>
                  </a:cxn>
                  <a:cxn ang="0">
                    <a:pos x="53" y="20"/>
                  </a:cxn>
                  <a:cxn ang="0">
                    <a:pos x="50" y="21"/>
                  </a:cxn>
                  <a:cxn ang="0">
                    <a:pos x="44" y="21"/>
                  </a:cxn>
                  <a:cxn ang="0">
                    <a:pos x="39" y="18"/>
                  </a:cxn>
                  <a:cxn ang="0">
                    <a:pos x="33" y="18"/>
                  </a:cxn>
                  <a:cxn ang="0">
                    <a:pos x="29" y="20"/>
                  </a:cxn>
                  <a:cxn ang="0">
                    <a:pos x="25" y="22"/>
                  </a:cxn>
                  <a:cxn ang="0">
                    <a:pos x="15" y="22"/>
                  </a:cxn>
                  <a:cxn ang="0">
                    <a:pos x="12" y="21"/>
                  </a:cxn>
                  <a:cxn ang="0">
                    <a:pos x="9" y="18"/>
                  </a:cxn>
                  <a:cxn ang="0">
                    <a:pos x="9" y="13"/>
                  </a:cxn>
                  <a:cxn ang="0">
                    <a:pos x="4" y="11"/>
                  </a:cxn>
                  <a:cxn ang="0">
                    <a:pos x="0" y="7"/>
                  </a:cxn>
                  <a:cxn ang="0">
                    <a:pos x="0" y="5"/>
                  </a:cxn>
                  <a:cxn ang="0">
                    <a:pos x="1" y="2"/>
                  </a:cxn>
                  <a:cxn ang="0">
                    <a:pos x="3" y="1"/>
                  </a:cxn>
                  <a:cxn ang="0">
                    <a:pos x="5" y="0"/>
                  </a:cxn>
                </a:cxnLst>
                <a:rect l="0" t="0" r="r" b="b"/>
                <a:pathLst>
                  <a:path w="55" h="22">
                    <a:moveTo>
                      <a:pt x="5" y="0"/>
                    </a:moveTo>
                    <a:lnTo>
                      <a:pt x="8" y="0"/>
                    </a:lnTo>
                    <a:lnTo>
                      <a:pt x="15" y="1"/>
                    </a:lnTo>
                    <a:lnTo>
                      <a:pt x="20" y="1"/>
                    </a:lnTo>
                    <a:lnTo>
                      <a:pt x="28" y="2"/>
                    </a:lnTo>
                    <a:lnTo>
                      <a:pt x="38" y="5"/>
                    </a:lnTo>
                    <a:lnTo>
                      <a:pt x="48" y="10"/>
                    </a:lnTo>
                    <a:lnTo>
                      <a:pt x="55" y="15"/>
                    </a:lnTo>
                    <a:lnTo>
                      <a:pt x="53" y="20"/>
                    </a:lnTo>
                    <a:lnTo>
                      <a:pt x="50" y="21"/>
                    </a:lnTo>
                    <a:lnTo>
                      <a:pt x="44" y="21"/>
                    </a:lnTo>
                    <a:lnTo>
                      <a:pt x="39" y="18"/>
                    </a:lnTo>
                    <a:lnTo>
                      <a:pt x="33" y="18"/>
                    </a:lnTo>
                    <a:lnTo>
                      <a:pt x="29" y="20"/>
                    </a:lnTo>
                    <a:lnTo>
                      <a:pt x="25" y="22"/>
                    </a:lnTo>
                    <a:lnTo>
                      <a:pt x="15" y="22"/>
                    </a:lnTo>
                    <a:lnTo>
                      <a:pt x="12" y="21"/>
                    </a:lnTo>
                    <a:lnTo>
                      <a:pt x="9" y="18"/>
                    </a:lnTo>
                    <a:lnTo>
                      <a:pt x="9" y="13"/>
                    </a:lnTo>
                    <a:lnTo>
                      <a:pt x="4" y="11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1" y="2"/>
                    </a:lnTo>
                    <a:lnTo>
                      <a:pt x="3" y="1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1" name="Freeform 1273"/>
              <p:cNvSpPr>
                <a:spLocks/>
              </p:cNvSpPr>
              <p:nvPr/>
            </p:nvSpPr>
            <p:spPr bwMode="auto">
              <a:xfrm>
                <a:off x="3835997" y="2698302"/>
                <a:ext cx="29015" cy="22800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10" y="0"/>
                  </a:cxn>
                  <a:cxn ang="0">
                    <a:pos x="12" y="1"/>
                  </a:cxn>
                  <a:cxn ang="0">
                    <a:pos x="14" y="3"/>
                  </a:cxn>
                  <a:cxn ang="0">
                    <a:pos x="12" y="8"/>
                  </a:cxn>
                  <a:cxn ang="0">
                    <a:pos x="10" y="9"/>
                  </a:cxn>
                  <a:cxn ang="0">
                    <a:pos x="9" y="11"/>
                  </a:cxn>
                  <a:cxn ang="0">
                    <a:pos x="7" y="11"/>
                  </a:cxn>
                  <a:cxn ang="0">
                    <a:pos x="5" y="10"/>
                  </a:cxn>
                  <a:cxn ang="0">
                    <a:pos x="3" y="9"/>
                  </a:cxn>
                  <a:cxn ang="0">
                    <a:pos x="0" y="6"/>
                  </a:cxn>
                  <a:cxn ang="0">
                    <a:pos x="0" y="4"/>
                  </a:cxn>
                  <a:cxn ang="0">
                    <a:pos x="4" y="0"/>
                  </a:cxn>
                </a:cxnLst>
                <a:rect l="0" t="0" r="r" b="b"/>
                <a:pathLst>
                  <a:path w="14" h="11">
                    <a:moveTo>
                      <a:pt x="4" y="0"/>
                    </a:moveTo>
                    <a:lnTo>
                      <a:pt x="10" y="0"/>
                    </a:lnTo>
                    <a:lnTo>
                      <a:pt x="12" y="1"/>
                    </a:lnTo>
                    <a:lnTo>
                      <a:pt x="14" y="3"/>
                    </a:lnTo>
                    <a:lnTo>
                      <a:pt x="12" y="8"/>
                    </a:lnTo>
                    <a:lnTo>
                      <a:pt x="10" y="9"/>
                    </a:lnTo>
                    <a:lnTo>
                      <a:pt x="9" y="11"/>
                    </a:lnTo>
                    <a:lnTo>
                      <a:pt x="7" y="11"/>
                    </a:lnTo>
                    <a:lnTo>
                      <a:pt x="5" y="10"/>
                    </a:lnTo>
                    <a:lnTo>
                      <a:pt x="3" y="9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2" name="Freeform 1274"/>
              <p:cNvSpPr>
                <a:spLocks/>
              </p:cNvSpPr>
              <p:nvPr/>
            </p:nvSpPr>
            <p:spPr bwMode="auto">
              <a:xfrm>
                <a:off x="3976930" y="2466165"/>
                <a:ext cx="26945" cy="16581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8" y="0"/>
                  </a:cxn>
                  <a:cxn ang="0">
                    <a:pos x="13" y="5"/>
                  </a:cxn>
                  <a:cxn ang="0">
                    <a:pos x="13" y="6"/>
                  </a:cxn>
                  <a:cxn ang="0">
                    <a:pos x="10" y="6"/>
                  </a:cxn>
                  <a:cxn ang="0">
                    <a:pos x="9" y="8"/>
                  </a:cxn>
                  <a:cxn ang="0">
                    <a:pos x="4" y="8"/>
                  </a:cxn>
                  <a:cxn ang="0">
                    <a:pos x="1" y="6"/>
                  </a:cxn>
                  <a:cxn ang="0">
                    <a:pos x="0" y="5"/>
                  </a:cxn>
                  <a:cxn ang="0">
                    <a:pos x="0" y="3"/>
                  </a:cxn>
                  <a:cxn ang="0">
                    <a:pos x="3" y="1"/>
                  </a:cxn>
                  <a:cxn ang="0">
                    <a:pos x="4" y="0"/>
                  </a:cxn>
                </a:cxnLst>
                <a:rect l="0" t="0" r="r" b="b"/>
                <a:pathLst>
                  <a:path w="13" h="8">
                    <a:moveTo>
                      <a:pt x="4" y="0"/>
                    </a:moveTo>
                    <a:lnTo>
                      <a:pt x="8" y="0"/>
                    </a:lnTo>
                    <a:lnTo>
                      <a:pt x="13" y="5"/>
                    </a:lnTo>
                    <a:lnTo>
                      <a:pt x="13" y="6"/>
                    </a:lnTo>
                    <a:lnTo>
                      <a:pt x="10" y="6"/>
                    </a:lnTo>
                    <a:lnTo>
                      <a:pt x="9" y="8"/>
                    </a:lnTo>
                    <a:lnTo>
                      <a:pt x="4" y="8"/>
                    </a:lnTo>
                    <a:lnTo>
                      <a:pt x="1" y="6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3" y="1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3" name="Freeform 1275"/>
              <p:cNvSpPr>
                <a:spLocks/>
              </p:cNvSpPr>
              <p:nvPr/>
            </p:nvSpPr>
            <p:spPr bwMode="auto">
              <a:xfrm>
                <a:off x="3865013" y="2416421"/>
                <a:ext cx="20726" cy="20725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0" y="0"/>
                  </a:cxn>
                  <a:cxn ang="0">
                    <a:pos x="9" y="3"/>
                  </a:cxn>
                  <a:cxn ang="0">
                    <a:pos x="8" y="6"/>
                  </a:cxn>
                  <a:cxn ang="0">
                    <a:pos x="4" y="10"/>
                  </a:cxn>
                  <a:cxn ang="0">
                    <a:pos x="0" y="10"/>
                  </a:cxn>
                  <a:cxn ang="0">
                    <a:pos x="0" y="6"/>
                  </a:cxn>
                  <a:cxn ang="0">
                    <a:pos x="1" y="5"/>
                  </a:cxn>
                  <a:cxn ang="0">
                    <a:pos x="4" y="4"/>
                  </a:cxn>
                  <a:cxn ang="0">
                    <a:pos x="8" y="0"/>
                  </a:cxn>
                </a:cxnLst>
                <a:rect l="0" t="0" r="r" b="b"/>
                <a:pathLst>
                  <a:path w="10" h="10">
                    <a:moveTo>
                      <a:pt x="8" y="0"/>
                    </a:moveTo>
                    <a:lnTo>
                      <a:pt x="10" y="0"/>
                    </a:lnTo>
                    <a:lnTo>
                      <a:pt x="9" y="3"/>
                    </a:lnTo>
                    <a:lnTo>
                      <a:pt x="8" y="6"/>
                    </a:lnTo>
                    <a:lnTo>
                      <a:pt x="4" y="10"/>
                    </a:lnTo>
                    <a:lnTo>
                      <a:pt x="0" y="10"/>
                    </a:lnTo>
                    <a:lnTo>
                      <a:pt x="0" y="6"/>
                    </a:lnTo>
                    <a:lnTo>
                      <a:pt x="1" y="5"/>
                    </a:lnTo>
                    <a:lnTo>
                      <a:pt x="4" y="4"/>
                    </a:lnTo>
                    <a:lnTo>
                      <a:pt x="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4" name="Freeform 1276"/>
              <p:cNvSpPr>
                <a:spLocks/>
              </p:cNvSpPr>
              <p:nvPr/>
            </p:nvSpPr>
            <p:spPr bwMode="auto">
              <a:xfrm>
                <a:off x="3605946" y="2215375"/>
                <a:ext cx="690156" cy="501579"/>
              </a:xfrm>
              <a:custGeom>
                <a:avLst/>
                <a:gdLst/>
                <a:ahLst/>
                <a:cxnLst>
                  <a:cxn ang="0">
                    <a:pos x="51" y="3"/>
                  </a:cxn>
                  <a:cxn ang="0">
                    <a:pos x="46" y="14"/>
                  </a:cxn>
                  <a:cxn ang="0">
                    <a:pos x="42" y="29"/>
                  </a:cxn>
                  <a:cxn ang="0">
                    <a:pos x="54" y="33"/>
                  </a:cxn>
                  <a:cxn ang="0">
                    <a:pos x="61" y="10"/>
                  </a:cxn>
                  <a:cxn ang="0">
                    <a:pos x="109" y="20"/>
                  </a:cxn>
                  <a:cxn ang="0">
                    <a:pos x="111" y="36"/>
                  </a:cxn>
                  <a:cxn ang="0">
                    <a:pos x="130" y="36"/>
                  </a:cxn>
                  <a:cxn ang="0">
                    <a:pos x="154" y="27"/>
                  </a:cxn>
                  <a:cxn ang="0">
                    <a:pos x="190" y="49"/>
                  </a:cxn>
                  <a:cxn ang="0">
                    <a:pos x="223" y="61"/>
                  </a:cxn>
                  <a:cxn ang="0">
                    <a:pos x="262" y="78"/>
                  </a:cxn>
                  <a:cxn ang="0">
                    <a:pos x="267" y="90"/>
                  </a:cxn>
                  <a:cxn ang="0">
                    <a:pos x="272" y="96"/>
                  </a:cxn>
                  <a:cxn ang="0">
                    <a:pos x="261" y="107"/>
                  </a:cxn>
                  <a:cxn ang="0">
                    <a:pos x="286" y="124"/>
                  </a:cxn>
                  <a:cxn ang="0">
                    <a:pos x="298" y="140"/>
                  </a:cxn>
                  <a:cxn ang="0">
                    <a:pos x="313" y="139"/>
                  </a:cxn>
                  <a:cxn ang="0">
                    <a:pos x="330" y="145"/>
                  </a:cxn>
                  <a:cxn ang="0">
                    <a:pos x="326" y="160"/>
                  </a:cxn>
                  <a:cxn ang="0">
                    <a:pos x="312" y="170"/>
                  </a:cxn>
                  <a:cxn ang="0">
                    <a:pos x="307" y="181"/>
                  </a:cxn>
                  <a:cxn ang="0">
                    <a:pos x="274" y="156"/>
                  </a:cxn>
                  <a:cxn ang="0">
                    <a:pos x="258" y="159"/>
                  </a:cxn>
                  <a:cxn ang="0">
                    <a:pos x="264" y="165"/>
                  </a:cxn>
                  <a:cxn ang="0">
                    <a:pos x="266" y="174"/>
                  </a:cxn>
                  <a:cxn ang="0">
                    <a:pos x="278" y="186"/>
                  </a:cxn>
                  <a:cxn ang="0">
                    <a:pos x="293" y="193"/>
                  </a:cxn>
                  <a:cxn ang="0">
                    <a:pos x="296" y="202"/>
                  </a:cxn>
                  <a:cxn ang="0">
                    <a:pos x="296" y="222"/>
                  </a:cxn>
                  <a:cxn ang="0">
                    <a:pos x="261" y="212"/>
                  </a:cxn>
                  <a:cxn ang="0">
                    <a:pos x="279" y="237"/>
                  </a:cxn>
                  <a:cxn ang="0">
                    <a:pos x="273" y="241"/>
                  </a:cxn>
                  <a:cxn ang="0">
                    <a:pos x="242" y="227"/>
                  </a:cxn>
                  <a:cxn ang="0">
                    <a:pos x="213" y="214"/>
                  </a:cxn>
                  <a:cxn ang="0">
                    <a:pos x="176" y="194"/>
                  </a:cxn>
                  <a:cxn ang="0">
                    <a:pos x="155" y="198"/>
                  </a:cxn>
                  <a:cxn ang="0">
                    <a:pos x="140" y="192"/>
                  </a:cxn>
                  <a:cxn ang="0">
                    <a:pos x="145" y="179"/>
                  </a:cxn>
                  <a:cxn ang="0">
                    <a:pos x="183" y="173"/>
                  </a:cxn>
                  <a:cxn ang="0">
                    <a:pos x="183" y="159"/>
                  </a:cxn>
                  <a:cxn ang="0">
                    <a:pos x="203" y="142"/>
                  </a:cxn>
                  <a:cxn ang="0">
                    <a:pos x="187" y="114"/>
                  </a:cxn>
                  <a:cxn ang="0">
                    <a:pos x="163" y="110"/>
                  </a:cxn>
                  <a:cxn ang="0">
                    <a:pos x="154" y="106"/>
                  </a:cxn>
                  <a:cxn ang="0">
                    <a:pos x="164" y="101"/>
                  </a:cxn>
                  <a:cxn ang="0">
                    <a:pos x="129" y="81"/>
                  </a:cxn>
                  <a:cxn ang="0">
                    <a:pos x="115" y="93"/>
                  </a:cxn>
                  <a:cxn ang="0">
                    <a:pos x="45" y="82"/>
                  </a:cxn>
                  <a:cxn ang="0">
                    <a:pos x="15" y="71"/>
                  </a:cxn>
                  <a:cxn ang="0">
                    <a:pos x="22" y="64"/>
                  </a:cxn>
                  <a:cxn ang="0">
                    <a:pos x="7" y="56"/>
                  </a:cxn>
                  <a:cxn ang="0">
                    <a:pos x="0" y="37"/>
                  </a:cxn>
                  <a:cxn ang="0">
                    <a:pos x="10" y="23"/>
                  </a:cxn>
                </a:cxnLst>
                <a:rect l="0" t="0" r="r" b="b"/>
                <a:pathLst>
                  <a:path w="333" h="242">
                    <a:moveTo>
                      <a:pt x="42" y="0"/>
                    </a:moveTo>
                    <a:lnTo>
                      <a:pt x="43" y="0"/>
                    </a:lnTo>
                    <a:lnTo>
                      <a:pt x="45" y="2"/>
                    </a:lnTo>
                    <a:lnTo>
                      <a:pt x="47" y="2"/>
                    </a:lnTo>
                    <a:lnTo>
                      <a:pt x="51" y="3"/>
                    </a:lnTo>
                    <a:lnTo>
                      <a:pt x="54" y="3"/>
                    </a:lnTo>
                    <a:lnTo>
                      <a:pt x="55" y="4"/>
                    </a:lnTo>
                    <a:lnTo>
                      <a:pt x="56" y="4"/>
                    </a:lnTo>
                    <a:lnTo>
                      <a:pt x="52" y="9"/>
                    </a:lnTo>
                    <a:lnTo>
                      <a:pt x="46" y="14"/>
                    </a:lnTo>
                    <a:lnTo>
                      <a:pt x="41" y="19"/>
                    </a:lnTo>
                    <a:lnTo>
                      <a:pt x="38" y="25"/>
                    </a:lnTo>
                    <a:lnTo>
                      <a:pt x="38" y="28"/>
                    </a:lnTo>
                    <a:lnTo>
                      <a:pt x="40" y="29"/>
                    </a:lnTo>
                    <a:lnTo>
                      <a:pt x="42" y="29"/>
                    </a:lnTo>
                    <a:lnTo>
                      <a:pt x="42" y="43"/>
                    </a:lnTo>
                    <a:lnTo>
                      <a:pt x="43" y="44"/>
                    </a:lnTo>
                    <a:lnTo>
                      <a:pt x="47" y="44"/>
                    </a:lnTo>
                    <a:lnTo>
                      <a:pt x="54" y="38"/>
                    </a:lnTo>
                    <a:lnTo>
                      <a:pt x="54" y="33"/>
                    </a:lnTo>
                    <a:lnTo>
                      <a:pt x="51" y="31"/>
                    </a:lnTo>
                    <a:lnTo>
                      <a:pt x="50" y="28"/>
                    </a:lnTo>
                    <a:lnTo>
                      <a:pt x="50" y="24"/>
                    </a:lnTo>
                    <a:lnTo>
                      <a:pt x="52" y="17"/>
                    </a:lnTo>
                    <a:lnTo>
                      <a:pt x="61" y="10"/>
                    </a:lnTo>
                    <a:lnTo>
                      <a:pt x="71" y="7"/>
                    </a:lnTo>
                    <a:lnTo>
                      <a:pt x="94" y="4"/>
                    </a:lnTo>
                    <a:lnTo>
                      <a:pt x="100" y="7"/>
                    </a:lnTo>
                    <a:lnTo>
                      <a:pt x="105" y="12"/>
                    </a:lnTo>
                    <a:lnTo>
                      <a:pt x="109" y="20"/>
                    </a:lnTo>
                    <a:lnTo>
                      <a:pt x="110" y="28"/>
                    </a:lnTo>
                    <a:lnTo>
                      <a:pt x="110" y="31"/>
                    </a:lnTo>
                    <a:lnTo>
                      <a:pt x="109" y="32"/>
                    </a:lnTo>
                    <a:lnTo>
                      <a:pt x="109" y="36"/>
                    </a:lnTo>
                    <a:lnTo>
                      <a:pt x="111" y="36"/>
                    </a:lnTo>
                    <a:lnTo>
                      <a:pt x="115" y="32"/>
                    </a:lnTo>
                    <a:lnTo>
                      <a:pt x="120" y="32"/>
                    </a:lnTo>
                    <a:lnTo>
                      <a:pt x="123" y="33"/>
                    </a:lnTo>
                    <a:lnTo>
                      <a:pt x="125" y="36"/>
                    </a:lnTo>
                    <a:lnTo>
                      <a:pt x="130" y="36"/>
                    </a:lnTo>
                    <a:lnTo>
                      <a:pt x="136" y="29"/>
                    </a:lnTo>
                    <a:lnTo>
                      <a:pt x="139" y="28"/>
                    </a:lnTo>
                    <a:lnTo>
                      <a:pt x="141" y="25"/>
                    </a:lnTo>
                    <a:lnTo>
                      <a:pt x="144" y="25"/>
                    </a:lnTo>
                    <a:lnTo>
                      <a:pt x="154" y="27"/>
                    </a:lnTo>
                    <a:lnTo>
                      <a:pt x="165" y="28"/>
                    </a:lnTo>
                    <a:lnTo>
                      <a:pt x="174" y="32"/>
                    </a:lnTo>
                    <a:lnTo>
                      <a:pt x="180" y="38"/>
                    </a:lnTo>
                    <a:lnTo>
                      <a:pt x="184" y="44"/>
                    </a:lnTo>
                    <a:lnTo>
                      <a:pt x="190" y="49"/>
                    </a:lnTo>
                    <a:lnTo>
                      <a:pt x="199" y="52"/>
                    </a:lnTo>
                    <a:lnTo>
                      <a:pt x="214" y="52"/>
                    </a:lnTo>
                    <a:lnTo>
                      <a:pt x="222" y="56"/>
                    </a:lnTo>
                    <a:lnTo>
                      <a:pt x="223" y="58"/>
                    </a:lnTo>
                    <a:lnTo>
                      <a:pt x="223" y="61"/>
                    </a:lnTo>
                    <a:lnTo>
                      <a:pt x="233" y="64"/>
                    </a:lnTo>
                    <a:lnTo>
                      <a:pt x="240" y="70"/>
                    </a:lnTo>
                    <a:lnTo>
                      <a:pt x="251" y="72"/>
                    </a:lnTo>
                    <a:lnTo>
                      <a:pt x="251" y="78"/>
                    </a:lnTo>
                    <a:lnTo>
                      <a:pt x="262" y="78"/>
                    </a:lnTo>
                    <a:lnTo>
                      <a:pt x="264" y="80"/>
                    </a:lnTo>
                    <a:lnTo>
                      <a:pt x="266" y="82"/>
                    </a:lnTo>
                    <a:lnTo>
                      <a:pt x="268" y="85"/>
                    </a:lnTo>
                    <a:lnTo>
                      <a:pt x="269" y="88"/>
                    </a:lnTo>
                    <a:lnTo>
                      <a:pt x="267" y="90"/>
                    </a:lnTo>
                    <a:lnTo>
                      <a:pt x="263" y="90"/>
                    </a:lnTo>
                    <a:lnTo>
                      <a:pt x="256" y="93"/>
                    </a:lnTo>
                    <a:lnTo>
                      <a:pt x="259" y="95"/>
                    </a:lnTo>
                    <a:lnTo>
                      <a:pt x="269" y="95"/>
                    </a:lnTo>
                    <a:lnTo>
                      <a:pt x="272" y="96"/>
                    </a:lnTo>
                    <a:lnTo>
                      <a:pt x="273" y="98"/>
                    </a:lnTo>
                    <a:lnTo>
                      <a:pt x="269" y="100"/>
                    </a:lnTo>
                    <a:lnTo>
                      <a:pt x="267" y="102"/>
                    </a:lnTo>
                    <a:lnTo>
                      <a:pt x="264" y="103"/>
                    </a:lnTo>
                    <a:lnTo>
                      <a:pt x="261" y="107"/>
                    </a:lnTo>
                    <a:lnTo>
                      <a:pt x="268" y="111"/>
                    </a:lnTo>
                    <a:lnTo>
                      <a:pt x="272" y="111"/>
                    </a:lnTo>
                    <a:lnTo>
                      <a:pt x="274" y="117"/>
                    </a:lnTo>
                    <a:lnTo>
                      <a:pt x="278" y="121"/>
                    </a:lnTo>
                    <a:lnTo>
                      <a:pt x="286" y="124"/>
                    </a:lnTo>
                    <a:lnTo>
                      <a:pt x="292" y="125"/>
                    </a:lnTo>
                    <a:lnTo>
                      <a:pt x="293" y="129"/>
                    </a:lnTo>
                    <a:lnTo>
                      <a:pt x="293" y="132"/>
                    </a:lnTo>
                    <a:lnTo>
                      <a:pt x="296" y="137"/>
                    </a:lnTo>
                    <a:lnTo>
                      <a:pt x="298" y="140"/>
                    </a:lnTo>
                    <a:lnTo>
                      <a:pt x="304" y="140"/>
                    </a:lnTo>
                    <a:lnTo>
                      <a:pt x="308" y="139"/>
                    </a:lnTo>
                    <a:lnTo>
                      <a:pt x="309" y="137"/>
                    </a:lnTo>
                    <a:lnTo>
                      <a:pt x="312" y="137"/>
                    </a:lnTo>
                    <a:lnTo>
                      <a:pt x="313" y="139"/>
                    </a:lnTo>
                    <a:lnTo>
                      <a:pt x="314" y="141"/>
                    </a:lnTo>
                    <a:lnTo>
                      <a:pt x="317" y="142"/>
                    </a:lnTo>
                    <a:lnTo>
                      <a:pt x="318" y="144"/>
                    </a:lnTo>
                    <a:lnTo>
                      <a:pt x="326" y="144"/>
                    </a:lnTo>
                    <a:lnTo>
                      <a:pt x="330" y="145"/>
                    </a:lnTo>
                    <a:lnTo>
                      <a:pt x="332" y="146"/>
                    </a:lnTo>
                    <a:lnTo>
                      <a:pt x="333" y="149"/>
                    </a:lnTo>
                    <a:lnTo>
                      <a:pt x="333" y="155"/>
                    </a:lnTo>
                    <a:lnTo>
                      <a:pt x="331" y="158"/>
                    </a:lnTo>
                    <a:lnTo>
                      <a:pt x="326" y="160"/>
                    </a:lnTo>
                    <a:lnTo>
                      <a:pt x="321" y="160"/>
                    </a:lnTo>
                    <a:lnTo>
                      <a:pt x="321" y="166"/>
                    </a:lnTo>
                    <a:lnTo>
                      <a:pt x="318" y="169"/>
                    </a:lnTo>
                    <a:lnTo>
                      <a:pt x="316" y="170"/>
                    </a:lnTo>
                    <a:lnTo>
                      <a:pt x="312" y="170"/>
                    </a:lnTo>
                    <a:lnTo>
                      <a:pt x="312" y="173"/>
                    </a:lnTo>
                    <a:lnTo>
                      <a:pt x="311" y="176"/>
                    </a:lnTo>
                    <a:lnTo>
                      <a:pt x="311" y="179"/>
                    </a:lnTo>
                    <a:lnTo>
                      <a:pt x="309" y="180"/>
                    </a:lnTo>
                    <a:lnTo>
                      <a:pt x="307" y="181"/>
                    </a:lnTo>
                    <a:lnTo>
                      <a:pt x="298" y="179"/>
                    </a:lnTo>
                    <a:lnTo>
                      <a:pt x="292" y="174"/>
                    </a:lnTo>
                    <a:lnTo>
                      <a:pt x="286" y="168"/>
                    </a:lnTo>
                    <a:lnTo>
                      <a:pt x="281" y="161"/>
                    </a:lnTo>
                    <a:lnTo>
                      <a:pt x="274" y="156"/>
                    </a:lnTo>
                    <a:lnTo>
                      <a:pt x="266" y="154"/>
                    </a:lnTo>
                    <a:lnTo>
                      <a:pt x="264" y="154"/>
                    </a:lnTo>
                    <a:lnTo>
                      <a:pt x="262" y="156"/>
                    </a:lnTo>
                    <a:lnTo>
                      <a:pt x="259" y="158"/>
                    </a:lnTo>
                    <a:lnTo>
                      <a:pt x="258" y="159"/>
                    </a:lnTo>
                    <a:lnTo>
                      <a:pt x="261" y="160"/>
                    </a:lnTo>
                    <a:lnTo>
                      <a:pt x="264" y="160"/>
                    </a:lnTo>
                    <a:lnTo>
                      <a:pt x="266" y="159"/>
                    </a:lnTo>
                    <a:lnTo>
                      <a:pt x="266" y="164"/>
                    </a:lnTo>
                    <a:lnTo>
                      <a:pt x="264" y="165"/>
                    </a:lnTo>
                    <a:lnTo>
                      <a:pt x="262" y="165"/>
                    </a:lnTo>
                    <a:lnTo>
                      <a:pt x="261" y="164"/>
                    </a:lnTo>
                    <a:lnTo>
                      <a:pt x="261" y="170"/>
                    </a:lnTo>
                    <a:lnTo>
                      <a:pt x="266" y="170"/>
                    </a:lnTo>
                    <a:lnTo>
                      <a:pt x="266" y="174"/>
                    </a:lnTo>
                    <a:lnTo>
                      <a:pt x="268" y="178"/>
                    </a:lnTo>
                    <a:lnTo>
                      <a:pt x="269" y="180"/>
                    </a:lnTo>
                    <a:lnTo>
                      <a:pt x="272" y="184"/>
                    </a:lnTo>
                    <a:lnTo>
                      <a:pt x="274" y="185"/>
                    </a:lnTo>
                    <a:lnTo>
                      <a:pt x="278" y="186"/>
                    </a:lnTo>
                    <a:lnTo>
                      <a:pt x="284" y="186"/>
                    </a:lnTo>
                    <a:lnTo>
                      <a:pt x="284" y="188"/>
                    </a:lnTo>
                    <a:lnTo>
                      <a:pt x="286" y="190"/>
                    </a:lnTo>
                    <a:lnTo>
                      <a:pt x="293" y="190"/>
                    </a:lnTo>
                    <a:lnTo>
                      <a:pt x="293" y="193"/>
                    </a:lnTo>
                    <a:lnTo>
                      <a:pt x="292" y="195"/>
                    </a:lnTo>
                    <a:lnTo>
                      <a:pt x="292" y="197"/>
                    </a:lnTo>
                    <a:lnTo>
                      <a:pt x="293" y="198"/>
                    </a:lnTo>
                    <a:lnTo>
                      <a:pt x="293" y="199"/>
                    </a:lnTo>
                    <a:lnTo>
                      <a:pt x="296" y="202"/>
                    </a:lnTo>
                    <a:lnTo>
                      <a:pt x="297" y="204"/>
                    </a:lnTo>
                    <a:lnTo>
                      <a:pt x="298" y="205"/>
                    </a:lnTo>
                    <a:lnTo>
                      <a:pt x="299" y="208"/>
                    </a:lnTo>
                    <a:lnTo>
                      <a:pt x="299" y="210"/>
                    </a:lnTo>
                    <a:lnTo>
                      <a:pt x="296" y="222"/>
                    </a:lnTo>
                    <a:lnTo>
                      <a:pt x="294" y="224"/>
                    </a:lnTo>
                    <a:lnTo>
                      <a:pt x="288" y="223"/>
                    </a:lnTo>
                    <a:lnTo>
                      <a:pt x="279" y="220"/>
                    </a:lnTo>
                    <a:lnTo>
                      <a:pt x="269" y="217"/>
                    </a:lnTo>
                    <a:lnTo>
                      <a:pt x="261" y="212"/>
                    </a:lnTo>
                    <a:lnTo>
                      <a:pt x="256" y="208"/>
                    </a:lnTo>
                    <a:lnTo>
                      <a:pt x="251" y="208"/>
                    </a:lnTo>
                    <a:lnTo>
                      <a:pt x="258" y="214"/>
                    </a:lnTo>
                    <a:lnTo>
                      <a:pt x="276" y="229"/>
                    </a:lnTo>
                    <a:lnTo>
                      <a:pt x="279" y="237"/>
                    </a:lnTo>
                    <a:lnTo>
                      <a:pt x="279" y="238"/>
                    </a:lnTo>
                    <a:lnTo>
                      <a:pt x="278" y="241"/>
                    </a:lnTo>
                    <a:lnTo>
                      <a:pt x="277" y="242"/>
                    </a:lnTo>
                    <a:lnTo>
                      <a:pt x="274" y="242"/>
                    </a:lnTo>
                    <a:lnTo>
                      <a:pt x="273" y="241"/>
                    </a:lnTo>
                    <a:lnTo>
                      <a:pt x="273" y="237"/>
                    </a:lnTo>
                    <a:lnTo>
                      <a:pt x="272" y="237"/>
                    </a:lnTo>
                    <a:lnTo>
                      <a:pt x="261" y="233"/>
                    </a:lnTo>
                    <a:lnTo>
                      <a:pt x="252" y="231"/>
                    </a:lnTo>
                    <a:lnTo>
                      <a:pt x="242" y="227"/>
                    </a:lnTo>
                    <a:lnTo>
                      <a:pt x="235" y="224"/>
                    </a:lnTo>
                    <a:lnTo>
                      <a:pt x="229" y="223"/>
                    </a:lnTo>
                    <a:lnTo>
                      <a:pt x="222" y="220"/>
                    </a:lnTo>
                    <a:lnTo>
                      <a:pt x="217" y="218"/>
                    </a:lnTo>
                    <a:lnTo>
                      <a:pt x="213" y="214"/>
                    </a:lnTo>
                    <a:lnTo>
                      <a:pt x="214" y="209"/>
                    </a:lnTo>
                    <a:lnTo>
                      <a:pt x="198" y="199"/>
                    </a:lnTo>
                    <a:lnTo>
                      <a:pt x="183" y="189"/>
                    </a:lnTo>
                    <a:lnTo>
                      <a:pt x="179" y="193"/>
                    </a:lnTo>
                    <a:lnTo>
                      <a:pt x="176" y="194"/>
                    </a:lnTo>
                    <a:lnTo>
                      <a:pt x="175" y="195"/>
                    </a:lnTo>
                    <a:lnTo>
                      <a:pt x="173" y="195"/>
                    </a:lnTo>
                    <a:lnTo>
                      <a:pt x="169" y="192"/>
                    </a:lnTo>
                    <a:lnTo>
                      <a:pt x="168" y="192"/>
                    </a:lnTo>
                    <a:lnTo>
                      <a:pt x="155" y="198"/>
                    </a:lnTo>
                    <a:lnTo>
                      <a:pt x="153" y="198"/>
                    </a:lnTo>
                    <a:lnTo>
                      <a:pt x="150" y="197"/>
                    </a:lnTo>
                    <a:lnTo>
                      <a:pt x="146" y="195"/>
                    </a:lnTo>
                    <a:lnTo>
                      <a:pt x="144" y="194"/>
                    </a:lnTo>
                    <a:lnTo>
                      <a:pt x="140" y="192"/>
                    </a:lnTo>
                    <a:lnTo>
                      <a:pt x="138" y="186"/>
                    </a:lnTo>
                    <a:lnTo>
                      <a:pt x="139" y="185"/>
                    </a:lnTo>
                    <a:lnTo>
                      <a:pt x="140" y="183"/>
                    </a:lnTo>
                    <a:lnTo>
                      <a:pt x="143" y="180"/>
                    </a:lnTo>
                    <a:lnTo>
                      <a:pt x="145" y="179"/>
                    </a:lnTo>
                    <a:lnTo>
                      <a:pt x="149" y="176"/>
                    </a:lnTo>
                    <a:lnTo>
                      <a:pt x="151" y="175"/>
                    </a:lnTo>
                    <a:lnTo>
                      <a:pt x="174" y="175"/>
                    </a:lnTo>
                    <a:lnTo>
                      <a:pt x="178" y="174"/>
                    </a:lnTo>
                    <a:lnTo>
                      <a:pt x="183" y="173"/>
                    </a:lnTo>
                    <a:lnTo>
                      <a:pt x="190" y="170"/>
                    </a:lnTo>
                    <a:lnTo>
                      <a:pt x="188" y="169"/>
                    </a:lnTo>
                    <a:lnTo>
                      <a:pt x="185" y="166"/>
                    </a:lnTo>
                    <a:lnTo>
                      <a:pt x="183" y="161"/>
                    </a:lnTo>
                    <a:lnTo>
                      <a:pt x="183" y="159"/>
                    </a:lnTo>
                    <a:lnTo>
                      <a:pt x="184" y="158"/>
                    </a:lnTo>
                    <a:lnTo>
                      <a:pt x="187" y="156"/>
                    </a:lnTo>
                    <a:lnTo>
                      <a:pt x="192" y="156"/>
                    </a:lnTo>
                    <a:lnTo>
                      <a:pt x="198" y="150"/>
                    </a:lnTo>
                    <a:lnTo>
                      <a:pt x="203" y="142"/>
                    </a:lnTo>
                    <a:lnTo>
                      <a:pt x="204" y="140"/>
                    </a:lnTo>
                    <a:lnTo>
                      <a:pt x="205" y="136"/>
                    </a:lnTo>
                    <a:lnTo>
                      <a:pt x="203" y="129"/>
                    </a:lnTo>
                    <a:lnTo>
                      <a:pt x="195" y="121"/>
                    </a:lnTo>
                    <a:lnTo>
                      <a:pt x="187" y="114"/>
                    </a:lnTo>
                    <a:lnTo>
                      <a:pt x="178" y="109"/>
                    </a:lnTo>
                    <a:lnTo>
                      <a:pt x="170" y="106"/>
                    </a:lnTo>
                    <a:lnTo>
                      <a:pt x="168" y="106"/>
                    </a:lnTo>
                    <a:lnTo>
                      <a:pt x="165" y="107"/>
                    </a:lnTo>
                    <a:lnTo>
                      <a:pt x="163" y="110"/>
                    </a:lnTo>
                    <a:lnTo>
                      <a:pt x="160" y="111"/>
                    </a:lnTo>
                    <a:lnTo>
                      <a:pt x="156" y="111"/>
                    </a:lnTo>
                    <a:lnTo>
                      <a:pt x="155" y="109"/>
                    </a:lnTo>
                    <a:lnTo>
                      <a:pt x="154" y="107"/>
                    </a:lnTo>
                    <a:lnTo>
                      <a:pt x="154" y="106"/>
                    </a:lnTo>
                    <a:lnTo>
                      <a:pt x="155" y="103"/>
                    </a:lnTo>
                    <a:lnTo>
                      <a:pt x="156" y="102"/>
                    </a:lnTo>
                    <a:lnTo>
                      <a:pt x="159" y="102"/>
                    </a:lnTo>
                    <a:lnTo>
                      <a:pt x="161" y="101"/>
                    </a:lnTo>
                    <a:lnTo>
                      <a:pt x="164" y="101"/>
                    </a:lnTo>
                    <a:lnTo>
                      <a:pt x="160" y="97"/>
                    </a:lnTo>
                    <a:lnTo>
                      <a:pt x="145" y="85"/>
                    </a:lnTo>
                    <a:lnTo>
                      <a:pt x="139" y="81"/>
                    </a:lnTo>
                    <a:lnTo>
                      <a:pt x="134" y="78"/>
                    </a:lnTo>
                    <a:lnTo>
                      <a:pt x="129" y="81"/>
                    </a:lnTo>
                    <a:lnTo>
                      <a:pt x="126" y="85"/>
                    </a:lnTo>
                    <a:lnTo>
                      <a:pt x="124" y="87"/>
                    </a:lnTo>
                    <a:lnTo>
                      <a:pt x="121" y="91"/>
                    </a:lnTo>
                    <a:lnTo>
                      <a:pt x="119" y="92"/>
                    </a:lnTo>
                    <a:lnTo>
                      <a:pt x="115" y="93"/>
                    </a:lnTo>
                    <a:lnTo>
                      <a:pt x="112" y="93"/>
                    </a:lnTo>
                    <a:lnTo>
                      <a:pt x="111" y="92"/>
                    </a:lnTo>
                    <a:lnTo>
                      <a:pt x="111" y="85"/>
                    </a:lnTo>
                    <a:lnTo>
                      <a:pt x="47" y="85"/>
                    </a:lnTo>
                    <a:lnTo>
                      <a:pt x="45" y="82"/>
                    </a:lnTo>
                    <a:lnTo>
                      <a:pt x="42" y="81"/>
                    </a:lnTo>
                    <a:lnTo>
                      <a:pt x="37" y="76"/>
                    </a:lnTo>
                    <a:lnTo>
                      <a:pt x="18" y="76"/>
                    </a:lnTo>
                    <a:lnTo>
                      <a:pt x="17" y="73"/>
                    </a:lnTo>
                    <a:lnTo>
                      <a:pt x="15" y="71"/>
                    </a:lnTo>
                    <a:lnTo>
                      <a:pt x="12" y="70"/>
                    </a:lnTo>
                    <a:lnTo>
                      <a:pt x="10" y="64"/>
                    </a:lnTo>
                    <a:lnTo>
                      <a:pt x="13" y="63"/>
                    </a:lnTo>
                    <a:lnTo>
                      <a:pt x="18" y="63"/>
                    </a:lnTo>
                    <a:lnTo>
                      <a:pt x="22" y="64"/>
                    </a:lnTo>
                    <a:lnTo>
                      <a:pt x="27" y="66"/>
                    </a:lnTo>
                    <a:lnTo>
                      <a:pt x="27" y="61"/>
                    </a:lnTo>
                    <a:lnTo>
                      <a:pt x="22" y="59"/>
                    </a:lnTo>
                    <a:lnTo>
                      <a:pt x="15" y="57"/>
                    </a:lnTo>
                    <a:lnTo>
                      <a:pt x="7" y="56"/>
                    </a:lnTo>
                    <a:lnTo>
                      <a:pt x="5" y="56"/>
                    </a:lnTo>
                    <a:lnTo>
                      <a:pt x="3" y="53"/>
                    </a:lnTo>
                    <a:lnTo>
                      <a:pt x="2" y="52"/>
                    </a:lnTo>
                    <a:lnTo>
                      <a:pt x="0" y="47"/>
                    </a:lnTo>
                    <a:lnTo>
                      <a:pt x="0" y="37"/>
                    </a:lnTo>
                    <a:lnTo>
                      <a:pt x="1" y="33"/>
                    </a:lnTo>
                    <a:lnTo>
                      <a:pt x="2" y="31"/>
                    </a:lnTo>
                    <a:lnTo>
                      <a:pt x="5" y="29"/>
                    </a:lnTo>
                    <a:lnTo>
                      <a:pt x="8" y="25"/>
                    </a:lnTo>
                    <a:lnTo>
                      <a:pt x="10" y="23"/>
                    </a:lnTo>
                    <a:lnTo>
                      <a:pt x="10" y="15"/>
                    </a:lnTo>
                    <a:lnTo>
                      <a:pt x="18" y="8"/>
                    </a:lnTo>
                    <a:lnTo>
                      <a:pt x="30" y="3"/>
                    </a:lnTo>
                    <a:lnTo>
                      <a:pt x="4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5" name="Freeform 1277"/>
              <p:cNvSpPr>
                <a:spLocks/>
              </p:cNvSpPr>
              <p:nvPr/>
            </p:nvSpPr>
            <p:spPr bwMode="auto">
              <a:xfrm>
                <a:off x="3887812" y="2654775"/>
                <a:ext cx="18653" cy="6218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5" y="0"/>
                  </a:cxn>
                  <a:cxn ang="0">
                    <a:pos x="7" y="1"/>
                  </a:cxn>
                  <a:cxn ang="0">
                    <a:pos x="9" y="2"/>
                  </a:cxn>
                  <a:cxn ang="0">
                    <a:pos x="7" y="3"/>
                  </a:cxn>
                  <a:cxn ang="0">
                    <a:pos x="3" y="3"/>
                  </a:cxn>
                  <a:cxn ang="0">
                    <a:pos x="0" y="2"/>
                  </a:cxn>
                  <a:cxn ang="0">
                    <a:pos x="2" y="0"/>
                  </a:cxn>
                </a:cxnLst>
                <a:rect l="0" t="0" r="r" b="b"/>
                <a:pathLst>
                  <a:path w="9" h="3">
                    <a:moveTo>
                      <a:pt x="2" y="0"/>
                    </a:moveTo>
                    <a:lnTo>
                      <a:pt x="5" y="0"/>
                    </a:lnTo>
                    <a:lnTo>
                      <a:pt x="7" y="1"/>
                    </a:lnTo>
                    <a:lnTo>
                      <a:pt x="9" y="2"/>
                    </a:lnTo>
                    <a:lnTo>
                      <a:pt x="7" y="3"/>
                    </a:lnTo>
                    <a:lnTo>
                      <a:pt x="3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" name="Freeform 1278"/>
              <p:cNvSpPr>
                <a:spLocks/>
              </p:cNvSpPr>
              <p:nvPr/>
            </p:nvSpPr>
            <p:spPr bwMode="auto">
              <a:xfrm>
                <a:off x="3748951" y="2553215"/>
                <a:ext cx="14508" cy="14509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5" y="2"/>
                  </a:cxn>
                  <a:cxn ang="0">
                    <a:pos x="5" y="3"/>
                  </a:cxn>
                  <a:cxn ang="0">
                    <a:pos x="6" y="5"/>
                  </a:cxn>
                  <a:cxn ang="0">
                    <a:pos x="7" y="7"/>
                  </a:cxn>
                  <a:cxn ang="0">
                    <a:pos x="3" y="6"/>
                  </a:cxn>
                  <a:cxn ang="0">
                    <a:pos x="1" y="5"/>
                  </a:cxn>
                  <a:cxn ang="0">
                    <a:pos x="0" y="3"/>
                  </a:cxn>
                  <a:cxn ang="0">
                    <a:pos x="0" y="1"/>
                  </a:cxn>
                  <a:cxn ang="0">
                    <a:pos x="2" y="0"/>
                  </a:cxn>
                </a:cxnLst>
                <a:rect l="0" t="0" r="r" b="b"/>
                <a:pathLst>
                  <a:path w="7" h="7">
                    <a:moveTo>
                      <a:pt x="2" y="0"/>
                    </a:moveTo>
                    <a:lnTo>
                      <a:pt x="5" y="2"/>
                    </a:lnTo>
                    <a:lnTo>
                      <a:pt x="5" y="3"/>
                    </a:lnTo>
                    <a:lnTo>
                      <a:pt x="6" y="5"/>
                    </a:lnTo>
                    <a:lnTo>
                      <a:pt x="7" y="7"/>
                    </a:lnTo>
                    <a:lnTo>
                      <a:pt x="3" y="6"/>
                    </a:lnTo>
                    <a:lnTo>
                      <a:pt x="1" y="5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7" name="Freeform 1279"/>
              <p:cNvSpPr>
                <a:spLocks/>
              </p:cNvSpPr>
              <p:nvPr/>
            </p:nvSpPr>
            <p:spPr bwMode="auto">
              <a:xfrm>
                <a:off x="3560349" y="1713795"/>
                <a:ext cx="741970" cy="387585"/>
              </a:xfrm>
              <a:custGeom>
                <a:avLst/>
                <a:gdLst/>
                <a:ahLst/>
                <a:cxnLst>
                  <a:cxn ang="0">
                    <a:pos x="225" y="2"/>
                  </a:cxn>
                  <a:cxn ang="0">
                    <a:pos x="291" y="10"/>
                  </a:cxn>
                  <a:cxn ang="0">
                    <a:pos x="324" y="7"/>
                  </a:cxn>
                  <a:cxn ang="0">
                    <a:pos x="331" y="15"/>
                  </a:cxn>
                  <a:cxn ang="0">
                    <a:pos x="358" y="25"/>
                  </a:cxn>
                  <a:cxn ang="0">
                    <a:pos x="352" y="30"/>
                  </a:cxn>
                  <a:cxn ang="0">
                    <a:pos x="305" y="41"/>
                  </a:cxn>
                  <a:cxn ang="0">
                    <a:pos x="311" y="47"/>
                  </a:cxn>
                  <a:cxn ang="0">
                    <a:pos x="273" y="68"/>
                  </a:cxn>
                  <a:cxn ang="0">
                    <a:pos x="235" y="98"/>
                  </a:cxn>
                  <a:cxn ang="0">
                    <a:pos x="196" y="104"/>
                  </a:cxn>
                  <a:cxn ang="0">
                    <a:pos x="198" y="115"/>
                  </a:cxn>
                  <a:cxn ang="0">
                    <a:pos x="188" y="115"/>
                  </a:cxn>
                  <a:cxn ang="0">
                    <a:pos x="200" y="125"/>
                  </a:cxn>
                  <a:cxn ang="0">
                    <a:pos x="161" y="144"/>
                  </a:cxn>
                  <a:cxn ang="0">
                    <a:pos x="161" y="158"/>
                  </a:cxn>
                  <a:cxn ang="0">
                    <a:pos x="147" y="169"/>
                  </a:cxn>
                  <a:cxn ang="0">
                    <a:pos x="163" y="173"/>
                  </a:cxn>
                  <a:cxn ang="0">
                    <a:pos x="131" y="187"/>
                  </a:cxn>
                  <a:cxn ang="0">
                    <a:pos x="119" y="181"/>
                  </a:cxn>
                  <a:cxn ang="0">
                    <a:pos x="74" y="184"/>
                  </a:cxn>
                  <a:cxn ang="0">
                    <a:pos x="33" y="181"/>
                  </a:cxn>
                  <a:cxn ang="0">
                    <a:pos x="27" y="178"/>
                  </a:cxn>
                  <a:cxn ang="0">
                    <a:pos x="45" y="166"/>
                  </a:cxn>
                  <a:cxn ang="0">
                    <a:pos x="44" y="154"/>
                  </a:cxn>
                  <a:cxn ang="0">
                    <a:pos x="53" y="145"/>
                  </a:cxn>
                  <a:cxn ang="0">
                    <a:pos x="79" y="157"/>
                  </a:cxn>
                  <a:cxn ang="0">
                    <a:pos x="71" y="143"/>
                  </a:cxn>
                  <a:cxn ang="0">
                    <a:pos x="59" y="138"/>
                  </a:cxn>
                  <a:cxn ang="0">
                    <a:pos x="54" y="129"/>
                  </a:cxn>
                  <a:cxn ang="0">
                    <a:pos x="78" y="119"/>
                  </a:cxn>
                  <a:cxn ang="0">
                    <a:pos x="76" y="99"/>
                  </a:cxn>
                  <a:cxn ang="0">
                    <a:pos x="58" y="88"/>
                  </a:cxn>
                  <a:cxn ang="0">
                    <a:pos x="63" y="83"/>
                  </a:cxn>
                  <a:cxn ang="0">
                    <a:pos x="103" y="90"/>
                  </a:cxn>
                  <a:cxn ang="0">
                    <a:pos x="112" y="93"/>
                  </a:cxn>
                  <a:cxn ang="0">
                    <a:pos x="102" y="84"/>
                  </a:cxn>
                  <a:cxn ang="0">
                    <a:pos x="123" y="79"/>
                  </a:cxn>
                  <a:cxn ang="0">
                    <a:pos x="128" y="73"/>
                  </a:cxn>
                  <a:cxn ang="0">
                    <a:pos x="94" y="74"/>
                  </a:cxn>
                  <a:cxn ang="0">
                    <a:pos x="73" y="76"/>
                  </a:cxn>
                  <a:cxn ang="0">
                    <a:pos x="55" y="74"/>
                  </a:cxn>
                  <a:cxn ang="0">
                    <a:pos x="32" y="65"/>
                  </a:cxn>
                  <a:cxn ang="0">
                    <a:pos x="23" y="61"/>
                  </a:cxn>
                  <a:cxn ang="0">
                    <a:pos x="45" y="47"/>
                  </a:cxn>
                  <a:cxn ang="0">
                    <a:pos x="27" y="55"/>
                  </a:cxn>
                  <a:cxn ang="0">
                    <a:pos x="17" y="51"/>
                  </a:cxn>
                  <a:cxn ang="0">
                    <a:pos x="15" y="45"/>
                  </a:cxn>
                  <a:cxn ang="0">
                    <a:pos x="4" y="42"/>
                  </a:cxn>
                  <a:cxn ang="0">
                    <a:pos x="53" y="31"/>
                  </a:cxn>
                  <a:cxn ang="0">
                    <a:pos x="64" y="23"/>
                  </a:cxn>
                  <a:cxn ang="0">
                    <a:pos x="77" y="21"/>
                  </a:cxn>
                  <a:cxn ang="0">
                    <a:pos x="104" y="16"/>
                  </a:cxn>
                  <a:cxn ang="0">
                    <a:pos x="121" y="12"/>
                  </a:cxn>
                  <a:cxn ang="0">
                    <a:pos x="132" y="5"/>
                  </a:cxn>
                  <a:cxn ang="0">
                    <a:pos x="193" y="3"/>
                  </a:cxn>
                  <a:cxn ang="0">
                    <a:pos x="207" y="5"/>
                  </a:cxn>
                </a:cxnLst>
                <a:rect l="0" t="0" r="r" b="b"/>
                <a:pathLst>
                  <a:path w="358" h="187">
                    <a:moveTo>
                      <a:pt x="215" y="0"/>
                    </a:moveTo>
                    <a:lnTo>
                      <a:pt x="219" y="0"/>
                    </a:lnTo>
                    <a:lnTo>
                      <a:pt x="222" y="1"/>
                    </a:lnTo>
                    <a:lnTo>
                      <a:pt x="225" y="2"/>
                    </a:lnTo>
                    <a:lnTo>
                      <a:pt x="260" y="2"/>
                    </a:lnTo>
                    <a:lnTo>
                      <a:pt x="273" y="3"/>
                    </a:lnTo>
                    <a:lnTo>
                      <a:pt x="284" y="6"/>
                    </a:lnTo>
                    <a:lnTo>
                      <a:pt x="291" y="10"/>
                    </a:lnTo>
                    <a:lnTo>
                      <a:pt x="290" y="11"/>
                    </a:lnTo>
                    <a:lnTo>
                      <a:pt x="288" y="12"/>
                    </a:lnTo>
                    <a:lnTo>
                      <a:pt x="316" y="5"/>
                    </a:lnTo>
                    <a:lnTo>
                      <a:pt x="324" y="7"/>
                    </a:lnTo>
                    <a:lnTo>
                      <a:pt x="326" y="8"/>
                    </a:lnTo>
                    <a:lnTo>
                      <a:pt x="329" y="11"/>
                    </a:lnTo>
                    <a:lnTo>
                      <a:pt x="330" y="13"/>
                    </a:lnTo>
                    <a:lnTo>
                      <a:pt x="331" y="15"/>
                    </a:lnTo>
                    <a:lnTo>
                      <a:pt x="335" y="17"/>
                    </a:lnTo>
                    <a:lnTo>
                      <a:pt x="343" y="18"/>
                    </a:lnTo>
                    <a:lnTo>
                      <a:pt x="355" y="21"/>
                    </a:lnTo>
                    <a:lnTo>
                      <a:pt x="358" y="25"/>
                    </a:lnTo>
                    <a:lnTo>
                      <a:pt x="358" y="27"/>
                    </a:lnTo>
                    <a:lnTo>
                      <a:pt x="355" y="29"/>
                    </a:lnTo>
                    <a:lnTo>
                      <a:pt x="354" y="29"/>
                    </a:lnTo>
                    <a:lnTo>
                      <a:pt x="352" y="30"/>
                    </a:lnTo>
                    <a:lnTo>
                      <a:pt x="349" y="30"/>
                    </a:lnTo>
                    <a:lnTo>
                      <a:pt x="334" y="37"/>
                    </a:lnTo>
                    <a:lnTo>
                      <a:pt x="320" y="40"/>
                    </a:lnTo>
                    <a:lnTo>
                      <a:pt x="305" y="41"/>
                    </a:lnTo>
                    <a:lnTo>
                      <a:pt x="289" y="46"/>
                    </a:lnTo>
                    <a:lnTo>
                      <a:pt x="294" y="49"/>
                    </a:lnTo>
                    <a:lnTo>
                      <a:pt x="303" y="49"/>
                    </a:lnTo>
                    <a:lnTo>
                      <a:pt x="311" y="47"/>
                    </a:lnTo>
                    <a:lnTo>
                      <a:pt x="320" y="47"/>
                    </a:lnTo>
                    <a:lnTo>
                      <a:pt x="310" y="54"/>
                    </a:lnTo>
                    <a:lnTo>
                      <a:pt x="285" y="64"/>
                    </a:lnTo>
                    <a:lnTo>
                      <a:pt x="273" y="68"/>
                    </a:lnTo>
                    <a:lnTo>
                      <a:pt x="262" y="73"/>
                    </a:lnTo>
                    <a:lnTo>
                      <a:pt x="252" y="81"/>
                    </a:lnTo>
                    <a:lnTo>
                      <a:pt x="244" y="90"/>
                    </a:lnTo>
                    <a:lnTo>
                      <a:pt x="235" y="98"/>
                    </a:lnTo>
                    <a:lnTo>
                      <a:pt x="229" y="100"/>
                    </a:lnTo>
                    <a:lnTo>
                      <a:pt x="221" y="99"/>
                    </a:lnTo>
                    <a:lnTo>
                      <a:pt x="214" y="99"/>
                    </a:lnTo>
                    <a:lnTo>
                      <a:pt x="196" y="104"/>
                    </a:lnTo>
                    <a:lnTo>
                      <a:pt x="188" y="109"/>
                    </a:lnTo>
                    <a:lnTo>
                      <a:pt x="200" y="109"/>
                    </a:lnTo>
                    <a:lnTo>
                      <a:pt x="200" y="114"/>
                    </a:lnTo>
                    <a:lnTo>
                      <a:pt x="198" y="115"/>
                    </a:lnTo>
                    <a:lnTo>
                      <a:pt x="196" y="117"/>
                    </a:lnTo>
                    <a:lnTo>
                      <a:pt x="195" y="117"/>
                    </a:lnTo>
                    <a:lnTo>
                      <a:pt x="191" y="115"/>
                    </a:lnTo>
                    <a:lnTo>
                      <a:pt x="188" y="115"/>
                    </a:lnTo>
                    <a:lnTo>
                      <a:pt x="192" y="118"/>
                    </a:lnTo>
                    <a:lnTo>
                      <a:pt x="195" y="119"/>
                    </a:lnTo>
                    <a:lnTo>
                      <a:pt x="197" y="122"/>
                    </a:lnTo>
                    <a:lnTo>
                      <a:pt x="200" y="125"/>
                    </a:lnTo>
                    <a:lnTo>
                      <a:pt x="192" y="130"/>
                    </a:lnTo>
                    <a:lnTo>
                      <a:pt x="185" y="142"/>
                    </a:lnTo>
                    <a:lnTo>
                      <a:pt x="182" y="144"/>
                    </a:lnTo>
                    <a:lnTo>
                      <a:pt x="161" y="144"/>
                    </a:lnTo>
                    <a:lnTo>
                      <a:pt x="163" y="147"/>
                    </a:lnTo>
                    <a:lnTo>
                      <a:pt x="165" y="149"/>
                    </a:lnTo>
                    <a:lnTo>
                      <a:pt x="165" y="154"/>
                    </a:lnTo>
                    <a:lnTo>
                      <a:pt x="161" y="158"/>
                    </a:lnTo>
                    <a:lnTo>
                      <a:pt x="158" y="158"/>
                    </a:lnTo>
                    <a:lnTo>
                      <a:pt x="148" y="163"/>
                    </a:lnTo>
                    <a:lnTo>
                      <a:pt x="147" y="166"/>
                    </a:lnTo>
                    <a:lnTo>
                      <a:pt x="147" y="169"/>
                    </a:lnTo>
                    <a:lnTo>
                      <a:pt x="160" y="169"/>
                    </a:lnTo>
                    <a:lnTo>
                      <a:pt x="162" y="171"/>
                    </a:lnTo>
                    <a:lnTo>
                      <a:pt x="163" y="172"/>
                    </a:lnTo>
                    <a:lnTo>
                      <a:pt x="163" y="173"/>
                    </a:lnTo>
                    <a:lnTo>
                      <a:pt x="160" y="178"/>
                    </a:lnTo>
                    <a:lnTo>
                      <a:pt x="151" y="182"/>
                    </a:lnTo>
                    <a:lnTo>
                      <a:pt x="140" y="186"/>
                    </a:lnTo>
                    <a:lnTo>
                      <a:pt x="131" y="187"/>
                    </a:lnTo>
                    <a:lnTo>
                      <a:pt x="128" y="187"/>
                    </a:lnTo>
                    <a:lnTo>
                      <a:pt x="126" y="186"/>
                    </a:lnTo>
                    <a:lnTo>
                      <a:pt x="122" y="182"/>
                    </a:lnTo>
                    <a:lnTo>
                      <a:pt x="119" y="181"/>
                    </a:lnTo>
                    <a:lnTo>
                      <a:pt x="84" y="181"/>
                    </a:lnTo>
                    <a:lnTo>
                      <a:pt x="83" y="182"/>
                    </a:lnTo>
                    <a:lnTo>
                      <a:pt x="78" y="184"/>
                    </a:lnTo>
                    <a:lnTo>
                      <a:pt x="74" y="184"/>
                    </a:lnTo>
                    <a:lnTo>
                      <a:pt x="55" y="182"/>
                    </a:lnTo>
                    <a:lnTo>
                      <a:pt x="37" y="177"/>
                    </a:lnTo>
                    <a:lnTo>
                      <a:pt x="35" y="179"/>
                    </a:lnTo>
                    <a:lnTo>
                      <a:pt x="33" y="181"/>
                    </a:lnTo>
                    <a:lnTo>
                      <a:pt x="29" y="181"/>
                    </a:lnTo>
                    <a:lnTo>
                      <a:pt x="28" y="179"/>
                    </a:lnTo>
                    <a:lnTo>
                      <a:pt x="27" y="179"/>
                    </a:lnTo>
                    <a:lnTo>
                      <a:pt x="27" y="178"/>
                    </a:lnTo>
                    <a:lnTo>
                      <a:pt x="28" y="172"/>
                    </a:lnTo>
                    <a:lnTo>
                      <a:pt x="33" y="168"/>
                    </a:lnTo>
                    <a:lnTo>
                      <a:pt x="38" y="166"/>
                    </a:lnTo>
                    <a:lnTo>
                      <a:pt x="45" y="166"/>
                    </a:lnTo>
                    <a:lnTo>
                      <a:pt x="52" y="164"/>
                    </a:lnTo>
                    <a:lnTo>
                      <a:pt x="57" y="162"/>
                    </a:lnTo>
                    <a:lnTo>
                      <a:pt x="47" y="157"/>
                    </a:lnTo>
                    <a:lnTo>
                      <a:pt x="44" y="154"/>
                    </a:lnTo>
                    <a:lnTo>
                      <a:pt x="43" y="152"/>
                    </a:lnTo>
                    <a:lnTo>
                      <a:pt x="43" y="147"/>
                    </a:lnTo>
                    <a:lnTo>
                      <a:pt x="44" y="145"/>
                    </a:lnTo>
                    <a:lnTo>
                      <a:pt x="53" y="145"/>
                    </a:lnTo>
                    <a:lnTo>
                      <a:pt x="62" y="147"/>
                    </a:lnTo>
                    <a:lnTo>
                      <a:pt x="68" y="149"/>
                    </a:lnTo>
                    <a:lnTo>
                      <a:pt x="73" y="153"/>
                    </a:lnTo>
                    <a:lnTo>
                      <a:pt x="79" y="157"/>
                    </a:lnTo>
                    <a:lnTo>
                      <a:pt x="86" y="157"/>
                    </a:lnTo>
                    <a:lnTo>
                      <a:pt x="81" y="152"/>
                    </a:lnTo>
                    <a:lnTo>
                      <a:pt x="74" y="148"/>
                    </a:lnTo>
                    <a:lnTo>
                      <a:pt x="71" y="143"/>
                    </a:lnTo>
                    <a:lnTo>
                      <a:pt x="68" y="137"/>
                    </a:lnTo>
                    <a:lnTo>
                      <a:pt x="62" y="137"/>
                    </a:lnTo>
                    <a:lnTo>
                      <a:pt x="60" y="138"/>
                    </a:lnTo>
                    <a:lnTo>
                      <a:pt x="59" y="138"/>
                    </a:lnTo>
                    <a:lnTo>
                      <a:pt x="58" y="139"/>
                    </a:lnTo>
                    <a:lnTo>
                      <a:pt x="52" y="139"/>
                    </a:lnTo>
                    <a:lnTo>
                      <a:pt x="52" y="134"/>
                    </a:lnTo>
                    <a:lnTo>
                      <a:pt x="54" y="129"/>
                    </a:lnTo>
                    <a:lnTo>
                      <a:pt x="57" y="125"/>
                    </a:lnTo>
                    <a:lnTo>
                      <a:pt x="64" y="120"/>
                    </a:lnTo>
                    <a:lnTo>
                      <a:pt x="72" y="119"/>
                    </a:lnTo>
                    <a:lnTo>
                      <a:pt x="78" y="119"/>
                    </a:lnTo>
                    <a:lnTo>
                      <a:pt x="83" y="117"/>
                    </a:lnTo>
                    <a:lnTo>
                      <a:pt x="86" y="110"/>
                    </a:lnTo>
                    <a:lnTo>
                      <a:pt x="83" y="104"/>
                    </a:lnTo>
                    <a:lnTo>
                      <a:pt x="76" y="99"/>
                    </a:lnTo>
                    <a:lnTo>
                      <a:pt x="68" y="95"/>
                    </a:lnTo>
                    <a:lnTo>
                      <a:pt x="60" y="93"/>
                    </a:lnTo>
                    <a:lnTo>
                      <a:pt x="58" y="89"/>
                    </a:lnTo>
                    <a:lnTo>
                      <a:pt x="58" y="88"/>
                    </a:lnTo>
                    <a:lnTo>
                      <a:pt x="59" y="86"/>
                    </a:lnTo>
                    <a:lnTo>
                      <a:pt x="65" y="86"/>
                    </a:lnTo>
                    <a:lnTo>
                      <a:pt x="64" y="85"/>
                    </a:lnTo>
                    <a:lnTo>
                      <a:pt x="63" y="83"/>
                    </a:lnTo>
                    <a:lnTo>
                      <a:pt x="63" y="81"/>
                    </a:lnTo>
                    <a:lnTo>
                      <a:pt x="91" y="81"/>
                    </a:lnTo>
                    <a:lnTo>
                      <a:pt x="97" y="85"/>
                    </a:lnTo>
                    <a:lnTo>
                      <a:pt x="103" y="90"/>
                    </a:lnTo>
                    <a:lnTo>
                      <a:pt x="108" y="94"/>
                    </a:lnTo>
                    <a:lnTo>
                      <a:pt x="116" y="95"/>
                    </a:lnTo>
                    <a:lnTo>
                      <a:pt x="114" y="94"/>
                    </a:lnTo>
                    <a:lnTo>
                      <a:pt x="112" y="93"/>
                    </a:lnTo>
                    <a:lnTo>
                      <a:pt x="108" y="90"/>
                    </a:lnTo>
                    <a:lnTo>
                      <a:pt x="106" y="88"/>
                    </a:lnTo>
                    <a:lnTo>
                      <a:pt x="103" y="86"/>
                    </a:lnTo>
                    <a:lnTo>
                      <a:pt x="102" y="84"/>
                    </a:lnTo>
                    <a:lnTo>
                      <a:pt x="101" y="83"/>
                    </a:lnTo>
                    <a:lnTo>
                      <a:pt x="102" y="80"/>
                    </a:lnTo>
                    <a:lnTo>
                      <a:pt x="103" y="79"/>
                    </a:lnTo>
                    <a:lnTo>
                      <a:pt x="123" y="79"/>
                    </a:lnTo>
                    <a:lnTo>
                      <a:pt x="134" y="75"/>
                    </a:lnTo>
                    <a:lnTo>
                      <a:pt x="143" y="68"/>
                    </a:lnTo>
                    <a:lnTo>
                      <a:pt x="137" y="68"/>
                    </a:lnTo>
                    <a:lnTo>
                      <a:pt x="128" y="73"/>
                    </a:lnTo>
                    <a:lnTo>
                      <a:pt x="118" y="76"/>
                    </a:lnTo>
                    <a:lnTo>
                      <a:pt x="107" y="78"/>
                    </a:lnTo>
                    <a:lnTo>
                      <a:pt x="102" y="78"/>
                    </a:lnTo>
                    <a:lnTo>
                      <a:pt x="94" y="74"/>
                    </a:lnTo>
                    <a:lnTo>
                      <a:pt x="89" y="74"/>
                    </a:lnTo>
                    <a:lnTo>
                      <a:pt x="86" y="78"/>
                    </a:lnTo>
                    <a:lnTo>
                      <a:pt x="77" y="78"/>
                    </a:lnTo>
                    <a:lnTo>
                      <a:pt x="73" y="76"/>
                    </a:lnTo>
                    <a:lnTo>
                      <a:pt x="68" y="74"/>
                    </a:lnTo>
                    <a:lnTo>
                      <a:pt x="68" y="70"/>
                    </a:lnTo>
                    <a:lnTo>
                      <a:pt x="63" y="70"/>
                    </a:lnTo>
                    <a:lnTo>
                      <a:pt x="55" y="74"/>
                    </a:lnTo>
                    <a:lnTo>
                      <a:pt x="53" y="74"/>
                    </a:lnTo>
                    <a:lnTo>
                      <a:pt x="44" y="73"/>
                    </a:lnTo>
                    <a:lnTo>
                      <a:pt x="37" y="69"/>
                    </a:lnTo>
                    <a:lnTo>
                      <a:pt x="32" y="65"/>
                    </a:lnTo>
                    <a:lnTo>
                      <a:pt x="34" y="64"/>
                    </a:lnTo>
                    <a:lnTo>
                      <a:pt x="35" y="62"/>
                    </a:lnTo>
                    <a:lnTo>
                      <a:pt x="38" y="61"/>
                    </a:lnTo>
                    <a:lnTo>
                      <a:pt x="23" y="61"/>
                    </a:lnTo>
                    <a:lnTo>
                      <a:pt x="28" y="55"/>
                    </a:lnTo>
                    <a:lnTo>
                      <a:pt x="33" y="51"/>
                    </a:lnTo>
                    <a:lnTo>
                      <a:pt x="48" y="49"/>
                    </a:lnTo>
                    <a:lnTo>
                      <a:pt x="45" y="47"/>
                    </a:lnTo>
                    <a:lnTo>
                      <a:pt x="37" y="47"/>
                    </a:lnTo>
                    <a:lnTo>
                      <a:pt x="34" y="49"/>
                    </a:lnTo>
                    <a:lnTo>
                      <a:pt x="29" y="54"/>
                    </a:lnTo>
                    <a:lnTo>
                      <a:pt x="27" y="55"/>
                    </a:lnTo>
                    <a:lnTo>
                      <a:pt x="22" y="55"/>
                    </a:lnTo>
                    <a:lnTo>
                      <a:pt x="20" y="52"/>
                    </a:lnTo>
                    <a:lnTo>
                      <a:pt x="18" y="51"/>
                    </a:lnTo>
                    <a:lnTo>
                      <a:pt x="17" y="51"/>
                    </a:lnTo>
                    <a:lnTo>
                      <a:pt x="19" y="49"/>
                    </a:lnTo>
                    <a:lnTo>
                      <a:pt x="24" y="46"/>
                    </a:lnTo>
                    <a:lnTo>
                      <a:pt x="28" y="45"/>
                    </a:lnTo>
                    <a:lnTo>
                      <a:pt x="15" y="45"/>
                    </a:lnTo>
                    <a:lnTo>
                      <a:pt x="12" y="46"/>
                    </a:lnTo>
                    <a:lnTo>
                      <a:pt x="9" y="47"/>
                    </a:lnTo>
                    <a:lnTo>
                      <a:pt x="0" y="47"/>
                    </a:lnTo>
                    <a:lnTo>
                      <a:pt x="4" y="42"/>
                    </a:lnTo>
                    <a:lnTo>
                      <a:pt x="13" y="37"/>
                    </a:lnTo>
                    <a:lnTo>
                      <a:pt x="33" y="32"/>
                    </a:lnTo>
                    <a:lnTo>
                      <a:pt x="52" y="32"/>
                    </a:lnTo>
                    <a:lnTo>
                      <a:pt x="53" y="31"/>
                    </a:lnTo>
                    <a:lnTo>
                      <a:pt x="53" y="29"/>
                    </a:lnTo>
                    <a:lnTo>
                      <a:pt x="57" y="29"/>
                    </a:lnTo>
                    <a:lnTo>
                      <a:pt x="62" y="26"/>
                    </a:lnTo>
                    <a:lnTo>
                      <a:pt x="64" y="23"/>
                    </a:lnTo>
                    <a:lnTo>
                      <a:pt x="64" y="22"/>
                    </a:lnTo>
                    <a:lnTo>
                      <a:pt x="67" y="20"/>
                    </a:lnTo>
                    <a:lnTo>
                      <a:pt x="69" y="20"/>
                    </a:lnTo>
                    <a:lnTo>
                      <a:pt x="77" y="21"/>
                    </a:lnTo>
                    <a:lnTo>
                      <a:pt x="92" y="26"/>
                    </a:lnTo>
                    <a:lnTo>
                      <a:pt x="97" y="29"/>
                    </a:lnTo>
                    <a:lnTo>
                      <a:pt x="99" y="22"/>
                    </a:lnTo>
                    <a:lnTo>
                      <a:pt x="104" y="16"/>
                    </a:lnTo>
                    <a:lnTo>
                      <a:pt x="109" y="12"/>
                    </a:lnTo>
                    <a:lnTo>
                      <a:pt x="117" y="11"/>
                    </a:lnTo>
                    <a:lnTo>
                      <a:pt x="119" y="11"/>
                    </a:lnTo>
                    <a:lnTo>
                      <a:pt x="121" y="12"/>
                    </a:lnTo>
                    <a:lnTo>
                      <a:pt x="123" y="12"/>
                    </a:lnTo>
                    <a:lnTo>
                      <a:pt x="126" y="10"/>
                    </a:lnTo>
                    <a:lnTo>
                      <a:pt x="127" y="7"/>
                    </a:lnTo>
                    <a:lnTo>
                      <a:pt x="132" y="5"/>
                    </a:lnTo>
                    <a:lnTo>
                      <a:pt x="182" y="5"/>
                    </a:lnTo>
                    <a:lnTo>
                      <a:pt x="185" y="2"/>
                    </a:lnTo>
                    <a:lnTo>
                      <a:pt x="190" y="2"/>
                    </a:lnTo>
                    <a:lnTo>
                      <a:pt x="193" y="3"/>
                    </a:lnTo>
                    <a:lnTo>
                      <a:pt x="196" y="6"/>
                    </a:lnTo>
                    <a:lnTo>
                      <a:pt x="198" y="7"/>
                    </a:lnTo>
                    <a:lnTo>
                      <a:pt x="202" y="7"/>
                    </a:lnTo>
                    <a:lnTo>
                      <a:pt x="207" y="5"/>
                    </a:lnTo>
                    <a:lnTo>
                      <a:pt x="210" y="2"/>
                    </a:lnTo>
                    <a:lnTo>
                      <a:pt x="21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8" name="Freeform 1280"/>
              <p:cNvSpPr>
                <a:spLocks/>
              </p:cNvSpPr>
              <p:nvPr/>
            </p:nvSpPr>
            <p:spPr bwMode="auto">
              <a:xfrm>
                <a:off x="4026672" y="1676488"/>
                <a:ext cx="1444561" cy="1100573"/>
              </a:xfrm>
              <a:custGeom>
                <a:avLst/>
                <a:gdLst/>
                <a:ahLst/>
                <a:cxnLst>
                  <a:cxn ang="0">
                    <a:pos x="577" y="26"/>
                  </a:cxn>
                  <a:cxn ang="0">
                    <a:pos x="492" y="50"/>
                  </a:cxn>
                  <a:cxn ang="0">
                    <a:pos x="543" y="62"/>
                  </a:cxn>
                  <a:cxn ang="0">
                    <a:pos x="583" y="58"/>
                  </a:cxn>
                  <a:cxn ang="0">
                    <a:pos x="581" y="73"/>
                  </a:cxn>
                  <a:cxn ang="0">
                    <a:pos x="645" y="53"/>
                  </a:cxn>
                  <a:cxn ang="0">
                    <a:pos x="697" y="62"/>
                  </a:cxn>
                  <a:cxn ang="0">
                    <a:pos x="646" y="87"/>
                  </a:cxn>
                  <a:cxn ang="0">
                    <a:pos x="642" y="98"/>
                  </a:cxn>
                  <a:cxn ang="0">
                    <a:pos x="632" y="112"/>
                  </a:cxn>
                  <a:cxn ang="0">
                    <a:pos x="602" y="138"/>
                  </a:cxn>
                  <a:cxn ang="0">
                    <a:pos x="605" y="156"/>
                  </a:cxn>
                  <a:cxn ang="0">
                    <a:pos x="622" y="171"/>
                  </a:cxn>
                  <a:cxn ang="0">
                    <a:pos x="600" y="189"/>
                  </a:cxn>
                  <a:cxn ang="0">
                    <a:pos x="610" y="204"/>
                  </a:cxn>
                  <a:cxn ang="0">
                    <a:pos x="603" y="229"/>
                  </a:cxn>
                  <a:cxn ang="0">
                    <a:pos x="617" y="244"/>
                  </a:cxn>
                  <a:cxn ang="0">
                    <a:pos x="606" y="257"/>
                  </a:cxn>
                  <a:cxn ang="0">
                    <a:pos x="573" y="267"/>
                  </a:cxn>
                  <a:cxn ang="0">
                    <a:pos x="587" y="284"/>
                  </a:cxn>
                  <a:cxn ang="0">
                    <a:pos x="558" y="274"/>
                  </a:cxn>
                  <a:cxn ang="0">
                    <a:pos x="595" y="326"/>
                  </a:cxn>
                  <a:cxn ang="0">
                    <a:pos x="567" y="319"/>
                  </a:cxn>
                  <a:cxn ang="0">
                    <a:pos x="549" y="318"/>
                  </a:cxn>
                  <a:cxn ang="0">
                    <a:pos x="559" y="336"/>
                  </a:cxn>
                  <a:cxn ang="0">
                    <a:pos x="552" y="356"/>
                  </a:cxn>
                  <a:cxn ang="0">
                    <a:pos x="470" y="381"/>
                  </a:cxn>
                  <a:cxn ang="0">
                    <a:pos x="414" y="424"/>
                  </a:cxn>
                  <a:cxn ang="0">
                    <a:pos x="386" y="431"/>
                  </a:cxn>
                  <a:cxn ang="0">
                    <a:pos x="370" y="457"/>
                  </a:cxn>
                  <a:cxn ang="0">
                    <a:pos x="349" y="511"/>
                  </a:cxn>
                  <a:cxn ang="0">
                    <a:pos x="327" y="530"/>
                  </a:cxn>
                  <a:cxn ang="0">
                    <a:pos x="296" y="514"/>
                  </a:cxn>
                  <a:cxn ang="0">
                    <a:pos x="273" y="501"/>
                  </a:cxn>
                  <a:cxn ang="0">
                    <a:pos x="251" y="455"/>
                  </a:cxn>
                  <a:cxn ang="0">
                    <a:pos x="239" y="452"/>
                  </a:cxn>
                  <a:cxn ang="0">
                    <a:pos x="222" y="413"/>
                  </a:cxn>
                  <a:cxn ang="0">
                    <a:pos x="234" y="374"/>
                  </a:cxn>
                  <a:cxn ang="0">
                    <a:pos x="257" y="343"/>
                  </a:cxn>
                  <a:cxn ang="0">
                    <a:pos x="246" y="332"/>
                  </a:cxn>
                  <a:cxn ang="0">
                    <a:pos x="219" y="303"/>
                  </a:cxn>
                  <a:cxn ang="0">
                    <a:pos x="208" y="289"/>
                  </a:cxn>
                  <a:cxn ang="0">
                    <a:pos x="181" y="239"/>
                  </a:cxn>
                  <a:cxn ang="0">
                    <a:pos x="89" y="208"/>
                  </a:cxn>
                  <a:cxn ang="0">
                    <a:pos x="69" y="210"/>
                  </a:cxn>
                  <a:cxn ang="0">
                    <a:pos x="37" y="190"/>
                  </a:cxn>
                  <a:cxn ang="0">
                    <a:pos x="22" y="180"/>
                  </a:cxn>
                  <a:cxn ang="0">
                    <a:pos x="74" y="169"/>
                  </a:cxn>
                  <a:cxn ang="0">
                    <a:pos x="20" y="165"/>
                  </a:cxn>
                  <a:cxn ang="0">
                    <a:pos x="22" y="142"/>
                  </a:cxn>
                  <a:cxn ang="0">
                    <a:pos x="83" y="124"/>
                  </a:cxn>
                  <a:cxn ang="0">
                    <a:pos x="60" y="96"/>
                  </a:cxn>
                  <a:cxn ang="0">
                    <a:pos x="122" y="73"/>
                  </a:cxn>
                  <a:cxn ang="0">
                    <a:pos x="160" y="49"/>
                  </a:cxn>
                  <a:cxn ang="0">
                    <a:pos x="217" y="47"/>
                  </a:cxn>
                  <a:cxn ang="0">
                    <a:pos x="242" y="40"/>
                  </a:cxn>
                  <a:cxn ang="0">
                    <a:pos x="288" y="49"/>
                  </a:cxn>
                  <a:cxn ang="0">
                    <a:pos x="288" y="29"/>
                  </a:cxn>
                  <a:cxn ang="0">
                    <a:pos x="327" y="14"/>
                  </a:cxn>
                  <a:cxn ang="0">
                    <a:pos x="418" y="1"/>
                  </a:cxn>
                </a:cxnLst>
                <a:rect l="0" t="0" r="r" b="b"/>
                <a:pathLst>
                  <a:path w="697" h="531">
                    <a:moveTo>
                      <a:pt x="433" y="0"/>
                    </a:moveTo>
                    <a:lnTo>
                      <a:pt x="492" y="0"/>
                    </a:lnTo>
                    <a:lnTo>
                      <a:pt x="508" y="2"/>
                    </a:lnTo>
                    <a:lnTo>
                      <a:pt x="523" y="9"/>
                    </a:lnTo>
                    <a:lnTo>
                      <a:pt x="538" y="16"/>
                    </a:lnTo>
                    <a:lnTo>
                      <a:pt x="552" y="24"/>
                    </a:lnTo>
                    <a:lnTo>
                      <a:pt x="564" y="26"/>
                    </a:lnTo>
                    <a:lnTo>
                      <a:pt x="577" y="26"/>
                    </a:lnTo>
                    <a:lnTo>
                      <a:pt x="588" y="28"/>
                    </a:lnTo>
                    <a:lnTo>
                      <a:pt x="585" y="34"/>
                    </a:lnTo>
                    <a:lnTo>
                      <a:pt x="576" y="38"/>
                    </a:lnTo>
                    <a:lnTo>
                      <a:pt x="556" y="43"/>
                    </a:lnTo>
                    <a:lnTo>
                      <a:pt x="547" y="44"/>
                    </a:lnTo>
                    <a:lnTo>
                      <a:pt x="458" y="49"/>
                    </a:lnTo>
                    <a:lnTo>
                      <a:pt x="464" y="50"/>
                    </a:lnTo>
                    <a:lnTo>
                      <a:pt x="492" y="50"/>
                    </a:lnTo>
                    <a:lnTo>
                      <a:pt x="507" y="49"/>
                    </a:lnTo>
                    <a:lnTo>
                      <a:pt x="541" y="49"/>
                    </a:lnTo>
                    <a:lnTo>
                      <a:pt x="538" y="53"/>
                    </a:lnTo>
                    <a:lnTo>
                      <a:pt x="533" y="58"/>
                    </a:lnTo>
                    <a:lnTo>
                      <a:pt x="526" y="68"/>
                    </a:lnTo>
                    <a:lnTo>
                      <a:pt x="526" y="69"/>
                    </a:lnTo>
                    <a:lnTo>
                      <a:pt x="533" y="67"/>
                    </a:lnTo>
                    <a:lnTo>
                      <a:pt x="543" y="62"/>
                    </a:lnTo>
                    <a:lnTo>
                      <a:pt x="553" y="54"/>
                    </a:lnTo>
                    <a:lnTo>
                      <a:pt x="564" y="49"/>
                    </a:lnTo>
                    <a:lnTo>
                      <a:pt x="573" y="47"/>
                    </a:lnTo>
                    <a:lnTo>
                      <a:pt x="577" y="48"/>
                    </a:lnTo>
                    <a:lnTo>
                      <a:pt x="579" y="49"/>
                    </a:lnTo>
                    <a:lnTo>
                      <a:pt x="582" y="52"/>
                    </a:lnTo>
                    <a:lnTo>
                      <a:pt x="583" y="55"/>
                    </a:lnTo>
                    <a:lnTo>
                      <a:pt x="583" y="58"/>
                    </a:lnTo>
                    <a:lnTo>
                      <a:pt x="581" y="62"/>
                    </a:lnTo>
                    <a:lnTo>
                      <a:pt x="577" y="68"/>
                    </a:lnTo>
                    <a:lnTo>
                      <a:pt x="569" y="75"/>
                    </a:lnTo>
                    <a:lnTo>
                      <a:pt x="563" y="83"/>
                    </a:lnTo>
                    <a:lnTo>
                      <a:pt x="556" y="94"/>
                    </a:lnTo>
                    <a:lnTo>
                      <a:pt x="563" y="89"/>
                    </a:lnTo>
                    <a:lnTo>
                      <a:pt x="572" y="82"/>
                    </a:lnTo>
                    <a:lnTo>
                      <a:pt x="581" y="73"/>
                    </a:lnTo>
                    <a:lnTo>
                      <a:pt x="588" y="64"/>
                    </a:lnTo>
                    <a:lnTo>
                      <a:pt x="593" y="59"/>
                    </a:lnTo>
                    <a:lnTo>
                      <a:pt x="623" y="59"/>
                    </a:lnTo>
                    <a:lnTo>
                      <a:pt x="626" y="60"/>
                    </a:lnTo>
                    <a:lnTo>
                      <a:pt x="630" y="60"/>
                    </a:lnTo>
                    <a:lnTo>
                      <a:pt x="637" y="57"/>
                    </a:lnTo>
                    <a:lnTo>
                      <a:pt x="641" y="54"/>
                    </a:lnTo>
                    <a:lnTo>
                      <a:pt x="645" y="53"/>
                    </a:lnTo>
                    <a:lnTo>
                      <a:pt x="665" y="53"/>
                    </a:lnTo>
                    <a:lnTo>
                      <a:pt x="667" y="48"/>
                    </a:lnTo>
                    <a:lnTo>
                      <a:pt x="670" y="47"/>
                    </a:lnTo>
                    <a:lnTo>
                      <a:pt x="672" y="47"/>
                    </a:lnTo>
                    <a:lnTo>
                      <a:pt x="679" y="48"/>
                    </a:lnTo>
                    <a:lnTo>
                      <a:pt x="686" y="52"/>
                    </a:lnTo>
                    <a:lnTo>
                      <a:pt x="694" y="57"/>
                    </a:lnTo>
                    <a:lnTo>
                      <a:pt x="697" y="62"/>
                    </a:lnTo>
                    <a:lnTo>
                      <a:pt x="696" y="64"/>
                    </a:lnTo>
                    <a:lnTo>
                      <a:pt x="692" y="68"/>
                    </a:lnTo>
                    <a:lnTo>
                      <a:pt x="690" y="69"/>
                    </a:lnTo>
                    <a:lnTo>
                      <a:pt x="687" y="69"/>
                    </a:lnTo>
                    <a:lnTo>
                      <a:pt x="686" y="70"/>
                    </a:lnTo>
                    <a:lnTo>
                      <a:pt x="669" y="80"/>
                    </a:lnTo>
                    <a:lnTo>
                      <a:pt x="659" y="86"/>
                    </a:lnTo>
                    <a:lnTo>
                      <a:pt x="646" y="87"/>
                    </a:lnTo>
                    <a:lnTo>
                      <a:pt x="648" y="88"/>
                    </a:lnTo>
                    <a:lnTo>
                      <a:pt x="654" y="88"/>
                    </a:lnTo>
                    <a:lnTo>
                      <a:pt x="655" y="87"/>
                    </a:lnTo>
                    <a:lnTo>
                      <a:pt x="655" y="91"/>
                    </a:lnTo>
                    <a:lnTo>
                      <a:pt x="654" y="93"/>
                    </a:lnTo>
                    <a:lnTo>
                      <a:pt x="651" y="96"/>
                    </a:lnTo>
                    <a:lnTo>
                      <a:pt x="646" y="98"/>
                    </a:lnTo>
                    <a:lnTo>
                      <a:pt x="642" y="98"/>
                    </a:lnTo>
                    <a:lnTo>
                      <a:pt x="640" y="99"/>
                    </a:lnTo>
                    <a:lnTo>
                      <a:pt x="637" y="99"/>
                    </a:lnTo>
                    <a:lnTo>
                      <a:pt x="638" y="102"/>
                    </a:lnTo>
                    <a:lnTo>
                      <a:pt x="638" y="103"/>
                    </a:lnTo>
                    <a:lnTo>
                      <a:pt x="637" y="103"/>
                    </a:lnTo>
                    <a:lnTo>
                      <a:pt x="637" y="106"/>
                    </a:lnTo>
                    <a:lnTo>
                      <a:pt x="636" y="108"/>
                    </a:lnTo>
                    <a:lnTo>
                      <a:pt x="632" y="112"/>
                    </a:lnTo>
                    <a:lnTo>
                      <a:pt x="628" y="113"/>
                    </a:lnTo>
                    <a:lnTo>
                      <a:pt x="626" y="113"/>
                    </a:lnTo>
                    <a:lnTo>
                      <a:pt x="618" y="116"/>
                    </a:lnTo>
                    <a:lnTo>
                      <a:pt x="618" y="122"/>
                    </a:lnTo>
                    <a:lnTo>
                      <a:pt x="617" y="126"/>
                    </a:lnTo>
                    <a:lnTo>
                      <a:pt x="616" y="128"/>
                    </a:lnTo>
                    <a:lnTo>
                      <a:pt x="613" y="131"/>
                    </a:lnTo>
                    <a:lnTo>
                      <a:pt x="602" y="138"/>
                    </a:lnTo>
                    <a:lnTo>
                      <a:pt x="600" y="141"/>
                    </a:lnTo>
                    <a:lnTo>
                      <a:pt x="598" y="143"/>
                    </a:lnTo>
                    <a:lnTo>
                      <a:pt x="597" y="147"/>
                    </a:lnTo>
                    <a:lnTo>
                      <a:pt x="597" y="151"/>
                    </a:lnTo>
                    <a:lnTo>
                      <a:pt x="595" y="156"/>
                    </a:lnTo>
                    <a:lnTo>
                      <a:pt x="598" y="157"/>
                    </a:lnTo>
                    <a:lnTo>
                      <a:pt x="601" y="157"/>
                    </a:lnTo>
                    <a:lnTo>
                      <a:pt x="605" y="156"/>
                    </a:lnTo>
                    <a:lnTo>
                      <a:pt x="607" y="156"/>
                    </a:lnTo>
                    <a:lnTo>
                      <a:pt x="612" y="157"/>
                    </a:lnTo>
                    <a:lnTo>
                      <a:pt x="616" y="158"/>
                    </a:lnTo>
                    <a:lnTo>
                      <a:pt x="623" y="163"/>
                    </a:lnTo>
                    <a:lnTo>
                      <a:pt x="618" y="166"/>
                    </a:lnTo>
                    <a:lnTo>
                      <a:pt x="616" y="166"/>
                    </a:lnTo>
                    <a:lnTo>
                      <a:pt x="617" y="169"/>
                    </a:lnTo>
                    <a:lnTo>
                      <a:pt x="622" y="171"/>
                    </a:lnTo>
                    <a:lnTo>
                      <a:pt x="626" y="172"/>
                    </a:lnTo>
                    <a:lnTo>
                      <a:pt x="631" y="175"/>
                    </a:lnTo>
                    <a:lnTo>
                      <a:pt x="632" y="177"/>
                    </a:lnTo>
                    <a:lnTo>
                      <a:pt x="633" y="181"/>
                    </a:lnTo>
                    <a:lnTo>
                      <a:pt x="631" y="185"/>
                    </a:lnTo>
                    <a:lnTo>
                      <a:pt x="626" y="187"/>
                    </a:lnTo>
                    <a:lnTo>
                      <a:pt x="602" y="187"/>
                    </a:lnTo>
                    <a:lnTo>
                      <a:pt x="600" y="189"/>
                    </a:lnTo>
                    <a:lnTo>
                      <a:pt x="598" y="191"/>
                    </a:lnTo>
                    <a:lnTo>
                      <a:pt x="597" y="192"/>
                    </a:lnTo>
                    <a:lnTo>
                      <a:pt x="597" y="195"/>
                    </a:lnTo>
                    <a:lnTo>
                      <a:pt x="598" y="197"/>
                    </a:lnTo>
                    <a:lnTo>
                      <a:pt x="601" y="199"/>
                    </a:lnTo>
                    <a:lnTo>
                      <a:pt x="602" y="200"/>
                    </a:lnTo>
                    <a:lnTo>
                      <a:pt x="610" y="200"/>
                    </a:lnTo>
                    <a:lnTo>
                      <a:pt x="610" y="204"/>
                    </a:lnTo>
                    <a:lnTo>
                      <a:pt x="611" y="208"/>
                    </a:lnTo>
                    <a:lnTo>
                      <a:pt x="612" y="210"/>
                    </a:lnTo>
                    <a:lnTo>
                      <a:pt x="615" y="213"/>
                    </a:lnTo>
                    <a:lnTo>
                      <a:pt x="616" y="215"/>
                    </a:lnTo>
                    <a:lnTo>
                      <a:pt x="616" y="226"/>
                    </a:lnTo>
                    <a:lnTo>
                      <a:pt x="607" y="226"/>
                    </a:lnTo>
                    <a:lnTo>
                      <a:pt x="605" y="228"/>
                    </a:lnTo>
                    <a:lnTo>
                      <a:pt x="603" y="229"/>
                    </a:lnTo>
                    <a:lnTo>
                      <a:pt x="603" y="231"/>
                    </a:lnTo>
                    <a:lnTo>
                      <a:pt x="606" y="236"/>
                    </a:lnTo>
                    <a:lnTo>
                      <a:pt x="608" y="238"/>
                    </a:lnTo>
                    <a:lnTo>
                      <a:pt x="611" y="238"/>
                    </a:lnTo>
                    <a:lnTo>
                      <a:pt x="615" y="239"/>
                    </a:lnTo>
                    <a:lnTo>
                      <a:pt x="617" y="239"/>
                    </a:lnTo>
                    <a:lnTo>
                      <a:pt x="620" y="240"/>
                    </a:lnTo>
                    <a:lnTo>
                      <a:pt x="617" y="244"/>
                    </a:lnTo>
                    <a:lnTo>
                      <a:pt x="615" y="247"/>
                    </a:lnTo>
                    <a:lnTo>
                      <a:pt x="611" y="249"/>
                    </a:lnTo>
                    <a:lnTo>
                      <a:pt x="606" y="250"/>
                    </a:lnTo>
                    <a:lnTo>
                      <a:pt x="601" y="250"/>
                    </a:lnTo>
                    <a:lnTo>
                      <a:pt x="601" y="253"/>
                    </a:lnTo>
                    <a:lnTo>
                      <a:pt x="602" y="255"/>
                    </a:lnTo>
                    <a:lnTo>
                      <a:pt x="605" y="257"/>
                    </a:lnTo>
                    <a:lnTo>
                      <a:pt x="606" y="257"/>
                    </a:lnTo>
                    <a:lnTo>
                      <a:pt x="602" y="263"/>
                    </a:lnTo>
                    <a:lnTo>
                      <a:pt x="597" y="265"/>
                    </a:lnTo>
                    <a:lnTo>
                      <a:pt x="591" y="267"/>
                    </a:lnTo>
                    <a:lnTo>
                      <a:pt x="586" y="269"/>
                    </a:lnTo>
                    <a:lnTo>
                      <a:pt x="583" y="273"/>
                    </a:lnTo>
                    <a:lnTo>
                      <a:pt x="579" y="270"/>
                    </a:lnTo>
                    <a:lnTo>
                      <a:pt x="577" y="268"/>
                    </a:lnTo>
                    <a:lnTo>
                      <a:pt x="573" y="267"/>
                    </a:lnTo>
                    <a:lnTo>
                      <a:pt x="571" y="263"/>
                    </a:lnTo>
                    <a:lnTo>
                      <a:pt x="564" y="263"/>
                    </a:lnTo>
                    <a:lnTo>
                      <a:pt x="568" y="268"/>
                    </a:lnTo>
                    <a:lnTo>
                      <a:pt x="574" y="272"/>
                    </a:lnTo>
                    <a:lnTo>
                      <a:pt x="581" y="273"/>
                    </a:lnTo>
                    <a:lnTo>
                      <a:pt x="585" y="277"/>
                    </a:lnTo>
                    <a:lnTo>
                      <a:pt x="587" y="282"/>
                    </a:lnTo>
                    <a:lnTo>
                      <a:pt x="587" y="284"/>
                    </a:lnTo>
                    <a:lnTo>
                      <a:pt x="586" y="288"/>
                    </a:lnTo>
                    <a:lnTo>
                      <a:pt x="585" y="291"/>
                    </a:lnTo>
                    <a:lnTo>
                      <a:pt x="583" y="292"/>
                    </a:lnTo>
                    <a:lnTo>
                      <a:pt x="581" y="293"/>
                    </a:lnTo>
                    <a:lnTo>
                      <a:pt x="574" y="291"/>
                    </a:lnTo>
                    <a:lnTo>
                      <a:pt x="567" y="287"/>
                    </a:lnTo>
                    <a:lnTo>
                      <a:pt x="562" y="280"/>
                    </a:lnTo>
                    <a:lnTo>
                      <a:pt x="558" y="274"/>
                    </a:lnTo>
                    <a:lnTo>
                      <a:pt x="553" y="274"/>
                    </a:lnTo>
                    <a:lnTo>
                      <a:pt x="553" y="280"/>
                    </a:lnTo>
                    <a:lnTo>
                      <a:pt x="562" y="288"/>
                    </a:lnTo>
                    <a:lnTo>
                      <a:pt x="571" y="293"/>
                    </a:lnTo>
                    <a:lnTo>
                      <a:pt x="579" y="299"/>
                    </a:lnTo>
                    <a:lnTo>
                      <a:pt x="587" y="307"/>
                    </a:lnTo>
                    <a:lnTo>
                      <a:pt x="592" y="316"/>
                    </a:lnTo>
                    <a:lnTo>
                      <a:pt x="595" y="326"/>
                    </a:lnTo>
                    <a:lnTo>
                      <a:pt x="593" y="328"/>
                    </a:lnTo>
                    <a:lnTo>
                      <a:pt x="592" y="330"/>
                    </a:lnTo>
                    <a:lnTo>
                      <a:pt x="588" y="330"/>
                    </a:lnTo>
                    <a:lnTo>
                      <a:pt x="586" y="331"/>
                    </a:lnTo>
                    <a:lnTo>
                      <a:pt x="583" y="331"/>
                    </a:lnTo>
                    <a:lnTo>
                      <a:pt x="576" y="330"/>
                    </a:lnTo>
                    <a:lnTo>
                      <a:pt x="571" y="326"/>
                    </a:lnTo>
                    <a:lnTo>
                      <a:pt x="567" y="319"/>
                    </a:lnTo>
                    <a:lnTo>
                      <a:pt x="563" y="314"/>
                    </a:lnTo>
                    <a:lnTo>
                      <a:pt x="558" y="311"/>
                    </a:lnTo>
                    <a:lnTo>
                      <a:pt x="551" y="309"/>
                    </a:lnTo>
                    <a:lnTo>
                      <a:pt x="546" y="309"/>
                    </a:lnTo>
                    <a:lnTo>
                      <a:pt x="546" y="313"/>
                    </a:lnTo>
                    <a:lnTo>
                      <a:pt x="547" y="314"/>
                    </a:lnTo>
                    <a:lnTo>
                      <a:pt x="548" y="317"/>
                    </a:lnTo>
                    <a:lnTo>
                      <a:pt x="549" y="318"/>
                    </a:lnTo>
                    <a:lnTo>
                      <a:pt x="549" y="321"/>
                    </a:lnTo>
                    <a:lnTo>
                      <a:pt x="547" y="323"/>
                    </a:lnTo>
                    <a:lnTo>
                      <a:pt x="544" y="324"/>
                    </a:lnTo>
                    <a:lnTo>
                      <a:pt x="542" y="324"/>
                    </a:lnTo>
                    <a:lnTo>
                      <a:pt x="541" y="326"/>
                    </a:lnTo>
                    <a:lnTo>
                      <a:pt x="543" y="331"/>
                    </a:lnTo>
                    <a:lnTo>
                      <a:pt x="551" y="333"/>
                    </a:lnTo>
                    <a:lnTo>
                      <a:pt x="559" y="336"/>
                    </a:lnTo>
                    <a:lnTo>
                      <a:pt x="569" y="337"/>
                    </a:lnTo>
                    <a:lnTo>
                      <a:pt x="578" y="337"/>
                    </a:lnTo>
                    <a:lnTo>
                      <a:pt x="585" y="338"/>
                    </a:lnTo>
                    <a:lnTo>
                      <a:pt x="577" y="343"/>
                    </a:lnTo>
                    <a:lnTo>
                      <a:pt x="572" y="346"/>
                    </a:lnTo>
                    <a:lnTo>
                      <a:pt x="567" y="347"/>
                    </a:lnTo>
                    <a:lnTo>
                      <a:pt x="559" y="351"/>
                    </a:lnTo>
                    <a:lnTo>
                      <a:pt x="552" y="356"/>
                    </a:lnTo>
                    <a:lnTo>
                      <a:pt x="546" y="362"/>
                    </a:lnTo>
                    <a:lnTo>
                      <a:pt x="538" y="366"/>
                    </a:lnTo>
                    <a:lnTo>
                      <a:pt x="524" y="370"/>
                    </a:lnTo>
                    <a:lnTo>
                      <a:pt x="510" y="372"/>
                    </a:lnTo>
                    <a:lnTo>
                      <a:pt x="497" y="376"/>
                    </a:lnTo>
                    <a:lnTo>
                      <a:pt x="477" y="376"/>
                    </a:lnTo>
                    <a:lnTo>
                      <a:pt x="474" y="377"/>
                    </a:lnTo>
                    <a:lnTo>
                      <a:pt x="470" y="381"/>
                    </a:lnTo>
                    <a:lnTo>
                      <a:pt x="469" y="384"/>
                    </a:lnTo>
                    <a:lnTo>
                      <a:pt x="459" y="391"/>
                    </a:lnTo>
                    <a:lnTo>
                      <a:pt x="453" y="397"/>
                    </a:lnTo>
                    <a:lnTo>
                      <a:pt x="449" y="405"/>
                    </a:lnTo>
                    <a:lnTo>
                      <a:pt x="445" y="411"/>
                    </a:lnTo>
                    <a:lnTo>
                      <a:pt x="435" y="416"/>
                    </a:lnTo>
                    <a:lnTo>
                      <a:pt x="424" y="420"/>
                    </a:lnTo>
                    <a:lnTo>
                      <a:pt x="414" y="424"/>
                    </a:lnTo>
                    <a:lnTo>
                      <a:pt x="408" y="424"/>
                    </a:lnTo>
                    <a:lnTo>
                      <a:pt x="408" y="415"/>
                    </a:lnTo>
                    <a:lnTo>
                      <a:pt x="405" y="416"/>
                    </a:lnTo>
                    <a:lnTo>
                      <a:pt x="404" y="419"/>
                    </a:lnTo>
                    <a:lnTo>
                      <a:pt x="403" y="420"/>
                    </a:lnTo>
                    <a:lnTo>
                      <a:pt x="400" y="425"/>
                    </a:lnTo>
                    <a:lnTo>
                      <a:pt x="394" y="429"/>
                    </a:lnTo>
                    <a:lnTo>
                      <a:pt x="386" y="431"/>
                    </a:lnTo>
                    <a:lnTo>
                      <a:pt x="377" y="434"/>
                    </a:lnTo>
                    <a:lnTo>
                      <a:pt x="372" y="438"/>
                    </a:lnTo>
                    <a:lnTo>
                      <a:pt x="370" y="444"/>
                    </a:lnTo>
                    <a:lnTo>
                      <a:pt x="370" y="448"/>
                    </a:lnTo>
                    <a:lnTo>
                      <a:pt x="367" y="450"/>
                    </a:lnTo>
                    <a:lnTo>
                      <a:pt x="367" y="453"/>
                    </a:lnTo>
                    <a:lnTo>
                      <a:pt x="369" y="455"/>
                    </a:lnTo>
                    <a:lnTo>
                      <a:pt x="370" y="457"/>
                    </a:lnTo>
                    <a:lnTo>
                      <a:pt x="372" y="462"/>
                    </a:lnTo>
                    <a:lnTo>
                      <a:pt x="370" y="468"/>
                    </a:lnTo>
                    <a:lnTo>
                      <a:pt x="366" y="472"/>
                    </a:lnTo>
                    <a:lnTo>
                      <a:pt x="360" y="474"/>
                    </a:lnTo>
                    <a:lnTo>
                      <a:pt x="356" y="478"/>
                    </a:lnTo>
                    <a:lnTo>
                      <a:pt x="354" y="483"/>
                    </a:lnTo>
                    <a:lnTo>
                      <a:pt x="354" y="506"/>
                    </a:lnTo>
                    <a:lnTo>
                      <a:pt x="349" y="511"/>
                    </a:lnTo>
                    <a:lnTo>
                      <a:pt x="347" y="517"/>
                    </a:lnTo>
                    <a:lnTo>
                      <a:pt x="345" y="523"/>
                    </a:lnTo>
                    <a:lnTo>
                      <a:pt x="342" y="528"/>
                    </a:lnTo>
                    <a:lnTo>
                      <a:pt x="337" y="531"/>
                    </a:lnTo>
                    <a:lnTo>
                      <a:pt x="335" y="531"/>
                    </a:lnTo>
                    <a:lnTo>
                      <a:pt x="334" y="530"/>
                    </a:lnTo>
                    <a:lnTo>
                      <a:pt x="332" y="527"/>
                    </a:lnTo>
                    <a:lnTo>
                      <a:pt x="327" y="530"/>
                    </a:lnTo>
                    <a:lnTo>
                      <a:pt x="325" y="530"/>
                    </a:lnTo>
                    <a:lnTo>
                      <a:pt x="320" y="528"/>
                    </a:lnTo>
                    <a:lnTo>
                      <a:pt x="316" y="523"/>
                    </a:lnTo>
                    <a:lnTo>
                      <a:pt x="313" y="518"/>
                    </a:lnTo>
                    <a:lnTo>
                      <a:pt x="310" y="513"/>
                    </a:lnTo>
                    <a:lnTo>
                      <a:pt x="305" y="512"/>
                    </a:lnTo>
                    <a:lnTo>
                      <a:pt x="301" y="513"/>
                    </a:lnTo>
                    <a:lnTo>
                      <a:pt x="296" y="514"/>
                    </a:lnTo>
                    <a:lnTo>
                      <a:pt x="288" y="517"/>
                    </a:lnTo>
                    <a:lnTo>
                      <a:pt x="286" y="513"/>
                    </a:lnTo>
                    <a:lnTo>
                      <a:pt x="285" y="511"/>
                    </a:lnTo>
                    <a:lnTo>
                      <a:pt x="282" y="509"/>
                    </a:lnTo>
                    <a:lnTo>
                      <a:pt x="280" y="509"/>
                    </a:lnTo>
                    <a:lnTo>
                      <a:pt x="277" y="508"/>
                    </a:lnTo>
                    <a:lnTo>
                      <a:pt x="273" y="504"/>
                    </a:lnTo>
                    <a:lnTo>
                      <a:pt x="273" y="501"/>
                    </a:lnTo>
                    <a:lnTo>
                      <a:pt x="272" y="499"/>
                    </a:lnTo>
                    <a:lnTo>
                      <a:pt x="272" y="498"/>
                    </a:lnTo>
                    <a:lnTo>
                      <a:pt x="265" y="491"/>
                    </a:lnTo>
                    <a:lnTo>
                      <a:pt x="257" y="480"/>
                    </a:lnTo>
                    <a:lnTo>
                      <a:pt x="251" y="470"/>
                    </a:lnTo>
                    <a:lnTo>
                      <a:pt x="248" y="460"/>
                    </a:lnTo>
                    <a:lnTo>
                      <a:pt x="248" y="458"/>
                    </a:lnTo>
                    <a:lnTo>
                      <a:pt x="251" y="455"/>
                    </a:lnTo>
                    <a:lnTo>
                      <a:pt x="253" y="454"/>
                    </a:lnTo>
                    <a:lnTo>
                      <a:pt x="255" y="453"/>
                    </a:lnTo>
                    <a:lnTo>
                      <a:pt x="252" y="450"/>
                    </a:lnTo>
                    <a:lnTo>
                      <a:pt x="247" y="450"/>
                    </a:lnTo>
                    <a:lnTo>
                      <a:pt x="246" y="452"/>
                    </a:lnTo>
                    <a:lnTo>
                      <a:pt x="243" y="453"/>
                    </a:lnTo>
                    <a:lnTo>
                      <a:pt x="242" y="453"/>
                    </a:lnTo>
                    <a:lnTo>
                      <a:pt x="239" y="452"/>
                    </a:lnTo>
                    <a:lnTo>
                      <a:pt x="237" y="446"/>
                    </a:lnTo>
                    <a:lnTo>
                      <a:pt x="237" y="443"/>
                    </a:lnTo>
                    <a:lnTo>
                      <a:pt x="236" y="439"/>
                    </a:lnTo>
                    <a:lnTo>
                      <a:pt x="232" y="433"/>
                    </a:lnTo>
                    <a:lnTo>
                      <a:pt x="228" y="428"/>
                    </a:lnTo>
                    <a:lnTo>
                      <a:pt x="223" y="423"/>
                    </a:lnTo>
                    <a:lnTo>
                      <a:pt x="222" y="415"/>
                    </a:lnTo>
                    <a:lnTo>
                      <a:pt x="222" y="413"/>
                    </a:lnTo>
                    <a:lnTo>
                      <a:pt x="226" y="405"/>
                    </a:lnTo>
                    <a:lnTo>
                      <a:pt x="223" y="404"/>
                    </a:lnTo>
                    <a:lnTo>
                      <a:pt x="219" y="404"/>
                    </a:lnTo>
                    <a:lnTo>
                      <a:pt x="218" y="405"/>
                    </a:lnTo>
                    <a:lnTo>
                      <a:pt x="218" y="395"/>
                    </a:lnTo>
                    <a:lnTo>
                      <a:pt x="223" y="387"/>
                    </a:lnTo>
                    <a:lnTo>
                      <a:pt x="227" y="380"/>
                    </a:lnTo>
                    <a:lnTo>
                      <a:pt x="234" y="374"/>
                    </a:lnTo>
                    <a:lnTo>
                      <a:pt x="234" y="372"/>
                    </a:lnTo>
                    <a:lnTo>
                      <a:pt x="237" y="371"/>
                    </a:lnTo>
                    <a:lnTo>
                      <a:pt x="238" y="370"/>
                    </a:lnTo>
                    <a:lnTo>
                      <a:pt x="243" y="370"/>
                    </a:lnTo>
                    <a:lnTo>
                      <a:pt x="246" y="371"/>
                    </a:lnTo>
                    <a:lnTo>
                      <a:pt x="250" y="361"/>
                    </a:lnTo>
                    <a:lnTo>
                      <a:pt x="253" y="353"/>
                    </a:lnTo>
                    <a:lnTo>
                      <a:pt x="257" y="343"/>
                    </a:lnTo>
                    <a:lnTo>
                      <a:pt x="248" y="341"/>
                    </a:lnTo>
                    <a:lnTo>
                      <a:pt x="226" y="336"/>
                    </a:lnTo>
                    <a:lnTo>
                      <a:pt x="217" y="332"/>
                    </a:lnTo>
                    <a:lnTo>
                      <a:pt x="213" y="326"/>
                    </a:lnTo>
                    <a:lnTo>
                      <a:pt x="221" y="326"/>
                    </a:lnTo>
                    <a:lnTo>
                      <a:pt x="229" y="327"/>
                    </a:lnTo>
                    <a:lnTo>
                      <a:pt x="237" y="331"/>
                    </a:lnTo>
                    <a:lnTo>
                      <a:pt x="246" y="332"/>
                    </a:lnTo>
                    <a:lnTo>
                      <a:pt x="247" y="332"/>
                    </a:lnTo>
                    <a:lnTo>
                      <a:pt x="250" y="330"/>
                    </a:lnTo>
                    <a:lnTo>
                      <a:pt x="250" y="326"/>
                    </a:lnTo>
                    <a:lnTo>
                      <a:pt x="243" y="322"/>
                    </a:lnTo>
                    <a:lnTo>
                      <a:pt x="237" y="316"/>
                    </a:lnTo>
                    <a:lnTo>
                      <a:pt x="232" y="309"/>
                    </a:lnTo>
                    <a:lnTo>
                      <a:pt x="227" y="306"/>
                    </a:lnTo>
                    <a:lnTo>
                      <a:pt x="219" y="303"/>
                    </a:lnTo>
                    <a:lnTo>
                      <a:pt x="217" y="304"/>
                    </a:lnTo>
                    <a:lnTo>
                      <a:pt x="214" y="307"/>
                    </a:lnTo>
                    <a:lnTo>
                      <a:pt x="209" y="309"/>
                    </a:lnTo>
                    <a:lnTo>
                      <a:pt x="202" y="309"/>
                    </a:lnTo>
                    <a:lnTo>
                      <a:pt x="199" y="308"/>
                    </a:lnTo>
                    <a:lnTo>
                      <a:pt x="198" y="306"/>
                    </a:lnTo>
                    <a:lnTo>
                      <a:pt x="198" y="299"/>
                    </a:lnTo>
                    <a:lnTo>
                      <a:pt x="208" y="289"/>
                    </a:lnTo>
                    <a:lnTo>
                      <a:pt x="208" y="283"/>
                    </a:lnTo>
                    <a:lnTo>
                      <a:pt x="204" y="279"/>
                    </a:lnTo>
                    <a:lnTo>
                      <a:pt x="202" y="279"/>
                    </a:lnTo>
                    <a:lnTo>
                      <a:pt x="199" y="278"/>
                    </a:lnTo>
                    <a:lnTo>
                      <a:pt x="197" y="278"/>
                    </a:lnTo>
                    <a:lnTo>
                      <a:pt x="197" y="273"/>
                    </a:lnTo>
                    <a:lnTo>
                      <a:pt x="189" y="255"/>
                    </a:lnTo>
                    <a:lnTo>
                      <a:pt x="181" y="239"/>
                    </a:lnTo>
                    <a:lnTo>
                      <a:pt x="167" y="224"/>
                    </a:lnTo>
                    <a:lnTo>
                      <a:pt x="152" y="213"/>
                    </a:lnTo>
                    <a:lnTo>
                      <a:pt x="133" y="205"/>
                    </a:lnTo>
                    <a:lnTo>
                      <a:pt x="111" y="202"/>
                    </a:lnTo>
                    <a:lnTo>
                      <a:pt x="96" y="202"/>
                    </a:lnTo>
                    <a:lnTo>
                      <a:pt x="94" y="204"/>
                    </a:lnTo>
                    <a:lnTo>
                      <a:pt x="91" y="206"/>
                    </a:lnTo>
                    <a:lnTo>
                      <a:pt x="89" y="208"/>
                    </a:lnTo>
                    <a:lnTo>
                      <a:pt x="84" y="208"/>
                    </a:lnTo>
                    <a:lnTo>
                      <a:pt x="80" y="205"/>
                    </a:lnTo>
                    <a:lnTo>
                      <a:pt x="78" y="204"/>
                    </a:lnTo>
                    <a:lnTo>
                      <a:pt x="70" y="204"/>
                    </a:lnTo>
                    <a:lnTo>
                      <a:pt x="68" y="205"/>
                    </a:lnTo>
                    <a:lnTo>
                      <a:pt x="66" y="205"/>
                    </a:lnTo>
                    <a:lnTo>
                      <a:pt x="70" y="209"/>
                    </a:lnTo>
                    <a:lnTo>
                      <a:pt x="69" y="210"/>
                    </a:lnTo>
                    <a:lnTo>
                      <a:pt x="65" y="210"/>
                    </a:lnTo>
                    <a:lnTo>
                      <a:pt x="55" y="209"/>
                    </a:lnTo>
                    <a:lnTo>
                      <a:pt x="46" y="205"/>
                    </a:lnTo>
                    <a:lnTo>
                      <a:pt x="39" y="200"/>
                    </a:lnTo>
                    <a:lnTo>
                      <a:pt x="44" y="197"/>
                    </a:lnTo>
                    <a:lnTo>
                      <a:pt x="48" y="194"/>
                    </a:lnTo>
                    <a:lnTo>
                      <a:pt x="42" y="191"/>
                    </a:lnTo>
                    <a:lnTo>
                      <a:pt x="37" y="190"/>
                    </a:lnTo>
                    <a:lnTo>
                      <a:pt x="34" y="187"/>
                    </a:lnTo>
                    <a:lnTo>
                      <a:pt x="25" y="187"/>
                    </a:lnTo>
                    <a:lnTo>
                      <a:pt x="24" y="189"/>
                    </a:lnTo>
                    <a:lnTo>
                      <a:pt x="19" y="189"/>
                    </a:lnTo>
                    <a:lnTo>
                      <a:pt x="16" y="187"/>
                    </a:lnTo>
                    <a:lnTo>
                      <a:pt x="17" y="184"/>
                    </a:lnTo>
                    <a:lnTo>
                      <a:pt x="20" y="181"/>
                    </a:lnTo>
                    <a:lnTo>
                      <a:pt x="22" y="180"/>
                    </a:lnTo>
                    <a:lnTo>
                      <a:pt x="26" y="179"/>
                    </a:lnTo>
                    <a:lnTo>
                      <a:pt x="42" y="179"/>
                    </a:lnTo>
                    <a:lnTo>
                      <a:pt x="45" y="177"/>
                    </a:lnTo>
                    <a:lnTo>
                      <a:pt x="46" y="175"/>
                    </a:lnTo>
                    <a:lnTo>
                      <a:pt x="69" y="175"/>
                    </a:lnTo>
                    <a:lnTo>
                      <a:pt x="71" y="174"/>
                    </a:lnTo>
                    <a:lnTo>
                      <a:pt x="74" y="171"/>
                    </a:lnTo>
                    <a:lnTo>
                      <a:pt x="74" y="169"/>
                    </a:lnTo>
                    <a:lnTo>
                      <a:pt x="75" y="166"/>
                    </a:lnTo>
                    <a:lnTo>
                      <a:pt x="59" y="166"/>
                    </a:lnTo>
                    <a:lnTo>
                      <a:pt x="58" y="167"/>
                    </a:lnTo>
                    <a:lnTo>
                      <a:pt x="56" y="170"/>
                    </a:lnTo>
                    <a:lnTo>
                      <a:pt x="55" y="171"/>
                    </a:lnTo>
                    <a:lnTo>
                      <a:pt x="40" y="171"/>
                    </a:lnTo>
                    <a:lnTo>
                      <a:pt x="29" y="167"/>
                    </a:lnTo>
                    <a:lnTo>
                      <a:pt x="20" y="165"/>
                    </a:lnTo>
                    <a:lnTo>
                      <a:pt x="10" y="161"/>
                    </a:lnTo>
                    <a:lnTo>
                      <a:pt x="2" y="157"/>
                    </a:lnTo>
                    <a:lnTo>
                      <a:pt x="0" y="153"/>
                    </a:lnTo>
                    <a:lnTo>
                      <a:pt x="1" y="147"/>
                    </a:lnTo>
                    <a:lnTo>
                      <a:pt x="5" y="145"/>
                    </a:lnTo>
                    <a:lnTo>
                      <a:pt x="11" y="143"/>
                    </a:lnTo>
                    <a:lnTo>
                      <a:pt x="16" y="143"/>
                    </a:lnTo>
                    <a:lnTo>
                      <a:pt x="22" y="142"/>
                    </a:lnTo>
                    <a:lnTo>
                      <a:pt x="29" y="138"/>
                    </a:lnTo>
                    <a:lnTo>
                      <a:pt x="35" y="136"/>
                    </a:lnTo>
                    <a:lnTo>
                      <a:pt x="42" y="132"/>
                    </a:lnTo>
                    <a:lnTo>
                      <a:pt x="51" y="131"/>
                    </a:lnTo>
                    <a:lnTo>
                      <a:pt x="60" y="131"/>
                    </a:lnTo>
                    <a:lnTo>
                      <a:pt x="69" y="132"/>
                    </a:lnTo>
                    <a:lnTo>
                      <a:pt x="76" y="130"/>
                    </a:lnTo>
                    <a:lnTo>
                      <a:pt x="83" y="124"/>
                    </a:lnTo>
                    <a:lnTo>
                      <a:pt x="86" y="117"/>
                    </a:lnTo>
                    <a:lnTo>
                      <a:pt x="88" y="108"/>
                    </a:lnTo>
                    <a:lnTo>
                      <a:pt x="81" y="108"/>
                    </a:lnTo>
                    <a:lnTo>
                      <a:pt x="66" y="106"/>
                    </a:lnTo>
                    <a:lnTo>
                      <a:pt x="60" y="103"/>
                    </a:lnTo>
                    <a:lnTo>
                      <a:pt x="58" y="99"/>
                    </a:lnTo>
                    <a:lnTo>
                      <a:pt x="59" y="98"/>
                    </a:lnTo>
                    <a:lnTo>
                      <a:pt x="60" y="96"/>
                    </a:lnTo>
                    <a:lnTo>
                      <a:pt x="63" y="94"/>
                    </a:lnTo>
                    <a:lnTo>
                      <a:pt x="65" y="94"/>
                    </a:lnTo>
                    <a:lnTo>
                      <a:pt x="80" y="88"/>
                    </a:lnTo>
                    <a:lnTo>
                      <a:pt x="94" y="79"/>
                    </a:lnTo>
                    <a:lnTo>
                      <a:pt x="105" y="72"/>
                    </a:lnTo>
                    <a:lnTo>
                      <a:pt x="110" y="74"/>
                    </a:lnTo>
                    <a:lnTo>
                      <a:pt x="117" y="74"/>
                    </a:lnTo>
                    <a:lnTo>
                      <a:pt x="122" y="73"/>
                    </a:lnTo>
                    <a:lnTo>
                      <a:pt x="124" y="69"/>
                    </a:lnTo>
                    <a:lnTo>
                      <a:pt x="124" y="64"/>
                    </a:lnTo>
                    <a:lnTo>
                      <a:pt x="125" y="60"/>
                    </a:lnTo>
                    <a:lnTo>
                      <a:pt x="128" y="57"/>
                    </a:lnTo>
                    <a:lnTo>
                      <a:pt x="133" y="54"/>
                    </a:lnTo>
                    <a:lnTo>
                      <a:pt x="143" y="53"/>
                    </a:lnTo>
                    <a:lnTo>
                      <a:pt x="152" y="50"/>
                    </a:lnTo>
                    <a:lnTo>
                      <a:pt x="160" y="49"/>
                    </a:lnTo>
                    <a:lnTo>
                      <a:pt x="170" y="48"/>
                    </a:lnTo>
                    <a:lnTo>
                      <a:pt x="191" y="40"/>
                    </a:lnTo>
                    <a:lnTo>
                      <a:pt x="201" y="39"/>
                    </a:lnTo>
                    <a:lnTo>
                      <a:pt x="206" y="41"/>
                    </a:lnTo>
                    <a:lnTo>
                      <a:pt x="213" y="49"/>
                    </a:lnTo>
                    <a:lnTo>
                      <a:pt x="218" y="52"/>
                    </a:lnTo>
                    <a:lnTo>
                      <a:pt x="218" y="49"/>
                    </a:lnTo>
                    <a:lnTo>
                      <a:pt x="217" y="47"/>
                    </a:lnTo>
                    <a:lnTo>
                      <a:pt x="216" y="45"/>
                    </a:lnTo>
                    <a:lnTo>
                      <a:pt x="216" y="43"/>
                    </a:lnTo>
                    <a:lnTo>
                      <a:pt x="219" y="39"/>
                    </a:lnTo>
                    <a:lnTo>
                      <a:pt x="224" y="44"/>
                    </a:lnTo>
                    <a:lnTo>
                      <a:pt x="239" y="49"/>
                    </a:lnTo>
                    <a:lnTo>
                      <a:pt x="246" y="49"/>
                    </a:lnTo>
                    <a:lnTo>
                      <a:pt x="244" y="45"/>
                    </a:lnTo>
                    <a:lnTo>
                      <a:pt x="242" y="40"/>
                    </a:lnTo>
                    <a:lnTo>
                      <a:pt x="242" y="38"/>
                    </a:lnTo>
                    <a:lnTo>
                      <a:pt x="243" y="36"/>
                    </a:lnTo>
                    <a:lnTo>
                      <a:pt x="246" y="35"/>
                    </a:lnTo>
                    <a:lnTo>
                      <a:pt x="252" y="35"/>
                    </a:lnTo>
                    <a:lnTo>
                      <a:pt x="263" y="36"/>
                    </a:lnTo>
                    <a:lnTo>
                      <a:pt x="273" y="40"/>
                    </a:lnTo>
                    <a:lnTo>
                      <a:pt x="281" y="45"/>
                    </a:lnTo>
                    <a:lnTo>
                      <a:pt x="288" y="49"/>
                    </a:lnTo>
                    <a:lnTo>
                      <a:pt x="307" y="49"/>
                    </a:lnTo>
                    <a:lnTo>
                      <a:pt x="301" y="47"/>
                    </a:lnTo>
                    <a:lnTo>
                      <a:pt x="293" y="43"/>
                    </a:lnTo>
                    <a:lnTo>
                      <a:pt x="287" y="38"/>
                    </a:lnTo>
                    <a:lnTo>
                      <a:pt x="285" y="33"/>
                    </a:lnTo>
                    <a:lnTo>
                      <a:pt x="285" y="30"/>
                    </a:lnTo>
                    <a:lnTo>
                      <a:pt x="287" y="29"/>
                    </a:lnTo>
                    <a:lnTo>
                      <a:pt x="288" y="29"/>
                    </a:lnTo>
                    <a:lnTo>
                      <a:pt x="291" y="28"/>
                    </a:lnTo>
                    <a:lnTo>
                      <a:pt x="300" y="28"/>
                    </a:lnTo>
                    <a:lnTo>
                      <a:pt x="297" y="26"/>
                    </a:lnTo>
                    <a:lnTo>
                      <a:pt x="296" y="25"/>
                    </a:lnTo>
                    <a:lnTo>
                      <a:pt x="293" y="24"/>
                    </a:lnTo>
                    <a:lnTo>
                      <a:pt x="292" y="21"/>
                    </a:lnTo>
                    <a:lnTo>
                      <a:pt x="308" y="15"/>
                    </a:lnTo>
                    <a:lnTo>
                      <a:pt x="327" y="14"/>
                    </a:lnTo>
                    <a:lnTo>
                      <a:pt x="344" y="14"/>
                    </a:lnTo>
                    <a:lnTo>
                      <a:pt x="352" y="16"/>
                    </a:lnTo>
                    <a:lnTo>
                      <a:pt x="360" y="16"/>
                    </a:lnTo>
                    <a:lnTo>
                      <a:pt x="360" y="11"/>
                    </a:lnTo>
                    <a:lnTo>
                      <a:pt x="376" y="11"/>
                    </a:lnTo>
                    <a:lnTo>
                      <a:pt x="390" y="10"/>
                    </a:lnTo>
                    <a:lnTo>
                      <a:pt x="404" y="5"/>
                    </a:lnTo>
                    <a:lnTo>
                      <a:pt x="418" y="1"/>
                    </a:lnTo>
                    <a:lnTo>
                      <a:pt x="43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9" name="Freeform 1281"/>
              <p:cNvSpPr>
                <a:spLocks/>
              </p:cNvSpPr>
              <p:nvPr/>
            </p:nvSpPr>
            <p:spPr bwMode="auto">
              <a:xfrm>
                <a:off x="4455688" y="2370823"/>
                <a:ext cx="66322" cy="4559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9" y="0"/>
                  </a:cxn>
                  <a:cxn ang="0">
                    <a:pos x="15" y="1"/>
                  </a:cxn>
                  <a:cxn ang="0">
                    <a:pos x="20" y="6"/>
                  </a:cxn>
                  <a:cxn ang="0">
                    <a:pos x="32" y="13"/>
                  </a:cxn>
                  <a:cxn ang="0">
                    <a:pos x="32" y="16"/>
                  </a:cxn>
                  <a:cxn ang="0">
                    <a:pos x="29" y="20"/>
                  </a:cxn>
                  <a:cxn ang="0">
                    <a:pos x="24" y="22"/>
                  </a:cxn>
                  <a:cxn ang="0">
                    <a:pos x="7" y="22"/>
                  </a:cxn>
                  <a:cxn ang="0">
                    <a:pos x="5" y="21"/>
                  </a:cxn>
                  <a:cxn ang="0">
                    <a:pos x="4" y="17"/>
                  </a:cxn>
                  <a:cxn ang="0">
                    <a:pos x="1" y="15"/>
                  </a:cxn>
                  <a:cxn ang="0">
                    <a:pos x="0" y="11"/>
                  </a:cxn>
                  <a:cxn ang="0">
                    <a:pos x="0" y="3"/>
                  </a:cxn>
                  <a:cxn ang="0">
                    <a:pos x="2" y="2"/>
                  </a:cxn>
                  <a:cxn ang="0">
                    <a:pos x="4" y="1"/>
                  </a:cxn>
                  <a:cxn ang="0">
                    <a:pos x="6" y="0"/>
                  </a:cxn>
                </a:cxnLst>
                <a:rect l="0" t="0" r="r" b="b"/>
                <a:pathLst>
                  <a:path w="32" h="22">
                    <a:moveTo>
                      <a:pt x="6" y="0"/>
                    </a:moveTo>
                    <a:lnTo>
                      <a:pt x="9" y="0"/>
                    </a:lnTo>
                    <a:lnTo>
                      <a:pt x="15" y="1"/>
                    </a:lnTo>
                    <a:lnTo>
                      <a:pt x="20" y="6"/>
                    </a:lnTo>
                    <a:lnTo>
                      <a:pt x="32" y="13"/>
                    </a:lnTo>
                    <a:lnTo>
                      <a:pt x="32" y="16"/>
                    </a:lnTo>
                    <a:lnTo>
                      <a:pt x="29" y="20"/>
                    </a:lnTo>
                    <a:lnTo>
                      <a:pt x="24" y="22"/>
                    </a:lnTo>
                    <a:lnTo>
                      <a:pt x="7" y="22"/>
                    </a:lnTo>
                    <a:lnTo>
                      <a:pt x="5" y="21"/>
                    </a:lnTo>
                    <a:lnTo>
                      <a:pt x="4" y="17"/>
                    </a:lnTo>
                    <a:lnTo>
                      <a:pt x="1" y="15"/>
                    </a:lnTo>
                    <a:lnTo>
                      <a:pt x="0" y="11"/>
                    </a:lnTo>
                    <a:lnTo>
                      <a:pt x="0" y="3"/>
                    </a:lnTo>
                    <a:lnTo>
                      <a:pt x="2" y="2"/>
                    </a:lnTo>
                    <a:lnTo>
                      <a:pt x="4" y="1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" name="Freeform 1282"/>
              <p:cNvSpPr>
                <a:spLocks/>
              </p:cNvSpPr>
              <p:nvPr/>
            </p:nvSpPr>
            <p:spPr bwMode="auto">
              <a:xfrm>
                <a:off x="5315792" y="2132467"/>
                <a:ext cx="39379" cy="22800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11" y="0"/>
                  </a:cxn>
                  <a:cxn ang="0">
                    <a:pos x="11" y="5"/>
                  </a:cxn>
                  <a:cxn ang="0">
                    <a:pos x="19" y="5"/>
                  </a:cxn>
                  <a:cxn ang="0">
                    <a:pos x="14" y="8"/>
                  </a:cxn>
                  <a:cxn ang="0">
                    <a:pos x="11" y="10"/>
                  </a:cxn>
                  <a:cxn ang="0">
                    <a:pos x="8" y="11"/>
                  </a:cxn>
                  <a:cxn ang="0">
                    <a:pos x="5" y="11"/>
                  </a:cxn>
                  <a:cxn ang="0">
                    <a:pos x="4" y="10"/>
                  </a:cxn>
                  <a:cxn ang="0">
                    <a:pos x="1" y="9"/>
                  </a:cxn>
                  <a:cxn ang="0">
                    <a:pos x="0" y="8"/>
                  </a:cxn>
                  <a:cxn ang="0">
                    <a:pos x="0" y="4"/>
                  </a:cxn>
                  <a:cxn ang="0">
                    <a:pos x="4" y="0"/>
                  </a:cxn>
                </a:cxnLst>
                <a:rect l="0" t="0" r="r" b="b"/>
                <a:pathLst>
                  <a:path w="19" h="11">
                    <a:moveTo>
                      <a:pt x="4" y="0"/>
                    </a:moveTo>
                    <a:lnTo>
                      <a:pt x="11" y="0"/>
                    </a:lnTo>
                    <a:lnTo>
                      <a:pt x="11" y="5"/>
                    </a:lnTo>
                    <a:lnTo>
                      <a:pt x="19" y="5"/>
                    </a:lnTo>
                    <a:lnTo>
                      <a:pt x="14" y="8"/>
                    </a:lnTo>
                    <a:lnTo>
                      <a:pt x="11" y="10"/>
                    </a:lnTo>
                    <a:lnTo>
                      <a:pt x="8" y="11"/>
                    </a:lnTo>
                    <a:lnTo>
                      <a:pt x="5" y="11"/>
                    </a:lnTo>
                    <a:lnTo>
                      <a:pt x="4" y="10"/>
                    </a:lnTo>
                    <a:lnTo>
                      <a:pt x="1" y="9"/>
                    </a:lnTo>
                    <a:lnTo>
                      <a:pt x="0" y="8"/>
                    </a:lnTo>
                    <a:lnTo>
                      <a:pt x="0" y="4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1" name="Freeform 1283"/>
              <p:cNvSpPr>
                <a:spLocks/>
              </p:cNvSpPr>
              <p:nvPr/>
            </p:nvSpPr>
            <p:spPr bwMode="auto">
              <a:xfrm>
                <a:off x="4352061" y="3069302"/>
                <a:ext cx="155441" cy="153375"/>
              </a:xfrm>
              <a:custGeom>
                <a:avLst/>
                <a:gdLst/>
                <a:ahLst/>
                <a:cxnLst>
                  <a:cxn ang="0">
                    <a:pos x="39" y="0"/>
                  </a:cxn>
                  <a:cxn ang="0">
                    <a:pos x="41" y="3"/>
                  </a:cxn>
                  <a:cxn ang="0">
                    <a:pos x="34" y="17"/>
                  </a:cxn>
                  <a:cxn ang="0">
                    <a:pos x="30" y="29"/>
                  </a:cxn>
                  <a:cxn ang="0">
                    <a:pos x="35" y="25"/>
                  </a:cxn>
                  <a:cxn ang="0">
                    <a:pos x="42" y="27"/>
                  </a:cxn>
                  <a:cxn ang="0">
                    <a:pos x="40" y="32"/>
                  </a:cxn>
                  <a:cxn ang="0">
                    <a:pos x="47" y="35"/>
                  </a:cxn>
                  <a:cxn ang="0">
                    <a:pos x="65" y="34"/>
                  </a:cxn>
                  <a:cxn ang="0">
                    <a:pos x="64" y="39"/>
                  </a:cxn>
                  <a:cxn ang="0">
                    <a:pos x="65" y="46"/>
                  </a:cxn>
                  <a:cxn ang="0">
                    <a:pos x="69" y="45"/>
                  </a:cxn>
                  <a:cxn ang="0">
                    <a:pos x="65" y="50"/>
                  </a:cxn>
                  <a:cxn ang="0">
                    <a:pos x="66" y="54"/>
                  </a:cxn>
                  <a:cxn ang="0">
                    <a:pos x="67" y="58"/>
                  </a:cxn>
                  <a:cxn ang="0">
                    <a:pos x="72" y="55"/>
                  </a:cxn>
                  <a:cxn ang="0">
                    <a:pos x="74" y="59"/>
                  </a:cxn>
                  <a:cxn ang="0">
                    <a:pos x="75" y="63"/>
                  </a:cxn>
                  <a:cxn ang="0">
                    <a:pos x="74" y="70"/>
                  </a:cxn>
                  <a:cxn ang="0">
                    <a:pos x="69" y="74"/>
                  </a:cxn>
                  <a:cxn ang="0">
                    <a:pos x="66" y="71"/>
                  </a:cxn>
                  <a:cxn ang="0">
                    <a:pos x="65" y="69"/>
                  </a:cxn>
                  <a:cxn ang="0">
                    <a:pos x="64" y="68"/>
                  </a:cxn>
                  <a:cxn ang="0">
                    <a:pos x="60" y="65"/>
                  </a:cxn>
                  <a:cxn ang="0">
                    <a:pos x="59" y="59"/>
                  </a:cxn>
                  <a:cxn ang="0">
                    <a:pos x="55" y="61"/>
                  </a:cxn>
                  <a:cxn ang="0">
                    <a:pos x="46" y="68"/>
                  </a:cxn>
                  <a:cxn ang="0">
                    <a:pos x="44" y="66"/>
                  </a:cxn>
                  <a:cxn ang="0">
                    <a:pos x="46" y="61"/>
                  </a:cxn>
                  <a:cxn ang="0">
                    <a:pos x="40" y="63"/>
                  </a:cxn>
                  <a:cxn ang="0">
                    <a:pos x="32" y="61"/>
                  </a:cxn>
                  <a:cxn ang="0">
                    <a:pos x="25" y="63"/>
                  </a:cxn>
                  <a:cxn ang="0">
                    <a:pos x="20" y="59"/>
                  </a:cxn>
                  <a:cxn ang="0">
                    <a:pos x="10" y="60"/>
                  </a:cxn>
                  <a:cxn ang="0">
                    <a:pos x="6" y="61"/>
                  </a:cxn>
                  <a:cxn ang="0">
                    <a:pos x="0" y="59"/>
                  </a:cxn>
                  <a:cxn ang="0">
                    <a:pos x="2" y="55"/>
                  </a:cxn>
                  <a:cxn ang="0">
                    <a:pos x="5" y="51"/>
                  </a:cxn>
                  <a:cxn ang="0">
                    <a:pos x="7" y="47"/>
                  </a:cxn>
                  <a:cxn ang="0">
                    <a:pos x="3" y="45"/>
                  </a:cxn>
                  <a:cxn ang="0">
                    <a:pos x="16" y="30"/>
                  </a:cxn>
                  <a:cxn ang="0">
                    <a:pos x="26" y="12"/>
                  </a:cxn>
                  <a:cxn ang="0">
                    <a:pos x="29" y="6"/>
                  </a:cxn>
                  <a:cxn ang="0">
                    <a:pos x="32" y="1"/>
                  </a:cxn>
                </a:cxnLst>
                <a:rect l="0" t="0" r="r" b="b"/>
                <a:pathLst>
                  <a:path w="75" h="74">
                    <a:moveTo>
                      <a:pt x="35" y="0"/>
                    </a:moveTo>
                    <a:lnTo>
                      <a:pt x="39" y="0"/>
                    </a:lnTo>
                    <a:lnTo>
                      <a:pt x="41" y="2"/>
                    </a:lnTo>
                    <a:lnTo>
                      <a:pt x="41" y="3"/>
                    </a:lnTo>
                    <a:lnTo>
                      <a:pt x="39" y="11"/>
                    </a:lnTo>
                    <a:lnTo>
                      <a:pt x="34" y="17"/>
                    </a:lnTo>
                    <a:lnTo>
                      <a:pt x="30" y="25"/>
                    </a:lnTo>
                    <a:lnTo>
                      <a:pt x="30" y="29"/>
                    </a:lnTo>
                    <a:lnTo>
                      <a:pt x="32" y="27"/>
                    </a:lnTo>
                    <a:lnTo>
                      <a:pt x="35" y="25"/>
                    </a:lnTo>
                    <a:lnTo>
                      <a:pt x="40" y="25"/>
                    </a:lnTo>
                    <a:lnTo>
                      <a:pt x="42" y="27"/>
                    </a:lnTo>
                    <a:lnTo>
                      <a:pt x="40" y="29"/>
                    </a:lnTo>
                    <a:lnTo>
                      <a:pt x="40" y="32"/>
                    </a:lnTo>
                    <a:lnTo>
                      <a:pt x="47" y="32"/>
                    </a:lnTo>
                    <a:lnTo>
                      <a:pt x="47" y="35"/>
                    </a:lnTo>
                    <a:lnTo>
                      <a:pt x="52" y="34"/>
                    </a:lnTo>
                    <a:lnTo>
                      <a:pt x="65" y="34"/>
                    </a:lnTo>
                    <a:lnTo>
                      <a:pt x="65" y="36"/>
                    </a:lnTo>
                    <a:lnTo>
                      <a:pt x="64" y="39"/>
                    </a:lnTo>
                    <a:lnTo>
                      <a:pt x="64" y="46"/>
                    </a:lnTo>
                    <a:lnTo>
                      <a:pt x="65" y="46"/>
                    </a:lnTo>
                    <a:lnTo>
                      <a:pt x="67" y="45"/>
                    </a:lnTo>
                    <a:lnTo>
                      <a:pt x="69" y="45"/>
                    </a:lnTo>
                    <a:lnTo>
                      <a:pt x="67" y="47"/>
                    </a:lnTo>
                    <a:lnTo>
                      <a:pt x="65" y="50"/>
                    </a:lnTo>
                    <a:lnTo>
                      <a:pt x="65" y="52"/>
                    </a:lnTo>
                    <a:lnTo>
                      <a:pt x="66" y="54"/>
                    </a:lnTo>
                    <a:lnTo>
                      <a:pt x="67" y="56"/>
                    </a:lnTo>
                    <a:lnTo>
                      <a:pt x="67" y="58"/>
                    </a:lnTo>
                    <a:lnTo>
                      <a:pt x="70" y="58"/>
                    </a:lnTo>
                    <a:lnTo>
                      <a:pt x="72" y="55"/>
                    </a:lnTo>
                    <a:lnTo>
                      <a:pt x="72" y="58"/>
                    </a:lnTo>
                    <a:lnTo>
                      <a:pt x="74" y="59"/>
                    </a:lnTo>
                    <a:lnTo>
                      <a:pt x="74" y="60"/>
                    </a:lnTo>
                    <a:lnTo>
                      <a:pt x="75" y="63"/>
                    </a:lnTo>
                    <a:lnTo>
                      <a:pt x="75" y="68"/>
                    </a:lnTo>
                    <a:lnTo>
                      <a:pt x="74" y="70"/>
                    </a:lnTo>
                    <a:lnTo>
                      <a:pt x="71" y="73"/>
                    </a:lnTo>
                    <a:lnTo>
                      <a:pt x="69" y="74"/>
                    </a:lnTo>
                    <a:lnTo>
                      <a:pt x="67" y="74"/>
                    </a:lnTo>
                    <a:lnTo>
                      <a:pt x="66" y="71"/>
                    </a:lnTo>
                    <a:lnTo>
                      <a:pt x="65" y="70"/>
                    </a:lnTo>
                    <a:lnTo>
                      <a:pt x="65" y="69"/>
                    </a:lnTo>
                    <a:lnTo>
                      <a:pt x="64" y="69"/>
                    </a:lnTo>
                    <a:lnTo>
                      <a:pt x="64" y="68"/>
                    </a:lnTo>
                    <a:lnTo>
                      <a:pt x="61" y="68"/>
                    </a:lnTo>
                    <a:lnTo>
                      <a:pt x="60" y="65"/>
                    </a:lnTo>
                    <a:lnTo>
                      <a:pt x="60" y="61"/>
                    </a:lnTo>
                    <a:lnTo>
                      <a:pt x="59" y="59"/>
                    </a:lnTo>
                    <a:lnTo>
                      <a:pt x="57" y="58"/>
                    </a:lnTo>
                    <a:lnTo>
                      <a:pt x="55" y="61"/>
                    </a:lnTo>
                    <a:lnTo>
                      <a:pt x="50" y="66"/>
                    </a:lnTo>
                    <a:lnTo>
                      <a:pt x="46" y="68"/>
                    </a:lnTo>
                    <a:lnTo>
                      <a:pt x="44" y="68"/>
                    </a:lnTo>
                    <a:lnTo>
                      <a:pt x="44" y="66"/>
                    </a:lnTo>
                    <a:lnTo>
                      <a:pt x="49" y="61"/>
                    </a:lnTo>
                    <a:lnTo>
                      <a:pt x="46" y="61"/>
                    </a:lnTo>
                    <a:lnTo>
                      <a:pt x="42" y="63"/>
                    </a:lnTo>
                    <a:lnTo>
                      <a:pt x="40" y="63"/>
                    </a:lnTo>
                    <a:lnTo>
                      <a:pt x="37" y="60"/>
                    </a:lnTo>
                    <a:lnTo>
                      <a:pt x="32" y="61"/>
                    </a:lnTo>
                    <a:lnTo>
                      <a:pt x="29" y="63"/>
                    </a:lnTo>
                    <a:lnTo>
                      <a:pt x="25" y="63"/>
                    </a:lnTo>
                    <a:lnTo>
                      <a:pt x="22" y="60"/>
                    </a:lnTo>
                    <a:lnTo>
                      <a:pt x="20" y="59"/>
                    </a:lnTo>
                    <a:lnTo>
                      <a:pt x="12" y="59"/>
                    </a:lnTo>
                    <a:lnTo>
                      <a:pt x="10" y="60"/>
                    </a:lnTo>
                    <a:lnTo>
                      <a:pt x="8" y="60"/>
                    </a:lnTo>
                    <a:lnTo>
                      <a:pt x="6" y="61"/>
                    </a:lnTo>
                    <a:lnTo>
                      <a:pt x="2" y="61"/>
                    </a:lnTo>
                    <a:lnTo>
                      <a:pt x="0" y="59"/>
                    </a:lnTo>
                    <a:lnTo>
                      <a:pt x="0" y="56"/>
                    </a:lnTo>
                    <a:lnTo>
                      <a:pt x="2" y="55"/>
                    </a:lnTo>
                    <a:lnTo>
                      <a:pt x="3" y="54"/>
                    </a:lnTo>
                    <a:lnTo>
                      <a:pt x="5" y="51"/>
                    </a:lnTo>
                    <a:lnTo>
                      <a:pt x="7" y="50"/>
                    </a:lnTo>
                    <a:lnTo>
                      <a:pt x="7" y="47"/>
                    </a:lnTo>
                    <a:lnTo>
                      <a:pt x="5" y="46"/>
                    </a:lnTo>
                    <a:lnTo>
                      <a:pt x="3" y="45"/>
                    </a:lnTo>
                    <a:lnTo>
                      <a:pt x="11" y="39"/>
                    </a:lnTo>
                    <a:lnTo>
                      <a:pt x="16" y="30"/>
                    </a:lnTo>
                    <a:lnTo>
                      <a:pt x="21" y="20"/>
                    </a:lnTo>
                    <a:lnTo>
                      <a:pt x="26" y="12"/>
                    </a:lnTo>
                    <a:lnTo>
                      <a:pt x="27" y="10"/>
                    </a:lnTo>
                    <a:lnTo>
                      <a:pt x="29" y="6"/>
                    </a:lnTo>
                    <a:lnTo>
                      <a:pt x="30" y="3"/>
                    </a:lnTo>
                    <a:lnTo>
                      <a:pt x="32" y="1"/>
                    </a:lnTo>
                    <a:lnTo>
                      <a:pt x="3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2" name="Freeform 1284"/>
              <p:cNvSpPr>
                <a:spLocks/>
              </p:cNvSpPr>
              <p:nvPr/>
            </p:nvSpPr>
            <p:spPr bwMode="auto">
              <a:xfrm>
                <a:off x="3804910" y="3019559"/>
                <a:ext cx="29015" cy="1450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11" y="2"/>
                  </a:cxn>
                  <a:cxn ang="0">
                    <a:pos x="14" y="5"/>
                  </a:cxn>
                  <a:cxn ang="0">
                    <a:pos x="14" y="7"/>
                  </a:cxn>
                  <a:cxn ang="0">
                    <a:pos x="9" y="7"/>
                  </a:cxn>
                  <a:cxn ang="0">
                    <a:pos x="5" y="6"/>
                  </a:cxn>
                  <a:cxn ang="0">
                    <a:pos x="0" y="4"/>
                  </a:cxn>
                  <a:cxn ang="0">
                    <a:pos x="0" y="0"/>
                  </a:cxn>
                </a:cxnLst>
                <a:rect l="0" t="0" r="r" b="b"/>
                <a:pathLst>
                  <a:path w="14" h="7">
                    <a:moveTo>
                      <a:pt x="0" y="0"/>
                    </a:moveTo>
                    <a:lnTo>
                      <a:pt x="6" y="0"/>
                    </a:lnTo>
                    <a:lnTo>
                      <a:pt x="11" y="2"/>
                    </a:lnTo>
                    <a:lnTo>
                      <a:pt x="14" y="5"/>
                    </a:lnTo>
                    <a:lnTo>
                      <a:pt x="14" y="7"/>
                    </a:lnTo>
                    <a:lnTo>
                      <a:pt x="9" y="7"/>
                    </a:lnTo>
                    <a:lnTo>
                      <a:pt x="5" y="6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3" name="Freeform 1285"/>
              <p:cNvSpPr>
                <a:spLocks/>
              </p:cNvSpPr>
              <p:nvPr/>
            </p:nvSpPr>
            <p:spPr bwMode="auto">
              <a:xfrm>
                <a:off x="2689883" y="3100393"/>
                <a:ext cx="113991" cy="72543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9" y="0"/>
                  </a:cxn>
                  <a:cxn ang="0">
                    <a:pos x="11" y="1"/>
                  </a:cxn>
                  <a:cxn ang="0">
                    <a:pos x="15" y="5"/>
                  </a:cxn>
                  <a:cxn ang="0">
                    <a:pos x="18" y="6"/>
                  </a:cxn>
                  <a:cxn ang="0">
                    <a:pos x="33" y="12"/>
                  </a:cxn>
                  <a:cxn ang="0">
                    <a:pos x="44" y="21"/>
                  </a:cxn>
                  <a:cxn ang="0">
                    <a:pos x="55" y="32"/>
                  </a:cxn>
                  <a:cxn ang="0">
                    <a:pos x="55" y="35"/>
                  </a:cxn>
                  <a:cxn ang="0">
                    <a:pos x="51" y="35"/>
                  </a:cxn>
                  <a:cxn ang="0">
                    <a:pos x="44" y="34"/>
                  </a:cxn>
                  <a:cxn ang="0">
                    <a:pos x="35" y="29"/>
                  </a:cxn>
                  <a:cxn ang="0">
                    <a:pos x="28" y="25"/>
                  </a:cxn>
                  <a:cxn ang="0">
                    <a:pos x="21" y="20"/>
                  </a:cxn>
                  <a:cxn ang="0">
                    <a:pos x="25" y="16"/>
                  </a:cxn>
                  <a:cxn ang="0">
                    <a:pos x="16" y="15"/>
                  </a:cxn>
                  <a:cxn ang="0">
                    <a:pos x="9" y="12"/>
                  </a:cxn>
                  <a:cxn ang="0">
                    <a:pos x="4" y="7"/>
                  </a:cxn>
                  <a:cxn ang="0">
                    <a:pos x="6" y="5"/>
                  </a:cxn>
                  <a:cxn ang="0">
                    <a:pos x="9" y="4"/>
                  </a:cxn>
                  <a:cxn ang="0">
                    <a:pos x="6" y="4"/>
                  </a:cxn>
                  <a:cxn ang="0">
                    <a:pos x="5" y="2"/>
                  </a:cxn>
                  <a:cxn ang="0">
                    <a:pos x="0" y="2"/>
                  </a:cxn>
                  <a:cxn ang="0">
                    <a:pos x="2" y="1"/>
                  </a:cxn>
                  <a:cxn ang="0">
                    <a:pos x="4" y="0"/>
                  </a:cxn>
                </a:cxnLst>
                <a:rect l="0" t="0" r="r" b="b"/>
                <a:pathLst>
                  <a:path w="55" h="35">
                    <a:moveTo>
                      <a:pt x="4" y="0"/>
                    </a:moveTo>
                    <a:lnTo>
                      <a:pt x="9" y="0"/>
                    </a:lnTo>
                    <a:lnTo>
                      <a:pt x="11" y="1"/>
                    </a:lnTo>
                    <a:lnTo>
                      <a:pt x="15" y="5"/>
                    </a:lnTo>
                    <a:lnTo>
                      <a:pt x="18" y="6"/>
                    </a:lnTo>
                    <a:lnTo>
                      <a:pt x="33" y="12"/>
                    </a:lnTo>
                    <a:lnTo>
                      <a:pt x="44" y="21"/>
                    </a:lnTo>
                    <a:lnTo>
                      <a:pt x="55" y="32"/>
                    </a:lnTo>
                    <a:lnTo>
                      <a:pt x="55" y="35"/>
                    </a:lnTo>
                    <a:lnTo>
                      <a:pt x="51" y="35"/>
                    </a:lnTo>
                    <a:lnTo>
                      <a:pt x="44" y="34"/>
                    </a:lnTo>
                    <a:lnTo>
                      <a:pt x="35" y="29"/>
                    </a:lnTo>
                    <a:lnTo>
                      <a:pt x="28" y="25"/>
                    </a:lnTo>
                    <a:lnTo>
                      <a:pt x="21" y="20"/>
                    </a:lnTo>
                    <a:lnTo>
                      <a:pt x="25" y="16"/>
                    </a:lnTo>
                    <a:lnTo>
                      <a:pt x="16" y="15"/>
                    </a:lnTo>
                    <a:lnTo>
                      <a:pt x="9" y="12"/>
                    </a:lnTo>
                    <a:lnTo>
                      <a:pt x="4" y="7"/>
                    </a:lnTo>
                    <a:lnTo>
                      <a:pt x="6" y="5"/>
                    </a:lnTo>
                    <a:lnTo>
                      <a:pt x="9" y="4"/>
                    </a:lnTo>
                    <a:lnTo>
                      <a:pt x="6" y="4"/>
                    </a:lnTo>
                    <a:lnTo>
                      <a:pt x="5" y="2"/>
                    </a:lnTo>
                    <a:lnTo>
                      <a:pt x="0" y="2"/>
                    </a:lnTo>
                    <a:lnTo>
                      <a:pt x="2" y="1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" name="Freeform 1286"/>
              <p:cNvSpPr>
                <a:spLocks/>
              </p:cNvSpPr>
              <p:nvPr/>
            </p:nvSpPr>
            <p:spPr bwMode="auto">
              <a:xfrm>
                <a:off x="2577965" y="2992615"/>
                <a:ext cx="33161" cy="601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0"/>
                  </a:cxn>
                  <a:cxn ang="0">
                    <a:pos x="5" y="1"/>
                  </a:cxn>
                  <a:cxn ang="0">
                    <a:pos x="6" y="3"/>
                  </a:cxn>
                  <a:cxn ang="0">
                    <a:pos x="9" y="4"/>
                  </a:cxn>
                  <a:cxn ang="0">
                    <a:pos x="8" y="5"/>
                  </a:cxn>
                  <a:cxn ang="0">
                    <a:pos x="8" y="6"/>
                  </a:cxn>
                  <a:cxn ang="0">
                    <a:pos x="6" y="8"/>
                  </a:cxn>
                  <a:cxn ang="0">
                    <a:pos x="6" y="9"/>
                  </a:cxn>
                  <a:cxn ang="0">
                    <a:pos x="8" y="9"/>
                  </a:cxn>
                  <a:cxn ang="0">
                    <a:pos x="11" y="5"/>
                  </a:cxn>
                  <a:cxn ang="0">
                    <a:pos x="13" y="3"/>
                  </a:cxn>
                  <a:cxn ang="0">
                    <a:pos x="13" y="14"/>
                  </a:cxn>
                  <a:cxn ang="0">
                    <a:pos x="14" y="17"/>
                  </a:cxn>
                  <a:cxn ang="0">
                    <a:pos x="14" y="18"/>
                  </a:cxn>
                  <a:cxn ang="0">
                    <a:pos x="13" y="19"/>
                  </a:cxn>
                  <a:cxn ang="0">
                    <a:pos x="13" y="23"/>
                  </a:cxn>
                  <a:cxn ang="0">
                    <a:pos x="16" y="27"/>
                  </a:cxn>
                  <a:cxn ang="0">
                    <a:pos x="16" y="29"/>
                  </a:cxn>
                  <a:cxn ang="0">
                    <a:pos x="15" y="29"/>
                  </a:cxn>
                  <a:cxn ang="0">
                    <a:pos x="14" y="28"/>
                  </a:cxn>
                  <a:cxn ang="0">
                    <a:pos x="11" y="27"/>
                  </a:cxn>
                  <a:cxn ang="0">
                    <a:pos x="10" y="24"/>
                  </a:cxn>
                  <a:cxn ang="0">
                    <a:pos x="10" y="19"/>
                  </a:cxn>
                  <a:cxn ang="0">
                    <a:pos x="11" y="18"/>
                  </a:cxn>
                  <a:cxn ang="0">
                    <a:pos x="11" y="17"/>
                  </a:cxn>
                  <a:cxn ang="0">
                    <a:pos x="9" y="15"/>
                  </a:cxn>
                  <a:cxn ang="0">
                    <a:pos x="8" y="14"/>
                  </a:cxn>
                  <a:cxn ang="0">
                    <a:pos x="6" y="11"/>
                  </a:cxn>
                  <a:cxn ang="0">
                    <a:pos x="5" y="11"/>
                  </a:cxn>
                  <a:cxn ang="0">
                    <a:pos x="3" y="9"/>
                  </a:cxn>
                  <a:cxn ang="0">
                    <a:pos x="0" y="4"/>
                  </a:cxn>
                  <a:cxn ang="0">
                    <a:pos x="0" y="0"/>
                  </a:cxn>
                </a:cxnLst>
                <a:rect l="0" t="0" r="r" b="b"/>
                <a:pathLst>
                  <a:path w="16" h="29">
                    <a:moveTo>
                      <a:pt x="0" y="0"/>
                    </a:moveTo>
                    <a:lnTo>
                      <a:pt x="3" y="0"/>
                    </a:lnTo>
                    <a:lnTo>
                      <a:pt x="5" y="1"/>
                    </a:lnTo>
                    <a:lnTo>
                      <a:pt x="6" y="3"/>
                    </a:lnTo>
                    <a:lnTo>
                      <a:pt x="9" y="4"/>
                    </a:lnTo>
                    <a:lnTo>
                      <a:pt x="8" y="5"/>
                    </a:lnTo>
                    <a:lnTo>
                      <a:pt x="8" y="6"/>
                    </a:lnTo>
                    <a:lnTo>
                      <a:pt x="6" y="8"/>
                    </a:lnTo>
                    <a:lnTo>
                      <a:pt x="6" y="9"/>
                    </a:lnTo>
                    <a:lnTo>
                      <a:pt x="8" y="9"/>
                    </a:lnTo>
                    <a:lnTo>
                      <a:pt x="11" y="5"/>
                    </a:lnTo>
                    <a:lnTo>
                      <a:pt x="13" y="3"/>
                    </a:lnTo>
                    <a:lnTo>
                      <a:pt x="13" y="14"/>
                    </a:lnTo>
                    <a:lnTo>
                      <a:pt x="14" y="17"/>
                    </a:lnTo>
                    <a:lnTo>
                      <a:pt x="14" y="18"/>
                    </a:lnTo>
                    <a:lnTo>
                      <a:pt x="13" y="19"/>
                    </a:lnTo>
                    <a:lnTo>
                      <a:pt x="13" y="23"/>
                    </a:lnTo>
                    <a:lnTo>
                      <a:pt x="16" y="27"/>
                    </a:lnTo>
                    <a:lnTo>
                      <a:pt x="16" y="29"/>
                    </a:lnTo>
                    <a:lnTo>
                      <a:pt x="15" y="29"/>
                    </a:lnTo>
                    <a:lnTo>
                      <a:pt x="14" y="28"/>
                    </a:lnTo>
                    <a:lnTo>
                      <a:pt x="11" y="27"/>
                    </a:lnTo>
                    <a:lnTo>
                      <a:pt x="10" y="24"/>
                    </a:lnTo>
                    <a:lnTo>
                      <a:pt x="10" y="19"/>
                    </a:lnTo>
                    <a:lnTo>
                      <a:pt x="11" y="18"/>
                    </a:lnTo>
                    <a:lnTo>
                      <a:pt x="11" y="17"/>
                    </a:lnTo>
                    <a:lnTo>
                      <a:pt x="9" y="15"/>
                    </a:lnTo>
                    <a:lnTo>
                      <a:pt x="8" y="14"/>
                    </a:lnTo>
                    <a:lnTo>
                      <a:pt x="6" y="11"/>
                    </a:lnTo>
                    <a:lnTo>
                      <a:pt x="5" y="11"/>
                    </a:lnTo>
                    <a:lnTo>
                      <a:pt x="3" y="9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5" name="Freeform 1287"/>
              <p:cNvSpPr>
                <a:spLocks/>
              </p:cNvSpPr>
              <p:nvPr/>
            </p:nvSpPr>
            <p:spPr bwMode="auto">
              <a:xfrm>
                <a:off x="2063974" y="2866183"/>
                <a:ext cx="47669" cy="33163"/>
              </a:xfrm>
              <a:custGeom>
                <a:avLst/>
                <a:gdLst/>
                <a:ahLst/>
                <a:cxnLst>
                  <a:cxn ang="0">
                    <a:pos x="20" y="0"/>
                  </a:cxn>
                  <a:cxn ang="0">
                    <a:pos x="23" y="0"/>
                  </a:cxn>
                  <a:cxn ang="0">
                    <a:pos x="23" y="5"/>
                  </a:cxn>
                  <a:cxn ang="0">
                    <a:pos x="16" y="10"/>
                  </a:cxn>
                  <a:cxn ang="0">
                    <a:pos x="12" y="13"/>
                  </a:cxn>
                  <a:cxn ang="0">
                    <a:pos x="8" y="16"/>
                  </a:cxn>
                  <a:cxn ang="0">
                    <a:pos x="3" y="13"/>
                  </a:cxn>
                  <a:cxn ang="0">
                    <a:pos x="2" y="12"/>
                  </a:cxn>
                  <a:cxn ang="0">
                    <a:pos x="0" y="11"/>
                  </a:cxn>
                  <a:cxn ang="0">
                    <a:pos x="0" y="6"/>
                  </a:cxn>
                  <a:cxn ang="0">
                    <a:pos x="10" y="2"/>
                  </a:cxn>
                  <a:cxn ang="0">
                    <a:pos x="20" y="0"/>
                  </a:cxn>
                </a:cxnLst>
                <a:rect l="0" t="0" r="r" b="b"/>
                <a:pathLst>
                  <a:path w="23" h="16">
                    <a:moveTo>
                      <a:pt x="20" y="0"/>
                    </a:moveTo>
                    <a:lnTo>
                      <a:pt x="23" y="0"/>
                    </a:lnTo>
                    <a:lnTo>
                      <a:pt x="23" y="5"/>
                    </a:lnTo>
                    <a:lnTo>
                      <a:pt x="16" y="10"/>
                    </a:lnTo>
                    <a:lnTo>
                      <a:pt x="12" y="13"/>
                    </a:lnTo>
                    <a:lnTo>
                      <a:pt x="8" y="16"/>
                    </a:lnTo>
                    <a:lnTo>
                      <a:pt x="3" y="13"/>
                    </a:lnTo>
                    <a:lnTo>
                      <a:pt x="2" y="12"/>
                    </a:lnTo>
                    <a:lnTo>
                      <a:pt x="0" y="11"/>
                    </a:lnTo>
                    <a:lnTo>
                      <a:pt x="0" y="6"/>
                    </a:lnTo>
                    <a:lnTo>
                      <a:pt x="10" y="2"/>
                    </a:lnTo>
                    <a:lnTo>
                      <a:pt x="2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" name="Freeform 1288"/>
              <p:cNvSpPr>
                <a:spLocks/>
              </p:cNvSpPr>
              <p:nvPr/>
            </p:nvSpPr>
            <p:spPr bwMode="auto">
              <a:xfrm>
                <a:off x="4229781" y="3123191"/>
                <a:ext cx="60104" cy="26946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6" y="3"/>
                  </a:cxn>
                  <a:cxn ang="0">
                    <a:pos x="29" y="10"/>
                  </a:cxn>
                  <a:cxn ang="0">
                    <a:pos x="27" y="11"/>
                  </a:cxn>
                  <a:cxn ang="0">
                    <a:pos x="25" y="13"/>
                  </a:cxn>
                  <a:cxn ang="0">
                    <a:pos x="22" y="13"/>
                  </a:cxn>
                  <a:cxn ang="0">
                    <a:pos x="15" y="10"/>
                  </a:cxn>
                  <a:cxn ang="0">
                    <a:pos x="6" y="6"/>
                  </a:cxn>
                  <a:cxn ang="0">
                    <a:pos x="0" y="1"/>
                  </a:cxn>
                  <a:cxn ang="0">
                    <a:pos x="8" y="0"/>
                  </a:cxn>
                </a:cxnLst>
                <a:rect l="0" t="0" r="r" b="b"/>
                <a:pathLst>
                  <a:path w="29" h="13">
                    <a:moveTo>
                      <a:pt x="8" y="0"/>
                    </a:moveTo>
                    <a:lnTo>
                      <a:pt x="16" y="3"/>
                    </a:lnTo>
                    <a:lnTo>
                      <a:pt x="29" y="10"/>
                    </a:lnTo>
                    <a:lnTo>
                      <a:pt x="27" y="11"/>
                    </a:lnTo>
                    <a:lnTo>
                      <a:pt x="25" y="13"/>
                    </a:lnTo>
                    <a:lnTo>
                      <a:pt x="22" y="13"/>
                    </a:lnTo>
                    <a:lnTo>
                      <a:pt x="15" y="10"/>
                    </a:lnTo>
                    <a:lnTo>
                      <a:pt x="6" y="6"/>
                    </a:lnTo>
                    <a:lnTo>
                      <a:pt x="0" y="1"/>
                    </a:lnTo>
                    <a:lnTo>
                      <a:pt x="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" name="Freeform 1289"/>
              <p:cNvSpPr>
                <a:spLocks/>
              </p:cNvSpPr>
              <p:nvPr/>
            </p:nvSpPr>
            <p:spPr bwMode="auto">
              <a:xfrm>
                <a:off x="4231854" y="3216461"/>
                <a:ext cx="47669" cy="26946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4" y="3"/>
                  </a:cxn>
                  <a:cxn ang="0">
                    <a:pos x="11" y="7"/>
                  </a:cxn>
                  <a:cxn ang="0">
                    <a:pos x="23" y="7"/>
                  </a:cxn>
                  <a:cxn ang="0">
                    <a:pos x="23" y="10"/>
                  </a:cxn>
                  <a:cxn ang="0">
                    <a:pos x="20" y="12"/>
                  </a:cxn>
                  <a:cxn ang="0">
                    <a:pos x="19" y="13"/>
                  </a:cxn>
                  <a:cxn ang="0">
                    <a:pos x="16" y="13"/>
                  </a:cxn>
                  <a:cxn ang="0">
                    <a:pos x="14" y="12"/>
                  </a:cxn>
                  <a:cxn ang="0">
                    <a:pos x="10" y="9"/>
                  </a:cxn>
                  <a:cxn ang="0">
                    <a:pos x="6" y="8"/>
                  </a:cxn>
                  <a:cxn ang="0">
                    <a:pos x="2" y="5"/>
                  </a:cxn>
                  <a:cxn ang="0">
                    <a:pos x="0" y="3"/>
                  </a:cxn>
                  <a:cxn ang="0">
                    <a:pos x="2" y="0"/>
                  </a:cxn>
                </a:cxnLst>
                <a:rect l="0" t="0" r="r" b="b"/>
                <a:pathLst>
                  <a:path w="23" h="13">
                    <a:moveTo>
                      <a:pt x="2" y="0"/>
                    </a:moveTo>
                    <a:lnTo>
                      <a:pt x="4" y="3"/>
                    </a:lnTo>
                    <a:lnTo>
                      <a:pt x="11" y="7"/>
                    </a:lnTo>
                    <a:lnTo>
                      <a:pt x="23" y="7"/>
                    </a:lnTo>
                    <a:lnTo>
                      <a:pt x="23" y="10"/>
                    </a:lnTo>
                    <a:lnTo>
                      <a:pt x="20" y="12"/>
                    </a:lnTo>
                    <a:lnTo>
                      <a:pt x="19" y="13"/>
                    </a:lnTo>
                    <a:lnTo>
                      <a:pt x="16" y="13"/>
                    </a:lnTo>
                    <a:lnTo>
                      <a:pt x="14" y="12"/>
                    </a:lnTo>
                    <a:lnTo>
                      <a:pt x="10" y="9"/>
                    </a:lnTo>
                    <a:lnTo>
                      <a:pt x="6" y="8"/>
                    </a:lnTo>
                    <a:lnTo>
                      <a:pt x="2" y="5"/>
                    </a:lnTo>
                    <a:lnTo>
                      <a:pt x="0" y="3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8" name="Freeform 1290"/>
              <p:cNvSpPr>
                <a:spLocks/>
              </p:cNvSpPr>
              <p:nvPr/>
            </p:nvSpPr>
            <p:spPr bwMode="auto">
              <a:xfrm>
                <a:off x="4302321" y="3216461"/>
                <a:ext cx="31089" cy="39381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10" y="2"/>
                  </a:cxn>
                  <a:cxn ang="0">
                    <a:pos x="11" y="4"/>
                  </a:cxn>
                  <a:cxn ang="0">
                    <a:pos x="11" y="5"/>
                  </a:cxn>
                  <a:cxn ang="0">
                    <a:pos x="10" y="7"/>
                  </a:cxn>
                  <a:cxn ang="0">
                    <a:pos x="10" y="8"/>
                  </a:cxn>
                  <a:cxn ang="0">
                    <a:pos x="9" y="9"/>
                  </a:cxn>
                  <a:cxn ang="0">
                    <a:pos x="10" y="10"/>
                  </a:cxn>
                  <a:cxn ang="0">
                    <a:pos x="15" y="10"/>
                  </a:cxn>
                  <a:cxn ang="0">
                    <a:pos x="15" y="13"/>
                  </a:cxn>
                  <a:cxn ang="0">
                    <a:pos x="12" y="18"/>
                  </a:cxn>
                  <a:cxn ang="0">
                    <a:pos x="9" y="19"/>
                  </a:cxn>
                  <a:cxn ang="0">
                    <a:pos x="4" y="19"/>
                  </a:cxn>
                  <a:cxn ang="0">
                    <a:pos x="1" y="18"/>
                  </a:cxn>
                  <a:cxn ang="0">
                    <a:pos x="0" y="15"/>
                  </a:cxn>
                  <a:cxn ang="0">
                    <a:pos x="0" y="13"/>
                  </a:cxn>
                  <a:cxn ang="0">
                    <a:pos x="1" y="9"/>
                  </a:cxn>
                  <a:cxn ang="0">
                    <a:pos x="2" y="7"/>
                  </a:cxn>
                  <a:cxn ang="0">
                    <a:pos x="5" y="4"/>
                  </a:cxn>
                  <a:cxn ang="0">
                    <a:pos x="6" y="2"/>
                  </a:cxn>
                  <a:cxn ang="0">
                    <a:pos x="9" y="0"/>
                  </a:cxn>
                </a:cxnLst>
                <a:rect l="0" t="0" r="r" b="b"/>
                <a:pathLst>
                  <a:path w="15" h="19">
                    <a:moveTo>
                      <a:pt x="9" y="0"/>
                    </a:moveTo>
                    <a:lnTo>
                      <a:pt x="10" y="2"/>
                    </a:lnTo>
                    <a:lnTo>
                      <a:pt x="11" y="4"/>
                    </a:lnTo>
                    <a:lnTo>
                      <a:pt x="11" y="5"/>
                    </a:lnTo>
                    <a:lnTo>
                      <a:pt x="10" y="7"/>
                    </a:lnTo>
                    <a:lnTo>
                      <a:pt x="10" y="8"/>
                    </a:lnTo>
                    <a:lnTo>
                      <a:pt x="9" y="9"/>
                    </a:lnTo>
                    <a:lnTo>
                      <a:pt x="10" y="10"/>
                    </a:lnTo>
                    <a:lnTo>
                      <a:pt x="15" y="10"/>
                    </a:lnTo>
                    <a:lnTo>
                      <a:pt x="15" y="13"/>
                    </a:lnTo>
                    <a:lnTo>
                      <a:pt x="12" y="18"/>
                    </a:lnTo>
                    <a:lnTo>
                      <a:pt x="9" y="19"/>
                    </a:lnTo>
                    <a:lnTo>
                      <a:pt x="4" y="19"/>
                    </a:lnTo>
                    <a:lnTo>
                      <a:pt x="1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5" y="4"/>
                    </a:lnTo>
                    <a:lnTo>
                      <a:pt x="6" y="2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9" name="Freeform 1291"/>
              <p:cNvSpPr>
                <a:spLocks/>
              </p:cNvSpPr>
              <p:nvPr/>
            </p:nvSpPr>
            <p:spPr bwMode="auto">
              <a:xfrm>
                <a:off x="1761385" y="2777059"/>
                <a:ext cx="39379" cy="14509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15" y="0"/>
                  </a:cxn>
                  <a:cxn ang="0">
                    <a:pos x="16" y="1"/>
                  </a:cxn>
                  <a:cxn ang="0">
                    <a:pos x="18" y="4"/>
                  </a:cxn>
                  <a:cxn ang="0">
                    <a:pos x="18" y="5"/>
                  </a:cxn>
                  <a:cxn ang="0">
                    <a:pos x="19" y="7"/>
                  </a:cxn>
                  <a:cxn ang="0">
                    <a:pos x="5" y="7"/>
                  </a:cxn>
                  <a:cxn ang="0">
                    <a:pos x="3" y="5"/>
                  </a:cxn>
                  <a:cxn ang="0">
                    <a:pos x="0" y="4"/>
                  </a:cxn>
                  <a:cxn ang="0">
                    <a:pos x="6" y="4"/>
                  </a:cxn>
                  <a:cxn ang="0">
                    <a:pos x="8" y="1"/>
                  </a:cxn>
                  <a:cxn ang="0">
                    <a:pos x="9" y="0"/>
                  </a:cxn>
                </a:cxnLst>
                <a:rect l="0" t="0" r="r" b="b"/>
                <a:pathLst>
                  <a:path w="19" h="7">
                    <a:moveTo>
                      <a:pt x="9" y="0"/>
                    </a:moveTo>
                    <a:lnTo>
                      <a:pt x="15" y="0"/>
                    </a:lnTo>
                    <a:lnTo>
                      <a:pt x="16" y="1"/>
                    </a:lnTo>
                    <a:lnTo>
                      <a:pt x="18" y="4"/>
                    </a:lnTo>
                    <a:lnTo>
                      <a:pt x="18" y="5"/>
                    </a:lnTo>
                    <a:lnTo>
                      <a:pt x="19" y="7"/>
                    </a:lnTo>
                    <a:lnTo>
                      <a:pt x="5" y="7"/>
                    </a:lnTo>
                    <a:lnTo>
                      <a:pt x="3" y="5"/>
                    </a:lnTo>
                    <a:lnTo>
                      <a:pt x="0" y="4"/>
                    </a:lnTo>
                    <a:lnTo>
                      <a:pt x="6" y="4"/>
                    </a:lnTo>
                    <a:lnTo>
                      <a:pt x="8" y="1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0" name="Freeform 1292"/>
              <p:cNvSpPr>
                <a:spLocks/>
              </p:cNvSpPr>
              <p:nvPr/>
            </p:nvSpPr>
            <p:spPr bwMode="auto">
              <a:xfrm>
                <a:off x="2043252" y="3972960"/>
                <a:ext cx="16580" cy="186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0"/>
                  </a:cxn>
                  <a:cxn ang="0">
                    <a:pos x="6" y="1"/>
                  </a:cxn>
                  <a:cxn ang="0">
                    <a:pos x="8" y="4"/>
                  </a:cxn>
                  <a:cxn ang="0">
                    <a:pos x="8" y="6"/>
                  </a:cxn>
                  <a:cxn ang="0">
                    <a:pos x="7" y="8"/>
                  </a:cxn>
                  <a:cxn ang="0">
                    <a:pos x="5" y="8"/>
                  </a:cxn>
                  <a:cxn ang="0">
                    <a:pos x="3" y="9"/>
                  </a:cxn>
                  <a:cxn ang="0">
                    <a:pos x="0" y="9"/>
                  </a:cxn>
                  <a:cxn ang="0">
                    <a:pos x="0" y="0"/>
                  </a:cxn>
                </a:cxnLst>
                <a:rect l="0" t="0" r="r" b="b"/>
                <a:pathLst>
                  <a:path w="8" h="9">
                    <a:moveTo>
                      <a:pt x="0" y="0"/>
                    </a:moveTo>
                    <a:lnTo>
                      <a:pt x="3" y="0"/>
                    </a:lnTo>
                    <a:lnTo>
                      <a:pt x="6" y="1"/>
                    </a:lnTo>
                    <a:lnTo>
                      <a:pt x="8" y="4"/>
                    </a:lnTo>
                    <a:lnTo>
                      <a:pt x="8" y="6"/>
                    </a:lnTo>
                    <a:lnTo>
                      <a:pt x="7" y="8"/>
                    </a:lnTo>
                    <a:lnTo>
                      <a:pt x="5" y="8"/>
                    </a:lnTo>
                    <a:lnTo>
                      <a:pt x="3" y="9"/>
                    </a:lnTo>
                    <a:lnTo>
                      <a:pt x="0" y="9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" name="Freeform 1293"/>
              <p:cNvSpPr>
                <a:spLocks/>
              </p:cNvSpPr>
              <p:nvPr/>
            </p:nvSpPr>
            <p:spPr bwMode="auto">
              <a:xfrm>
                <a:off x="2024601" y="3943985"/>
                <a:ext cx="12435" cy="829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0"/>
                  </a:cxn>
                  <a:cxn ang="0">
                    <a:pos x="5" y="2"/>
                  </a:cxn>
                  <a:cxn ang="0">
                    <a:pos x="6" y="4"/>
                  </a:cxn>
                  <a:cxn ang="0">
                    <a:pos x="4" y="4"/>
                  </a:cxn>
                  <a:cxn ang="0">
                    <a:pos x="0" y="0"/>
                  </a:cxn>
                </a:cxnLst>
                <a:rect l="0" t="0" r="r" b="b"/>
                <a:pathLst>
                  <a:path w="6" h="4">
                    <a:moveTo>
                      <a:pt x="0" y="0"/>
                    </a:moveTo>
                    <a:lnTo>
                      <a:pt x="2" y="0"/>
                    </a:lnTo>
                    <a:lnTo>
                      <a:pt x="5" y="2"/>
                    </a:lnTo>
                    <a:lnTo>
                      <a:pt x="6" y="4"/>
                    </a:lnTo>
                    <a:lnTo>
                      <a:pt x="4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" name="Freeform 1294"/>
              <p:cNvSpPr>
                <a:spLocks/>
              </p:cNvSpPr>
              <p:nvPr/>
            </p:nvSpPr>
            <p:spPr bwMode="auto">
              <a:xfrm>
                <a:off x="2003866" y="3935697"/>
                <a:ext cx="14508" cy="621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" y="0"/>
                  </a:cxn>
                  <a:cxn ang="0">
                    <a:pos x="5" y="3"/>
                  </a:cxn>
                  <a:cxn ang="0">
                    <a:pos x="2" y="3"/>
                  </a:cxn>
                  <a:cxn ang="0">
                    <a:pos x="0" y="0"/>
                  </a:cxn>
                </a:cxnLst>
                <a:rect l="0" t="0" r="r" b="b"/>
                <a:pathLst>
                  <a:path w="7" h="3">
                    <a:moveTo>
                      <a:pt x="0" y="0"/>
                    </a:moveTo>
                    <a:lnTo>
                      <a:pt x="7" y="0"/>
                    </a:lnTo>
                    <a:lnTo>
                      <a:pt x="5" y="3"/>
                    </a:lnTo>
                    <a:lnTo>
                      <a:pt x="2" y="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" name="Freeform 1295"/>
              <p:cNvSpPr>
                <a:spLocks/>
              </p:cNvSpPr>
              <p:nvPr/>
            </p:nvSpPr>
            <p:spPr bwMode="auto">
              <a:xfrm>
                <a:off x="1983124" y="3925281"/>
                <a:ext cx="12435" cy="8291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6" y="0"/>
                  </a:cxn>
                  <a:cxn ang="0">
                    <a:pos x="6" y="4"/>
                  </a:cxn>
                  <a:cxn ang="0">
                    <a:pos x="2" y="4"/>
                  </a:cxn>
                  <a:cxn ang="0">
                    <a:pos x="0" y="2"/>
                  </a:cxn>
                  <a:cxn ang="0">
                    <a:pos x="2" y="2"/>
                  </a:cxn>
                  <a:cxn ang="0">
                    <a:pos x="3" y="0"/>
                  </a:cxn>
                </a:cxnLst>
                <a:rect l="0" t="0" r="r" b="b"/>
                <a:pathLst>
                  <a:path w="6" h="4">
                    <a:moveTo>
                      <a:pt x="3" y="0"/>
                    </a:moveTo>
                    <a:lnTo>
                      <a:pt x="6" y="0"/>
                    </a:lnTo>
                    <a:lnTo>
                      <a:pt x="6" y="4"/>
                    </a:lnTo>
                    <a:lnTo>
                      <a:pt x="2" y="4"/>
                    </a:lnTo>
                    <a:lnTo>
                      <a:pt x="0" y="2"/>
                    </a:lnTo>
                    <a:lnTo>
                      <a:pt x="2" y="2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" name="Freeform 1296"/>
              <p:cNvSpPr>
                <a:spLocks/>
              </p:cNvSpPr>
              <p:nvPr/>
            </p:nvSpPr>
            <p:spPr bwMode="auto">
              <a:xfrm>
                <a:off x="1947902" y="3908519"/>
                <a:ext cx="14508" cy="10364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4" y="1"/>
                  </a:cxn>
                  <a:cxn ang="0">
                    <a:pos x="7" y="1"/>
                  </a:cxn>
                  <a:cxn ang="0">
                    <a:pos x="7" y="5"/>
                  </a:cxn>
                  <a:cxn ang="0">
                    <a:pos x="3" y="5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2" y="1"/>
                  </a:cxn>
                  <a:cxn ang="0">
                    <a:pos x="3" y="0"/>
                  </a:cxn>
                </a:cxnLst>
                <a:rect l="0" t="0" r="r" b="b"/>
                <a:pathLst>
                  <a:path w="7" h="5">
                    <a:moveTo>
                      <a:pt x="3" y="0"/>
                    </a:moveTo>
                    <a:lnTo>
                      <a:pt x="4" y="1"/>
                    </a:lnTo>
                    <a:lnTo>
                      <a:pt x="7" y="1"/>
                    </a:lnTo>
                    <a:lnTo>
                      <a:pt x="7" y="5"/>
                    </a:lnTo>
                    <a:lnTo>
                      <a:pt x="3" y="5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2" y="1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9" name="Group 1113"/>
            <p:cNvGrpSpPr/>
            <p:nvPr/>
          </p:nvGrpSpPr>
          <p:grpSpPr>
            <a:xfrm>
              <a:off x="5157374" y="4164893"/>
              <a:ext cx="1002416" cy="975846"/>
              <a:chOff x="8486811" y="4130386"/>
              <a:chExt cx="1562701" cy="1521312"/>
            </a:xfrm>
            <a:grpFill/>
          </p:grpSpPr>
          <p:sp>
            <p:nvSpPr>
              <p:cNvPr id="171" name="Freeform 1220"/>
              <p:cNvSpPr>
                <a:spLocks/>
              </p:cNvSpPr>
              <p:nvPr/>
            </p:nvSpPr>
            <p:spPr bwMode="auto">
              <a:xfrm>
                <a:off x="9237076" y="5471381"/>
                <a:ext cx="91192" cy="89122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44" y="8"/>
                  </a:cxn>
                  <a:cxn ang="0">
                    <a:pos x="44" y="12"/>
                  </a:cxn>
                  <a:cxn ang="0">
                    <a:pos x="43" y="20"/>
                  </a:cxn>
                  <a:cxn ang="0">
                    <a:pos x="38" y="31"/>
                  </a:cxn>
                  <a:cxn ang="0">
                    <a:pos x="32" y="39"/>
                  </a:cxn>
                  <a:cxn ang="0">
                    <a:pos x="25" y="43"/>
                  </a:cxn>
                  <a:cxn ang="0">
                    <a:pos x="18" y="39"/>
                  </a:cxn>
                  <a:cxn ang="0">
                    <a:pos x="11" y="32"/>
                  </a:cxn>
                  <a:cxn ang="0">
                    <a:pos x="5" y="22"/>
                  </a:cxn>
                  <a:cxn ang="0">
                    <a:pos x="1" y="12"/>
                  </a:cxn>
                  <a:cxn ang="0">
                    <a:pos x="0" y="4"/>
                  </a:cxn>
                  <a:cxn ang="0">
                    <a:pos x="3" y="2"/>
                  </a:cxn>
                  <a:cxn ang="0">
                    <a:pos x="8" y="2"/>
                  </a:cxn>
                  <a:cxn ang="0">
                    <a:pos x="14" y="3"/>
                  </a:cxn>
                  <a:cxn ang="0">
                    <a:pos x="19" y="4"/>
                  </a:cxn>
                  <a:cxn ang="0">
                    <a:pos x="21" y="4"/>
                  </a:cxn>
                  <a:cxn ang="0">
                    <a:pos x="40" y="0"/>
                  </a:cxn>
                </a:cxnLst>
                <a:rect l="0" t="0" r="r" b="b"/>
                <a:pathLst>
                  <a:path w="44" h="43">
                    <a:moveTo>
                      <a:pt x="40" y="0"/>
                    </a:moveTo>
                    <a:lnTo>
                      <a:pt x="44" y="8"/>
                    </a:lnTo>
                    <a:lnTo>
                      <a:pt x="44" y="12"/>
                    </a:lnTo>
                    <a:lnTo>
                      <a:pt x="43" y="20"/>
                    </a:lnTo>
                    <a:lnTo>
                      <a:pt x="38" y="31"/>
                    </a:lnTo>
                    <a:lnTo>
                      <a:pt x="32" y="39"/>
                    </a:lnTo>
                    <a:lnTo>
                      <a:pt x="25" y="43"/>
                    </a:lnTo>
                    <a:lnTo>
                      <a:pt x="18" y="39"/>
                    </a:lnTo>
                    <a:lnTo>
                      <a:pt x="11" y="32"/>
                    </a:lnTo>
                    <a:lnTo>
                      <a:pt x="5" y="22"/>
                    </a:lnTo>
                    <a:lnTo>
                      <a:pt x="1" y="12"/>
                    </a:lnTo>
                    <a:lnTo>
                      <a:pt x="0" y="4"/>
                    </a:lnTo>
                    <a:lnTo>
                      <a:pt x="3" y="2"/>
                    </a:lnTo>
                    <a:lnTo>
                      <a:pt x="8" y="2"/>
                    </a:lnTo>
                    <a:lnTo>
                      <a:pt x="14" y="3"/>
                    </a:lnTo>
                    <a:lnTo>
                      <a:pt x="19" y="4"/>
                    </a:lnTo>
                    <a:lnTo>
                      <a:pt x="21" y="4"/>
                    </a:lnTo>
                    <a:lnTo>
                      <a:pt x="4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" name="Freeform 1221"/>
              <p:cNvSpPr>
                <a:spLocks/>
              </p:cNvSpPr>
              <p:nvPr/>
            </p:nvSpPr>
            <p:spPr bwMode="auto">
              <a:xfrm>
                <a:off x="9315834" y="5448583"/>
                <a:ext cx="12435" cy="1243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6" y="4"/>
                  </a:cxn>
                  <a:cxn ang="0">
                    <a:pos x="5" y="5"/>
                  </a:cxn>
                  <a:cxn ang="0">
                    <a:pos x="5" y="6"/>
                  </a:cxn>
                  <a:cxn ang="0">
                    <a:pos x="2" y="5"/>
                  </a:cxn>
                  <a:cxn ang="0">
                    <a:pos x="1" y="4"/>
                  </a:cxn>
                  <a:cxn ang="0">
                    <a:pos x="0" y="1"/>
                  </a:cxn>
                  <a:cxn ang="0">
                    <a:pos x="0" y="0"/>
                  </a:cxn>
                </a:cxnLst>
                <a:rect l="0" t="0" r="r" b="b"/>
                <a:pathLst>
                  <a:path w="6" h="6">
                    <a:moveTo>
                      <a:pt x="0" y="0"/>
                    </a:moveTo>
                    <a:lnTo>
                      <a:pt x="6" y="0"/>
                    </a:lnTo>
                    <a:lnTo>
                      <a:pt x="6" y="4"/>
                    </a:lnTo>
                    <a:lnTo>
                      <a:pt x="5" y="5"/>
                    </a:lnTo>
                    <a:lnTo>
                      <a:pt x="5" y="6"/>
                    </a:lnTo>
                    <a:lnTo>
                      <a:pt x="2" y="5"/>
                    </a:lnTo>
                    <a:lnTo>
                      <a:pt x="1" y="4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3" name="Freeform 1222"/>
              <p:cNvSpPr>
                <a:spLocks/>
              </p:cNvSpPr>
              <p:nvPr/>
            </p:nvSpPr>
            <p:spPr bwMode="auto">
              <a:xfrm>
                <a:off x="9042256" y="5334590"/>
                <a:ext cx="29015" cy="1036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9" y="0"/>
                  </a:cxn>
                  <a:cxn ang="0">
                    <a:pos x="14" y="2"/>
                  </a:cxn>
                  <a:cxn ang="0">
                    <a:pos x="9" y="5"/>
                  </a:cxn>
                  <a:cxn ang="0">
                    <a:pos x="5" y="5"/>
                  </a:cxn>
                  <a:cxn ang="0">
                    <a:pos x="0" y="2"/>
                  </a:cxn>
                  <a:cxn ang="0">
                    <a:pos x="4" y="1"/>
                  </a:cxn>
                  <a:cxn ang="0">
                    <a:pos x="6" y="0"/>
                  </a:cxn>
                </a:cxnLst>
                <a:rect l="0" t="0" r="r" b="b"/>
                <a:pathLst>
                  <a:path w="14" h="5">
                    <a:moveTo>
                      <a:pt x="6" y="0"/>
                    </a:moveTo>
                    <a:lnTo>
                      <a:pt x="9" y="0"/>
                    </a:lnTo>
                    <a:lnTo>
                      <a:pt x="14" y="2"/>
                    </a:lnTo>
                    <a:lnTo>
                      <a:pt x="9" y="5"/>
                    </a:lnTo>
                    <a:lnTo>
                      <a:pt x="5" y="5"/>
                    </a:lnTo>
                    <a:lnTo>
                      <a:pt x="0" y="2"/>
                    </a:lnTo>
                    <a:lnTo>
                      <a:pt x="4" y="1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4" name="Freeform 1223"/>
              <p:cNvSpPr>
                <a:spLocks/>
              </p:cNvSpPr>
              <p:nvPr/>
            </p:nvSpPr>
            <p:spPr bwMode="auto">
              <a:xfrm>
                <a:off x="8486811" y="4692084"/>
                <a:ext cx="965809" cy="735774"/>
              </a:xfrm>
              <a:custGeom>
                <a:avLst/>
                <a:gdLst/>
                <a:ahLst/>
                <a:cxnLst>
                  <a:cxn ang="0">
                    <a:pos x="350" y="35"/>
                  </a:cxn>
                  <a:cxn ang="0">
                    <a:pos x="360" y="44"/>
                  </a:cxn>
                  <a:cxn ang="0">
                    <a:pos x="373" y="69"/>
                  </a:cxn>
                  <a:cxn ang="0">
                    <a:pos x="405" y="112"/>
                  </a:cxn>
                  <a:cxn ang="0">
                    <a:pos x="419" y="135"/>
                  </a:cxn>
                  <a:cxn ang="0">
                    <a:pos x="441" y="159"/>
                  </a:cxn>
                  <a:cxn ang="0">
                    <a:pos x="465" y="200"/>
                  </a:cxn>
                  <a:cxn ang="0">
                    <a:pos x="460" y="252"/>
                  </a:cxn>
                  <a:cxn ang="0">
                    <a:pos x="444" y="278"/>
                  </a:cxn>
                  <a:cxn ang="0">
                    <a:pos x="426" y="325"/>
                  </a:cxn>
                  <a:cxn ang="0">
                    <a:pos x="389" y="347"/>
                  </a:cxn>
                  <a:cxn ang="0">
                    <a:pos x="365" y="342"/>
                  </a:cxn>
                  <a:cxn ang="0">
                    <a:pos x="355" y="350"/>
                  </a:cxn>
                  <a:cxn ang="0">
                    <a:pos x="317" y="341"/>
                  </a:cxn>
                  <a:cxn ang="0">
                    <a:pos x="301" y="307"/>
                  </a:cxn>
                  <a:cxn ang="0">
                    <a:pos x="288" y="308"/>
                  </a:cxn>
                  <a:cxn ang="0">
                    <a:pos x="287" y="292"/>
                  </a:cxn>
                  <a:cxn ang="0">
                    <a:pos x="278" y="305"/>
                  </a:cxn>
                  <a:cxn ang="0">
                    <a:pos x="281" y="291"/>
                  </a:cxn>
                  <a:cxn ang="0">
                    <a:pos x="263" y="296"/>
                  </a:cxn>
                  <a:cxn ang="0">
                    <a:pos x="250" y="288"/>
                  </a:cxn>
                  <a:cxn ang="0">
                    <a:pos x="219" y="258"/>
                  </a:cxn>
                  <a:cxn ang="0">
                    <a:pos x="175" y="262"/>
                  </a:cxn>
                  <a:cxn ang="0">
                    <a:pos x="123" y="277"/>
                  </a:cxn>
                  <a:cxn ang="0">
                    <a:pos x="86" y="287"/>
                  </a:cxn>
                  <a:cxn ang="0">
                    <a:pos x="56" y="300"/>
                  </a:cxn>
                  <a:cxn ang="0">
                    <a:pos x="18" y="287"/>
                  </a:cxn>
                  <a:cxn ang="0">
                    <a:pos x="26" y="276"/>
                  </a:cxn>
                  <a:cxn ang="0">
                    <a:pos x="16" y="232"/>
                  </a:cxn>
                  <a:cxn ang="0">
                    <a:pos x="0" y="194"/>
                  </a:cxn>
                  <a:cxn ang="0">
                    <a:pos x="5" y="186"/>
                  </a:cxn>
                  <a:cxn ang="0">
                    <a:pos x="1" y="163"/>
                  </a:cxn>
                  <a:cxn ang="0">
                    <a:pos x="6" y="139"/>
                  </a:cxn>
                  <a:cxn ang="0">
                    <a:pos x="46" y="117"/>
                  </a:cxn>
                  <a:cxn ang="0">
                    <a:pos x="99" y="96"/>
                  </a:cxn>
                  <a:cxn ang="0">
                    <a:pos x="111" y="76"/>
                  </a:cxn>
                  <a:cxn ang="0">
                    <a:pos x="117" y="68"/>
                  </a:cxn>
                  <a:cxn ang="0">
                    <a:pos x="134" y="53"/>
                  </a:cxn>
                  <a:cxn ang="0">
                    <a:pos x="158" y="38"/>
                  </a:cxn>
                  <a:cxn ang="0">
                    <a:pos x="171" y="52"/>
                  </a:cxn>
                  <a:cxn ang="0">
                    <a:pos x="187" y="49"/>
                  </a:cxn>
                  <a:cxn ang="0">
                    <a:pos x="192" y="28"/>
                  </a:cxn>
                  <a:cxn ang="0">
                    <a:pos x="218" y="19"/>
                  </a:cxn>
                  <a:cxn ang="0">
                    <a:pos x="219" y="13"/>
                  </a:cxn>
                  <a:cxn ang="0">
                    <a:pos x="252" y="18"/>
                  </a:cxn>
                  <a:cxn ang="0">
                    <a:pos x="271" y="20"/>
                  </a:cxn>
                  <a:cxn ang="0">
                    <a:pos x="266" y="28"/>
                  </a:cxn>
                  <a:cxn ang="0">
                    <a:pos x="258" y="53"/>
                  </a:cxn>
                  <a:cxn ang="0">
                    <a:pos x="268" y="58"/>
                  </a:cxn>
                  <a:cxn ang="0">
                    <a:pos x="302" y="77"/>
                  </a:cxn>
                  <a:cxn ang="0">
                    <a:pos x="318" y="82"/>
                  </a:cxn>
                  <a:cxn ang="0">
                    <a:pos x="332" y="12"/>
                  </a:cxn>
                </a:cxnLst>
                <a:rect l="0" t="0" r="r" b="b"/>
                <a:pathLst>
                  <a:path w="466" h="355">
                    <a:moveTo>
                      <a:pt x="341" y="0"/>
                    </a:moveTo>
                    <a:lnTo>
                      <a:pt x="343" y="10"/>
                    </a:lnTo>
                    <a:lnTo>
                      <a:pt x="347" y="19"/>
                    </a:lnTo>
                    <a:lnTo>
                      <a:pt x="350" y="27"/>
                    </a:lnTo>
                    <a:lnTo>
                      <a:pt x="350" y="35"/>
                    </a:lnTo>
                    <a:lnTo>
                      <a:pt x="351" y="38"/>
                    </a:lnTo>
                    <a:lnTo>
                      <a:pt x="351" y="41"/>
                    </a:lnTo>
                    <a:lnTo>
                      <a:pt x="353" y="43"/>
                    </a:lnTo>
                    <a:lnTo>
                      <a:pt x="356" y="44"/>
                    </a:lnTo>
                    <a:lnTo>
                      <a:pt x="360" y="44"/>
                    </a:lnTo>
                    <a:lnTo>
                      <a:pt x="365" y="47"/>
                    </a:lnTo>
                    <a:lnTo>
                      <a:pt x="367" y="47"/>
                    </a:lnTo>
                    <a:lnTo>
                      <a:pt x="371" y="53"/>
                    </a:lnTo>
                    <a:lnTo>
                      <a:pt x="372" y="62"/>
                    </a:lnTo>
                    <a:lnTo>
                      <a:pt x="373" y="69"/>
                    </a:lnTo>
                    <a:lnTo>
                      <a:pt x="378" y="83"/>
                    </a:lnTo>
                    <a:lnTo>
                      <a:pt x="383" y="96"/>
                    </a:lnTo>
                    <a:lnTo>
                      <a:pt x="389" y="102"/>
                    </a:lnTo>
                    <a:lnTo>
                      <a:pt x="396" y="107"/>
                    </a:lnTo>
                    <a:lnTo>
                      <a:pt x="405" y="112"/>
                    </a:lnTo>
                    <a:lnTo>
                      <a:pt x="411" y="117"/>
                    </a:lnTo>
                    <a:lnTo>
                      <a:pt x="414" y="121"/>
                    </a:lnTo>
                    <a:lnTo>
                      <a:pt x="416" y="126"/>
                    </a:lnTo>
                    <a:lnTo>
                      <a:pt x="417" y="131"/>
                    </a:lnTo>
                    <a:lnTo>
                      <a:pt x="419" y="135"/>
                    </a:lnTo>
                    <a:lnTo>
                      <a:pt x="424" y="140"/>
                    </a:lnTo>
                    <a:lnTo>
                      <a:pt x="426" y="141"/>
                    </a:lnTo>
                    <a:lnTo>
                      <a:pt x="432" y="141"/>
                    </a:lnTo>
                    <a:lnTo>
                      <a:pt x="435" y="151"/>
                    </a:lnTo>
                    <a:lnTo>
                      <a:pt x="441" y="159"/>
                    </a:lnTo>
                    <a:lnTo>
                      <a:pt x="449" y="165"/>
                    </a:lnTo>
                    <a:lnTo>
                      <a:pt x="455" y="171"/>
                    </a:lnTo>
                    <a:lnTo>
                      <a:pt x="455" y="173"/>
                    </a:lnTo>
                    <a:lnTo>
                      <a:pt x="461" y="185"/>
                    </a:lnTo>
                    <a:lnTo>
                      <a:pt x="465" y="200"/>
                    </a:lnTo>
                    <a:lnTo>
                      <a:pt x="466" y="215"/>
                    </a:lnTo>
                    <a:lnTo>
                      <a:pt x="465" y="225"/>
                    </a:lnTo>
                    <a:lnTo>
                      <a:pt x="464" y="234"/>
                    </a:lnTo>
                    <a:lnTo>
                      <a:pt x="460" y="240"/>
                    </a:lnTo>
                    <a:lnTo>
                      <a:pt x="460" y="252"/>
                    </a:lnTo>
                    <a:lnTo>
                      <a:pt x="459" y="254"/>
                    </a:lnTo>
                    <a:lnTo>
                      <a:pt x="459" y="257"/>
                    </a:lnTo>
                    <a:lnTo>
                      <a:pt x="458" y="258"/>
                    </a:lnTo>
                    <a:lnTo>
                      <a:pt x="456" y="261"/>
                    </a:lnTo>
                    <a:lnTo>
                      <a:pt x="444" y="278"/>
                    </a:lnTo>
                    <a:lnTo>
                      <a:pt x="437" y="288"/>
                    </a:lnTo>
                    <a:lnTo>
                      <a:pt x="434" y="300"/>
                    </a:lnTo>
                    <a:lnTo>
                      <a:pt x="429" y="312"/>
                    </a:lnTo>
                    <a:lnTo>
                      <a:pt x="426" y="326"/>
                    </a:lnTo>
                    <a:lnTo>
                      <a:pt x="426" y="325"/>
                    </a:lnTo>
                    <a:lnTo>
                      <a:pt x="422" y="332"/>
                    </a:lnTo>
                    <a:lnTo>
                      <a:pt x="415" y="336"/>
                    </a:lnTo>
                    <a:lnTo>
                      <a:pt x="406" y="340"/>
                    </a:lnTo>
                    <a:lnTo>
                      <a:pt x="396" y="342"/>
                    </a:lnTo>
                    <a:lnTo>
                      <a:pt x="389" y="347"/>
                    </a:lnTo>
                    <a:lnTo>
                      <a:pt x="385" y="355"/>
                    </a:lnTo>
                    <a:lnTo>
                      <a:pt x="381" y="352"/>
                    </a:lnTo>
                    <a:lnTo>
                      <a:pt x="373" y="349"/>
                    </a:lnTo>
                    <a:lnTo>
                      <a:pt x="367" y="345"/>
                    </a:lnTo>
                    <a:lnTo>
                      <a:pt x="365" y="342"/>
                    </a:lnTo>
                    <a:lnTo>
                      <a:pt x="361" y="344"/>
                    </a:lnTo>
                    <a:lnTo>
                      <a:pt x="360" y="345"/>
                    </a:lnTo>
                    <a:lnTo>
                      <a:pt x="357" y="346"/>
                    </a:lnTo>
                    <a:lnTo>
                      <a:pt x="356" y="349"/>
                    </a:lnTo>
                    <a:lnTo>
                      <a:pt x="355" y="350"/>
                    </a:lnTo>
                    <a:lnTo>
                      <a:pt x="352" y="351"/>
                    </a:lnTo>
                    <a:lnTo>
                      <a:pt x="348" y="351"/>
                    </a:lnTo>
                    <a:lnTo>
                      <a:pt x="338" y="350"/>
                    </a:lnTo>
                    <a:lnTo>
                      <a:pt x="327" y="346"/>
                    </a:lnTo>
                    <a:lnTo>
                      <a:pt x="317" y="341"/>
                    </a:lnTo>
                    <a:lnTo>
                      <a:pt x="309" y="334"/>
                    </a:lnTo>
                    <a:lnTo>
                      <a:pt x="307" y="324"/>
                    </a:lnTo>
                    <a:lnTo>
                      <a:pt x="304" y="316"/>
                    </a:lnTo>
                    <a:lnTo>
                      <a:pt x="302" y="312"/>
                    </a:lnTo>
                    <a:lnTo>
                      <a:pt x="301" y="307"/>
                    </a:lnTo>
                    <a:lnTo>
                      <a:pt x="301" y="306"/>
                    </a:lnTo>
                    <a:lnTo>
                      <a:pt x="298" y="307"/>
                    </a:lnTo>
                    <a:lnTo>
                      <a:pt x="296" y="307"/>
                    </a:lnTo>
                    <a:lnTo>
                      <a:pt x="292" y="308"/>
                    </a:lnTo>
                    <a:lnTo>
                      <a:pt x="288" y="308"/>
                    </a:lnTo>
                    <a:lnTo>
                      <a:pt x="291" y="303"/>
                    </a:lnTo>
                    <a:lnTo>
                      <a:pt x="291" y="297"/>
                    </a:lnTo>
                    <a:lnTo>
                      <a:pt x="288" y="292"/>
                    </a:lnTo>
                    <a:lnTo>
                      <a:pt x="287" y="291"/>
                    </a:lnTo>
                    <a:lnTo>
                      <a:pt x="287" y="292"/>
                    </a:lnTo>
                    <a:lnTo>
                      <a:pt x="286" y="295"/>
                    </a:lnTo>
                    <a:lnTo>
                      <a:pt x="286" y="296"/>
                    </a:lnTo>
                    <a:lnTo>
                      <a:pt x="283" y="298"/>
                    </a:lnTo>
                    <a:lnTo>
                      <a:pt x="282" y="301"/>
                    </a:lnTo>
                    <a:lnTo>
                      <a:pt x="278" y="305"/>
                    </a:lnTo>
                    <a:lnTo>
                      <a:pt x="274" y="305"/>
                    </a:lnTo>
                    <a:lnTo>
                      <a:pt x="272" y="302"/>
                    </a:lnTo>
                    <a:lnTo>
                      <a:pt x="272" y="301"/>
                    </a:lnTo>
                    <a:lnTo>
                      <a:pt x="277" y="297"/>
                    </a:lnTo>
                    <a:lnTo>
                      <a:pt x="281" y="291"/>
                    </a:lnTo>
                    <a:lnTo>
                      <a:pt x="283" y="276"/>
                    </a:lnTo>
                    <a:lnTo>
                      <a:pt x="283" y="271"/>
                    </a:lnTo>
                    <a:lnTo>
                      <a:pt x="277" y="278"/>
                    </a:lnTo>
                    <a:lnTo>
                      <a:pt x="271" y="288"/>
                    </a:lnTo>
                    <a:lnTo>
                      <a:pt x="263" y="296"/>
                    </a:lnTo>
                    <a:lnTo>
                      <a:pt x="257" y="300"/>
                    </a:lnTo>
                    <a:lnTo>
                      <a:pt x="256" y="300"/>
                    </a:lnTo>
                    <a:lnTo>
                      <a:pt x="254" y="298"/>
                    </a:lnTo>
                    <a:lnTo>
                      <a:pt x="254" y="292"/>
                    </a:lnTo>
                    <a:lnTo>
                      <a:pt x="250" y="288"/>
                    </a:lnTo>
                    <a:lnTo>
                      <a:pt x="247" y="282"/>
                    </a:lnTo>
                    <a:lnTo>
                      <a:pt x="242" y="273"/>
                    </a:lnTo>
                    <a:lnTo>
                      <a:pt x="239" y="268"/>
                    </a:lnTo>
                    <a:lnTo>
                      <a:pt x="230" y="262"/>
                    </a:lnTo>
                    <a:lnTo>
                      <a:pt x="219" y="258"/>
                    </a:lnTo>
                    <a:lnTo>
                      <a:pt x="207" y="257"/>
                    </a:lnTo>
                    <a:lnTo>
                      <a:pt x="195" y="256"/>
                    </a:lnTo>
                    <a:lnTo>
                      <a:pt x="187" y="257"/>
                    </a:lnTo>
                    <a:lnTo>
                      <a:pt x="180" y="259"/>
                    </a:lnTo>
                    <a:lnTo>
                      <a:pt x="175" y="262"/>
                    </a:lnTo>
                    <a:lnTo>
                      <a:pt x="169" y="264"/>
                    </a:lnTo>
                    <a:lnTo>
                      <a:pt x="158" y="267"/>
                    </a:lnTo>
                    <a:lnTo>
                      <a:pt x="138" y="269"/>
                    </a:lnTo>
                    <a:lnTo>
                      <a:pt x="129" y="272"/>
                    </a:lnTo>
                    <a:lnTo>
                      <a:pt x="123" y="277"/>
                    </a:lnTo>
                    <a:lnTo>
                      <a:pt x="119" y="286"/>
                    </a:lnTo>
                    <a:lnTo>
                      <a:pt x="107" y="287"/>
                    </a:lnTo>
                    <a:lnTo>
                      <a:pt x="95" y="288"/>
                    </a:lnTo>
                    <a:lnTo>
                      <a:pt x="92" y="287"/>
                    </a:lnTo>
                    <a:lnTo>
                      <a:pt x="86" y="287"/>
                    </a:lnTo>
                    <a:lnTo>
                      <a:pt x="84" y="288"/>
                    </a:lnTo>
                    <a:lnTo>
                      <a:pt x="82" y="288"/>
                    </a:lnTo>
                    <a:lnTo>
                      <a:pt x="74" y="291"/>
                    </a:lnTo>
                    <a:lnTo>
                      <a:pt x="65" y="296"/>
                    </a:lnTo>
                    <a:lnTo>
                      <a:pt x="56" y="300"/>
                    </a:lnTo>
                    <a:lnTo>
                      <a:pt x="45" y="302"/>
                    </a:lnTo>
                    <a:lnTo>
                      <a:pt x="37" y="301"/>
                    </a:lnTo>
                    <a:lnTo>
                      <a:pt x="28" y="297"/>
                    </a:lnTo>
                    <a:lnTo>
                      <a:pt x="21" y="292"/>
                    </a:lnTo>
                    <a:lnTo>
                      <a:pt x="18" y="287"/>
                    </a:lnTo>
                    <a:lnTo>
                      <a:pt x="18" y="285"/>
                    </a:lnTo>
                    <a:lnTo>
                      <a:pt x="20" y="282"/>
                    </a:lnTo>
                    <a:lnTo>
                      <a:pt x="22" y="281"/>
                    </a:lnTo>
                    <a:lnTo>
                      <a:pt x="23" y="278"/>
                    </a:lnTo>
                    <a:lnTo>
                      <a:pt x="26" y="276"/>
                    </a:lnTo>
                    <a:lnTo>
                      <a:pt x="27" y="273"/>
                    </a:lnTo>
                    <a:lnTo>
                      <a:pt x="27" y="269"/>
                    </a:lnTo>
                    <a:lnTo>
                      <a:pt x="26" y="258"/>
                    </a:lnTo>
                    <a:lnTo>
                      <a:pt x="22" y="251"/>
                    </a:lnTo>
                    <a:lnTo>
                      <a:pt x="16" y="232"/>
                    </a:lnTo>
                    <a:lnTo>
                      <a:pt x="15" y="223"/>
                    </a:lnTo>
                    <a:lnTo>
                      <a:pt x="12" y="214"/>
                    </a:lnTo>
                    <a:lnTo>
                      <a:pt x="8" y="204"/>
                    </a:lnTo>
                    <a:lnTo>
                      <a:pt x="7" y="202"/>
                    </a:lnTo>
                    <a:lnTo>
                      <a:pt x="0" y="194"/>
                    </a:lnTo>
                    <a:lnTo>
                      <a:pt x="0" y="189"/>
                    </a:lnTo>
                    <a:lnTo>
                      <a:pt x="1" y="188"/>
                    </a:lnTo>
                    <a:lnTo>
                      <a:pt x="1" y="186"/>
                    </a:lnTo>
                    <a:lnTo>
                      <a:pt x="2" y="184"/>
                    </a:lnTo>
                    <a:lnTo>
                      <a:pt x="5" y="186"/>
                    </a:lnTo>
                    <a:lnTo>
                      <a:pt x="6" y="189"/>
                    </a:lnTo>
                    <a:lnTo>
                      <a:pt x="6" y="184"/>
                    </a:lnTo>
                    <a:lnTo>
                      <a:pt x="5" y="178"/>
                    </a:lnTo>
                    <a:lnTo>
                      <a:pt x="2" y="171"/>
                    </a:lnTo>
                    <a:lnTo>
                      <a:pt x="1" y="163"/>
                    </a:lnTo>
                    <a:lnTo>
                      <a:pt x="1" y="137"/>
                    </a:lnTo>
                    <a:lnTo>
                      <a:pt x="2" y="136"/>
                    </a:lnTo>
                    <a:lnTo>
                      <a:pt x="5" y="135"/>
                    </a:lnTo>
                    <a:lnTo>
                      <a:pt x="6" y="135"/>
                    </a:lnTo>
                    <a:lnTo>
                      <a:pt x="6" y="139"/>
                    </a:lnTo>
                    <a:lnTo>
                      <a:pt x="13" y="135"/>
                    </a:lnTo>
                    <a:lnTo>
                      <a:pt x="22" y="129"/>
                    </a:lnTo>
                    <a:lnTo>
                      <a:pt x="27" y="124"/>
                    </a:lnTo>
                    <a:lnTo>
                      <a:pt x="35" y="120"/>
                    </a:lnTo>
                    <a:lnTo>
                      <a:pt x="46" y="117"/>
                    </a:lnTo>
                    <a:lnTo>
                      <a:pt x="55" y="116"/>
                    </a:lnTo>
                    <a:lnTo>
                      <a:pt x="65" y="113"/>
                    </a:lnTo>
                    <a:lnTo>
                      <a:pt x="77" y="110"/>
                    </a:lnTo>
                    <a:lnTo>
                      <a:pt x="90" y="103"/>
                    </a:lnTo>
                    <a:lnTo>
                      <a:pt x="99" y="96"/>
                    </a:lnTo>
                    <a:lnTo>
                      <a:pt x="102" y="88"/>
                    </a:lnTo>
                    <a:lnTo>
                      <a:pt x="102" y="78"/>
                    </a:lnTo>
                    <a:lnTo>
                      <a:pt x="105" y="73"/>
                    </a:lnTo>
                    <a:lnTo>
                      <a:pt x="107" y="71"/>
                    </a:lnTo>
                    <a:lnTo>
                      <a:pt x="111" y="76"/>
                    </a:lnTo>
                    <a:lnTo>
                      <a:pt x="114" y="79"/>
                    </a:lnTo>
                    <a:lnTo>
                      <a:pt x="116" y="78"/>
                    </a:lnTo>
                    <a:lnTo>
                      <a:pt x="116" y="76"/>
                    </a:lnTo>
                    <a:lnTo>
                      <a:pt x="117" y="73"/>
                    </a:lnTo>
                    <a:lnTo>
                      <a:pt x="117" y="68"/>
                    </a:lnTo>
                    <a:lnTo>
                      <a:pt x="119" y="66"/>
                    </a:lnTo>
                    <a:lnTo>
                      <a:pt x="126" y="69"/>
                    </a:lnTo>
                    <a:lnTo>
                      <a:pt x="128" y="62"/>
                    </a:lnTo>
                    <a:lnTo>
                      <a:pt x="131" y="57"/>
                    </a:lnTo>
                    <a:lnTo>
                      <a:pt x="134" y="53"/>
                    </a:lnTo>
                    <a:lnTo>
                      <a:pt x="136" y="47"/>
                    </a:lnTo>
                    <a:lnTo>
                      <a:pt x="143" y="46"/>
                    </a:lnTo>
                    <a:lnTo>
                      <a:pt x="148" y="43"/>
                    </a:lnTo>
                    <a:lnTo>
                      <a:pt x="153" y="39"/>
                    </a:lnTo>
                    <a:lnTo>
                      <a:pt x="158" y="38"/>
                    </a:lnTo>
                    <a:lnTo>
                      <a:pt x="161" y="39"/>
                    </a:lnTo>
                    <a:lnTo>
                      <a:pt x="164" y="41"/>
                    </a:lnTo>
                    <a:lnTo>
                      <a:pt x="166" y="43"/>
                    </a:lnTo>
                    <a:lnTo>
                      <a:pt x="170" y="54"/>
                    </a:lnTo>
                    <a:lnTo>
                      <a:pt x="171" y="52"/>
                    </a:lnTo>
                    <a:lnTo>
                      <a:pt x="176" y="49"/>
                    </a:lnTo>
                    <a:lnTo>
                      <a:pt x="180" y="49"/>
                    </a:lnTo>
                    <a:lnTo>
                      <a:pt x="183" y="51"/>
                    </a:lnTo>
                    <a:lnTo>
                      <a:pt x="185" y="53"/>
                    </a:lnTo>
                    <a:lnTo>
                      <a:pt x="187" y="49"/>
                    </a:lnTo>
                    <a:lnTo>
                      <a:pt x="187" y="39"/>
                    </a:lnTo>
                    <a:lnTo>
                      <a:pt x="188" y="37"/>
                    </a:lnTo>
                    <a:lnTo>
                      <a:pt x="190" y="34"/>
                    </a:lnTo>
                    <a:lnTo>
                      <a:pt x="192" y="32"/>
                    </a:lnTo>
                    <a:lnTo>
                      <a:pt x="192" y="28"/>
                    </a:lnTo>
                    <a:lnTo>
                      <a:pt x="194" y="24"/>
                    </a:lnTo>
                    <a:lnTo>
                      <a:pt x="200" y="22"/>
                    </a:lnTo>
                    <a:lnTo>
                      <a:pt x="209" y="20"/>
                    </a:lnTo>
                    <a:lnTo>
                      <a:pt x="215" y="19"/>
                    </a:lnTo>
                    <a:lnTo>
                      <a:pt x="218" y="19"/>
                    </a:lnTo>
                    <a:lnTo>
                      <a:pt x="219" y="18"/>
                    </a:lnTo>
                    <a:lnTo>
                      <a:pt x="222" y="17"/>
                    </a:lnTo>
                    <a:lnTo>
                      <a:pt x="223" y="17"/>
                    </a:lnTo>
                    <a:lnTo>
                      <a:pt x="222" y="14"/>
                    </a:lnTo>
                    <a:lnTo>
                      <a:pt x="219" y="13"/>
                    </a:lnTo>
                    <a:lnTo>
                      <a:pt x="215" y="9"/>
                    </a:lnTo>
                    <a:lnTo>
                      <a:pt x="215" y="7"/>
                    </a:lnTo>
                    <a:lnTo>
                      <a:pt x="228" y="13"/>
                    </a:lnTo>
                    <a:lnTo>
                      <a:pt x="239" y="17"/>
                    </a:lnTo>
                    <a:lnTo>
                      <a:pt x="252" y="18"/>
                    </a:lnTo>
                    <a:lnTo>
                      <a:pt x="256" y="18"/>
                    </a:lnTo>
                    <a:lnTo>
                      <a:pt x="261" y="15"/>
                    </a:lnTo>
                    <a:lnTo>
                      <a:pt x="264" y="15"/>
                    </a:lnTo>
                    <a:lnTo>
                      <a:pt x="267" y="17"/>
                    </a:lnTo>
                    <a:lnTo>
                      <a:pt x="271" y="20"/>
                    </a:lnTo>
                    <a:lnTo>
                      <a:pt x="272" y="23"/>
                    </a:lnTo>
                    <a:lnTo>
                      <a:pt x="272" y="25"/>
                    </a:lnTo>
                    <a:lnTo>
                      <a:pt x="271" y="27"/>
                    </a:lnTo>
                    <a:lnTo>
                      <a:pt x="268" y="28"/>
                    </a:lnTo>
                    <a:lnTo>
                      <a:pt x="266" y="28"/>
                    </a:lnTo>
                    <a:lnTo>
                      <a:pt x="264" y="29"/>
                    </a:lnTo>
                    <a:lnTo>
                      <a:pt x="262" y="30"/>
                    </a:lnTo>
                    <a:lnTo>
                      <a:pt x="257" y="51"/>
                    </a:lnTo>
                    <a:lnTo>
                      <a:pt x="257" y="52"/>
                    </a:lnTo>
                    <a:lnTo>
                      <a:pt x="258" y="53"/>
                    </a:lnTo>
                    <a:lnTo>
                      <a:pt x="262" y="53"/>
                    </a:lnTo>
                    <a:lnTo>
                      <a:pt x="264" y="54"/>
                    </a:lnTo>
                    <a:lnTo>
                      <a:pt x="266" y="54"/>
                    </a:lnTo>
                    <a:lnTo>
                      <a:pt x="267" y="56"/>
                    </a:lnTo>
                    <a:lnTo>
                      <a:pt x="268" y="58"/>
                    </a:lnTo>
                    <a:lnTo>
                      <a:pt x="268" y="62"/>
                    </a:lnTo>
                    <a:lnTo>
                      <a:pt x="269" y="63"/>
                    </a:lnTo>
                    <a:lnTo>
                      <a:pt x="297" y="73"/>
                    </a:lnTo>
                    <a:lnTo>
                      <a:pt x="299" y="74"/>
                    </a:lnTo>
                    <a:lnTo>
                      <a:pt x="302" y="77"/>
                    </a:lnTo>
                    <a:lnTo>
                      <a:pt x="303" y="79"/>
                    </a:lnTo>
                    <a:lnTo>
                      <a:pt x="306" y="82"/>
                    </a:lnTo>
                    <a:lnTo>
                      <a:pt x="308" y="83"/>
                    </a:lnTo>
                    <a:lnTo>
                      <a:pt x="312" y="85"/>
                    </a:lnTo>
                    <a:lnTo>
                      <a:pt x="318" y="82"/>
                    </a:lnTo>
                    <a:lnTo>
                      <a:pt x="323" y="76"/>
                    </a:lnTo>
                    <a:lnTo>
                      <a:pt x="328" y="58"/>
                    </a:lnTo>
                    <a:lnTo>
                      <a:pt x="330" y="51"/>
                    </a:lnTo>
                    <a:lnTo>
                      <a:pt x="330" y="14"/>
                    </a:lnTo>
                    <a:lnTo>
                      <a:pt x="332" y="12"/>
                    </a:lnTo>
                    <a:lnTo>
                      <a:pt x="336" y="4"/>
                    </a:lnTo>
                    <a:lnTo>
                      <a:pt x="338" y="3"/>
                    </a:lnTo>
                    <a:lnTo>
                      <a:pt x="34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5" name="Freeform 1224"/>
              <p:cNvSpPr>
                <a:spLocks/>
              </p:cNvSpPr>
              <p:nvPr/>
            </p:nvSpPr>
            <p:spPr bwMode="auto">
              <a:xfrm>
                <a:off x="9759357" y="5471381"/>
                <a:ext cx="184457" cy="180317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72" y="2"/>
                  </a:cxn>
                  <a:cxn ang="0">
                    <a:pos x="74" y="4"/>
                  </a:cxn>
                  <a:cxn ang="0">
                    <a:pos x="74" y="8"/>
                  </a:cxn>
                  <a:cxn ang="0">
                    <a:pos x="76" y="9"/>
                  </a:cxn>
                  <a:cxn ang="0">
                    <a:pos x="77" y="9"/>
                  </a:cxn>
                  <a:cxn ang="0">
                    <a:pos x="84" y="5"/>
                  </a:cxn>
                  <a:cxn ang="0">
                    <a:pos x="87" y="8"/>
                  </a:cxn>
                  <a:cxn ang="0">
                    <a:pos x="88" y="12"/>
                  </a:cxn>
                  <a:cxn ang="0">
                    <a:pos x="89" y="14"/>
                  </a:cxn>
                  <a:cxn ang="0">
                    <a:pos x="83" y="27"/>
                  </a:cxn>
                  <a:cxn ang="0">
                    <a:pos x="78" y="32"/>
                  </a:cxn>
                  <a:cxn ang="0">
                    <a:pos x="73" y="34"/>
                  </a:cxn>
                  <a:cxn ang="0">
                    <a:pos x="73" y="47"/>
                  </a:cxn>
                  <a:cxn ang="0">
                    <a:pos x="68" y="47"/>
                  </a:cxn>
                  <a:cxn ang="0">
                    <a:pos x="64" y="48"/>
                  </a:cxn>
                  <a:cxn ang="0">
                    <a:pos x="58" y="48"/>
                  </a:cxn>
                  <a:cxn ang="0">
                    <a:pos x="57" y="53"/>
                  </a:cxn>
                  <a:cxn ang="0">
                    <a:pos x="49" y="68"/>
                  </a:cxn>
                  <a:cxn ang="0">
                    <a:pos x="47" y="75"/>
                  </a:cxn>
                  <a:cxn ang="0">
                    <a:pos x="46" y="77"/>
                  </a:cxn>
                  <a:cxn ang="0">
                    <a:pos x="43" y="80"/>
                  </a:cxn>
                  <a:cxn ang="0">
                    <a:pos x="39" y="82"/>
                  </a:cxn>
                  <a:cxn ang="0">
                    <a:pos x="37" y="85"/>
                  </a:cxn>
                  <a:cxn ang="0">
                    <a:pos x="33" y="86"/>
                  </a:cxn>
                  <a:cxn ang="0">
                    <a:pos x="30" y="87"/>
                  </a:cxn>
                  <a:cxn ang="0">
                    <a:pos x="29" y="87"/>
                  </a:cxn>
                  <a:cxn ang="0">
                    <a:pos x="24" y="85"/>
                  </a:cxn>
                  <a:cxn ang="0">
                    <a:pos x="20" y="85"/>
                  </a:cxn>
                  <a:cxn ang="0">
                    <a:pos x="18" y="83"/>
                  </a:cxn>
                  <a:cxn ang="0">
                    <a:pos x="14" y="82"/>
                  </a:cxn>
                  <a:cxn ang="0">
                    <a:pos x="12" y="81"/>
                  </a:cxn>
                  <a:cxn ang="0">
                    <a:pos x="8" y="80"/>
                  </a:cxn>
                  <a:cxn ang="0">
                    <a:pos x="5" y="78"/>
                  </a:cxn>
                  <a:cxn ang="0">
                    <a:pos x="4" y="78"/>
                  </a:cxn>
                  <a:cxn ang="0">
                    <a:pos x="3" y="77"/>
                  </a:cxn>
                  <a:cxn ang="0">
                    <a:pos x="2" y="77"/>
                  </a:cxn>
                  <a:cxn ang="0">
                    <a:pos x="0" y="76"/>
                  </a:cxn>
                  <a:cxn ang="0">
                    <a:pos x="3" y="68"/>
                  </a:cxn>
                  <a:cxn ang="0">
                    <a:pos x="7" y="63"/>
                  </a:cxn>
                  <a:cxn ang="0">
                    <a:pos x="13" y="58"/>
                  </a:cxn>
                  <a:cxn ang="0">
                    <a:pos x="17" y="53"/>
                  </a:cxn>
                  <a:cxn ang="0">
                    <a:pos x="18" y="51"/>
                  </a:cxn>
                  <a:cxn ang="0">
                    <a:pos x="22" y="47"/>
                  </a:cxn>
                  <a:cxn ang="0">
                    <a:pos x="24" y="47"/>
                  </a:cxn>
                  <a:cxn ang="0">
                    <a:pos x="32" y="44"/>
                  </a:cxn>
                  <a:cxn ang="0">
                    <a:pos x="39" y="38"/>
                  </a:cxn>
                  <a:cxn ang="0">
                    <a:pos x="47" y="34"/>
                  </a:cxn>
                  <a:cxn ang="0">
                    <a:pos x="49" y="32"/>
                  </a:cxn>
                  <a:cxn ang="0">
                    <a:pos x="51" y="29"/>
                  </a:cxn>
                  <a:cxn ang="0">
                    <a:pos x="52" y="28"/>
                  </a:cxn>
                  <a:cxn ang="0">
                    <a:pos x="53" y="25"/>
                  </a:cxn>
                  <a:cxn ang="0">
                    <a:pos x="54" y="24"/>
                  </a:cxn>
                  <a:cxn ang="0">
                    <a:pos x="54" y="20"/>
                  </a:cxn>
                  <a:cxn ang="0">
                    <a:pos x="58" y="17"/>
                  </a:cxn>
                  <a:cxn ang="0">
                    <a:pos x="61" y="17"/>
                  </a:cxn>
                  <a:cxn ang="0">
                    <a:pos x="62" y="15"/>
                  </a:cxn>
                  <a:cxn ang="0">
                    <a:pos x="62" y="13"/>
                  </a:cxn>
                  <a:cxn ang="0">
                    <a:pos x="63" y="9"/>
                  </a:cxn>
                  <a:cxn ang="0">
                    <a:pos x="64" y="7"/>
                  </a:cxn>
                  <a:cxn ang="0">
                    <a:pos x="69" y="2"/>
                  </a:cxn>
                  <a:cxn ang="0">
                    <a:pos x="72" y="0"/>
                  </a:cxn>
                </a:cxnLst>
                <a:rect l="0" t="0" r="r" b="b"/>
                <a:pathLst>
                  <a:path w="89" h="87">
                    <a:moveTo>
                      <a:pt x="72" y="0"/>
                    </a:moveTo>
                    <a:lnTo>
                      <a:pt x="72" y="2"/>
                    </a:lnTo>
                    <a:lnTo>
                      <a:pt x="74" y="4"/>
                    </a:lnTo>
                    <a:lnTo>
                      <a:pt x="74" y="8"/>
                    </a:lnTo>
                    <a:lnTo>
                      <a:pt x="76" y="9"/>
                    </a:lnTo>
                    <a:lnTo>
                      <a:pt x="77" y="9"/>
                    </a:lnTo>
                    <a:lnTo>
                      <a:pt x="84" y="5"/>
                    </a:lnTo>
                    <a:lnTo>
                      <a:pt x="87" y="8"/>
                    </a:lnTo>
                    <a:lnTo>
                      <a:pt x="88" y="12"/>
                    </a:lnTo>
                    <a:lnTo>
                      <a:pt x="89" y="14"/>
                    </a:lnTo>
                    <a:lnTo>
                      <a:pt x="83" y="27"/>
                    </a:lnTo>
                    <a:lnTo>
                      <a:pt x="78" y="32"/>
                    </a:lnTo>
                    <a:lnTo>
                      <a:pt x="73" y="34"/>
                    </a:lnTo>
                    <a:lnTo>
                      <a:pt x="73" y="47"/>
                    </a:lnTo>
                    <a:lnTo>
                      <a:pt x="68" y="47"/>
                    </a:lnTo>
                    <a:lnTo>
                      <a:pt x="64" y="48"/>
                    </a:lnTo>
                    <a:lnTo>
                      <a:pt x="58" y="48"/>
                    </a:lnTo>
                    <a:lnTo>
                      <a:pt x="57" y="53"/>
                    </a:lnTo>
                    <a:lnTo>
                      <a:pt x="49" y="68"/>
                    </a:lnTo>
                    <a:lnTo>
                      <a:pt x="47" y="75"/>
                    </a:lnTo>
                    <a:lnTo>
                      <a:pt x="46" y="77"/>
                    </a:lnTo>
                    <a:lnTo>
                      <a:pt x="43" y="80"/>
                    </a:lnTo>
                    <a:lnTo>
                      <a:pt x="39" y="82"/>
                    </a:lnTo>
                    <a:lnTo>
                      <a:pt x="37" y="85"/>
                    </a:lnTo>
                    <a:lnTo>
                      <a:pt x="33" y="86"/>
                    </a:lnTo>
                    <a:lnTo>
                      <a:pt x="30" y="87"/>
                    </a:lnTo>
                    <a:lnTo>
                      <a:pt x="29" y="87"/>
                    </a:lnTo>
                    <a:lnTo>
                      <a:pt x="24" y="85"/>
                    </a:lnTo>
                    <a:lnTo>
                      <a:pt x="20" y="85"/>
                    </a:lnTo>
                    <a:lnTo>
                      <a:pt x="18" y="83"/>
                    </a:lnTo>
                    <a:lnTo>
                      <a:pt x="14" y="82"/>
                    </a:lnTo>
                    <a:lnTo>
                      <a:pt x="12" y="81"/>
                    </a:lnTo>
                    <a:lnTo>
                      <a:pt x="8" y="80"/>
                    </a:lnTo>
                    <a:lnTo>
                      <a:pt x="5" y="78"/>
                    </a:lnTo>
                    <a:lnTo>
                      <a:pt x="4" y="78"/>
                    </a:lnTo>
                    <a:lnTo>
                      <a:pt x="3" y="77"/>
                    </a:lnTo>
                    <a:lnTo>
                      <a:pt x="2" y="77"/>
                    </a:lnTo>
                    <a:lnTo>
                      <a:pt x="0" y="76"/>
                    </a:lnTo>
                    <a:lnTo>
                      <a:pt x="3" y="68"/>
                    </a:lnTo>
                    <a:lnTo>
                      <a:pt x="7" y="63"/>
                    </a:lnTo>
                    <a:lnTo>
                      <a:pt x="13" y="58"/>
                    </a:lnTo>
                    <a:lnTo>
                      <a:pt x="17" y="53"/>
                    </a:lnTo>
                    <a:lnTo>
                      <a:pt x="18" y="51"/>
                    </a:lnTo>
                    <a:lnTo>
                      <a:pt x="22" y="47"/>
                    </a:lnTo>
                    <a:lnTo>
                      <a:pt x="24" y="47"/>
                    </a:lnTo>
                    <a:lnTo>
                      <a:pt x="32" y="44"/>
                    </a:lnTo>
                    <a:lnTo>
                      <a:pt x="39" y="38"/>
                    </a:lnTo>
                    <a:lnTo>
                      <a:pt x="47" y="34"/>
                    </a:lnTo>
                    <a:lnTo>
                      <a:pt x="49" y="32"/>
                    </a:lnTo>
                    <a:lnTo>
                      <a:pt x="51" y="29"/>
                    </a:lnTo>
                    <a:lnTo>
                      <a:pt x="52" y="28"/>
                    </a:lnTo>
                    <a:lnTo>
                      <a:pt x="53" y="25"/>
                    </a:lnTo>
                    <a:lnTo>
                      <a:pt x="54" y="24"/>
                    </a:lnTo>
                    <a:lnTo>
                      <a:pt x="54" y="20"/>
                    </a:lnTo>
                    <a:lnTo>
                      <a:pt x="58" y="17"/>
                    </a:lnTo>
                    <a:lnTo>
                      <a:pt x="61" y="17"/>
                    </a:lnTo>
                    <a:lnTo>
                      <a:pt x="62" y="15"/>
                    </a:lnTo>
                    <a:lnTo>
                      <a:pt x="62" y="13"/>
                    </a:lnTo>
                    <a:lnTo>
                      <a:pt x="63" y="9"/>
                    </a:lnTo>
                    <a:lnTo>
                      <a:pt x="64" y="7"/>
                    </a:lnTo>
                    <a:lnTo>
                      <a:pt x="69" y="2"/>
                    </a:lnTo>
                    <a:lnTo>
                      <a:pt x="7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6" name="Freeform 1225"/>
              <p:cNvSpPr>
                <a:spLocks/>
              </p:cNvSpPr>
              <p:nvPr/>
            </p:nvSpPr>
            <p:spPr bwMode="auto">
              <a:xfrm>
                <a:off x="9910651" y="5297281"/>
                <a:ext cx="138861" cy="198969"/>
              </a:xfrm>
              <a:custGeom>
                <a:avLst/>
                <a:gdLst/>
                <a:ahLst/>
                <a:cxnLst>
                  <a:cxn ang="0">
                    <a:pos x="3" y="4"/>
                  </a:cxn>
                  <a:cxn ang="0">
                    <a:pos x="9" y="8"/>
                  </a:cxn>
                  <a:cxn ang="0">
                    <a:pos x="16" y="13"/>
                  </a:cxn>
                  <a:cxn ang="0">
                    <a:pos x="20" y="18"/>
                  </a:cxn>
                  <a:cxn ang="0">
                    <a:pos x="19" y="19"/>
                  </a:cxn>
                  <a:cxn ang="0">
                    <a:pos x="20" y="24"/>
                  </a:cxn>
                  <a:cxn ang="0">
                    <a:pos x="24" y="33"/>
                  </a:cxn>
                  <a:cxn ang="0">
                    <a:pos x="28" y="34"/>
                  </a:cxn>
                  <a:cxn ang="0">
                    <a:pos x="29" y="30"/>
                  </a:cxn>
                  <a:cxn ang="0">
                    <a:pos x="34" y="29"/>
                  </a:cxn>
                  <a:cxn ang="0">
                    <a:pos x="35" y="39"/>
                  </a:cxn>
                  <a:cxn ang="0">
                    <a:pos x="44" y="47"/>
                  </a:cxn>
                  <a:cxn ang="0">
                    <a:pos x="54" y="45"/>
                  </a:cxn>
                  <a:cxn ang="0">
                    <a:pos x="58" y="43"/>
                  </a:cxn>
                  <a:cxn ang="0">
                    <a:pos x="63" y="42"/>
                  </a:cxn>
                  <a:cxn ang="0">
                    <a:pos x="67" y="44"/>
                  </a:cxn>
                  <a:cxn ang="0">
                    <a:pos x="60" y="58"/>
                  </a:cxn>
                  <a:cxn ang="0">
                    <a:pos x="57" y="63"/>
                  </a:cxn>
                  <a:cxn ang="0">
                    <a:pos x="53" y="65"/>
                  </a:cxn>
                  <a:cxn ang="0">
                    <a:pos x="47" y="69"/>
                  </a:cxn>
                  <a:cxn ang="0">
                    <a:pos x="48" y="72"/>
                  </a:cxn>
                  <a:cxn ang="0">
                    <a:pos x="47" y="78"/>
                  </a:cxn>
                  <a:cxn ang="0">
                    <a:pos x="42" y="86"/>
                  </a:cxn>
                  <a:cxn ang="0">
                    <a:pos x="38" y="91"/>
                  </a:cxn>
                  <a:cxn ang="0">
                    <a:pos x="31" y="96"/>
                  </a:cxn>
                  <a:cxn ang="0">
                    <a:pos x="23" y="94"/>
                  </a:cxn>
                  <a:cxn ang="0">
                    <a:pos x="21" y="88"/>
                  </a:cxn>
                  <a:cxn ang="0">
                    <a:pos x="25" y="84"/>
                  </a:cxn>
                  <a:cxn ang="0">
                    <a:pos x="26" y="77"/>
                  </a:cxn>
                  <a:cxn ang="0">
                    <a:pos x="23" y="74"/>
                  </a:cxn>
                  <a:cxn ang="0">
                    <a:pos x="15" y="72"/>
                  </a:cxn>
                  <a:cxn ang="0">
                    <a:pos x="11" y="69"/>
                  </a:cxn>
                  <a:cxn ang="0">
                    <a:pos x="13" y="64"/>
                  </a:cxn>
                  <a:cxn ang="0">
                    <a:pos x="18" y="60"/>
                  </a:cxn>
                  <a:cxn ang="0">
                    <a:pos x="23" y="42"/>
                  </a:cxn>
                  <a:cxn ang="0">
                    <a:pos x="18" y="33"/>
                  </a:cxn>
                  <a:cxn ang="0">
                    <a:pos x="16" y="28"/>
                  </a:cxn>
                  <a:cxn ang="0">
                    <a:pos x="11" y="21"/>
                  </a:cxn>
                  <a:cxn ang="0">
                    <a:pos x="3" y="8"/>
                  </a:cxn>
                </a:cxnLst>
                <a:rect l="0" t="0" r="r" b="b"/>
                <a:pathLst>
                  <a:path w="67" h="96">
                    <a:moveTo>
                      <a:pt x="0" y="0"/>
                    </a:moveTo>
                    <a:lnTo>
                      <a:pt x="3" y="4"/>
                    </a:lnTo>
                    <a:lnTo>
                      <a:pt x="6" y="5"/>
                    </a:lnTo>
                    <a:lnTo>
                      <a:pt x="9" y="8"/>
                    </a:lnTo>
                    <a:lnTo>
                      <a:pt x="13" y="9"/>
                    </a:lnTo>
                    <a:lnTo>
                      <a:pt x="16" y="13"/>
                    </a:lnTo>
                    <a:lnTo>
                      <a:pt x="18" y="15"/>
                    </a:lnTo>
                    <a:lnTo>
                      <a:pt x="20" y="18"/>
                    </a:lnTo>
                    <a:lnTo>
                      <a:pt x="20" y="19"/>
                    </a:lnTo>
                    <a:lnTo>
                      <a:pt x="19" y="19"/>
                    </a:lnTo>
                    <a:lnTo>
                      <a:pt x="19" y="21"/>
                    </a:lnTo>
                    <a:lnTo>
                      <a:pt x="20" y="24"/>
                    </a:lnTo>
                    <a:lnTo>
                      <a:pt x="21" y="28"/>
                    </a:lnTo>
                    <a:lnTo>
                      <a:pt x="24" y="33"/>
                    </a:lnTo>
                    <a:lnTo>
                      <a:pt x="25" y="34"/>
                    </a:lnTo>
                    <a:lnTo>
                      <a:pt x="28" y="34"/>
                    </a:lnTo>
                    <a:lnTo>
                      <a:pt x="28" y="33"/>
                    </a:lnTo>
                    <a:lnTo>
                      <a:pt x="29" y="30"/>
                    </a:lnTo>
                    <a:lnTo>
                      <a:pt x="30" y="29"/>
                    </a:lnTo>
                    <a:lnTo>
                      <a:pt x="34" y="29"/>
                    </a:lnTo>
                    <a:lnTo>
                      <a:pt x="34" y="34"/>
                    </a:lnTo>
                    <a:lnTo>
                      <a:pt x="35" y="39"/>
                    </a:lnTo>
                    <a:lnTo>
                      <a:pt x="40" y="44"/>
                    </a:lnTo>
                    <a:lnTo>
                      <a:pt x="44" y="47"/>
                    </a:lnTo>
                    <a:lnTo>
                      <a:pt x="53" y="47"/>
                    </a:lnTo>
                    <a:lnTo>
                      <a:pt x="54" y="45"/>
                    </a:lnTo>
                    <a:lnTo>
                      <a:pt x="57" y="44"/>
                    </a:lnTo>
                    <a:lnTo>
                      <a:pt x="58" y="43"/>
                    </a:lnTo>
                    <a:lnTo>
                      <a:pt x="60" y="42"/>
                    </a:lnTo>
                    <a:lnTo>
                      <a:pt x="63" y="42"/>
                    </a:lnTo>
                    <a:lnTo>
                      <a:pt x="65" y="43"/>
                    </a:lnTo>
                    <a:lnTo>
                      <a:pt x="67" y="44"/>
                    </a:lnTo>
                    <a:lnTo>
                      <a:pt x="63" y="52"/>
                    </a:lnTo>
                    <a:lnTo>
                      <a:pt x="60" y="58"/>
                    </a:lnTo>
                    <a:lnTo>
                      <a:pt x="58" y="65"/>
                    </a:lnTo>
                    <a:lnTo>
                      <a:pt x="57" y="63"/>
                    </a:lnTo>
                    <a:lnTo>
                      <a:pt x="55" y="64"/>
                    </a:lnTo>
                    <a:lnTo>
                      <a:pt x="53" y="65"/>
                    </a:lnTo>
                    <a:lnTo>
                      <a:pt x="49" y="67"/>
                    </a:lnTo>
                    <a:lnTo>
                      <a:pt x="47" y="69"/>
                    </a:lnTo>
                    <a:lnTo>
                      <a:pt x="48" y="71"/>
                    </a:lnTo>
                    <a:lnTo>
                      <a:pt x="48" y="72"/>
                    </a:lnTo>
                    <a:lnTo>
                      <a:pt x="49" y="73"/>
                    </a:lnTo>
                    <a:lnTo>
                      <a:pt x="47" y="78"/>
                    </a:lnTo>
                    <a:lnTo>
                      <a:pt x="43" y="82"/>
                    </a:lnTo>
                    <a:lnTo>
                      <a:pt x="42" y="86"/>
                    </a:lnTo>
                    <a:lnTo>
                      <a:pt x="39" y="88"/>
                    </a:lnTo>
                    <a:lnTo>
                      <a:pt x="38" y="91"/>
                    </a:lnTo>
                    <a:lnTo>
                      <a:pt x="35" y="93"/>
                    </a:lnTo>
                    <a:lnTo>
                      <a:pt x="31" y="96"/>
                    </a:lnTo>
                    <a:lnTo>
                      <a:pt x="25" y="96"/>
                    </a:lnTo>
                    <a:lnTo>
                      <a:pt x="23" y="94"/>
                    </a:lnTo>
                    <a:lnTo>
                      <a:pt x="21" y="93"/>
                    </a:lnTo>
                    <a:lnTo>
                      <a:pt x="21" y="88"/>
                    </a:lnTo>
                    <a:lnTo>
                      <a:pt x="23" y="86"/>
                    </a:lnTo>
                    <a:lnTo>
                      <a:pt x="25" y="84"/>
                    </a:lnTo>
                    <a:lnTo>
                      <a:pt x="26" y="82"/>
                    </a:lnTo>
                    <a:lnTo>
                      <a:pt x="26" y="77"/>
                    </a:lnTo>
                    <a:lnTo>
                      <a:pt x="24" y="76"/>
                    </a:lnTo>
                    <a:lnTo>
                      <a:pt x="23" y="74"/>
                    </a:lnTo>
                    <a:lnTo>
                      <a:pt x="18" y="72"/>
                    </a:lnTo>
                    <a:lnTo>
                      <a:pt x="15" y="72"/>
                    </a:lnTo>
                    <a:lnTo>
                      <a:pt x="14" y="71"/>
                    </a:lnTo>
                    <a:lnTo>
                      <a:pt x="11" y="69"/>
                    </a:lnTo>
                    <a:lnTo>
                      <a:pt x="11" y="67"/>
                    </a:lnTo>
                    <a:lnTo>
                      <a:pt x="13" y="64"/>
                    </a:lnTo>
                    <a:lnTo>
                      <a:pt x="15" y="62"/>
                    </a:lnTo>
                    <a:lnTo>
                      <a:pt x="18" y="60"/>
                    </a:lnTo>
                    <a:lnTo>
                      <a:pt x="23" y="50"/>
                    </a:lnTo>
                    <a:lnTo>
                      <a:pt x="23" y="42"/>
                    </a:lnTo>
                    <a:lnTo>
                      <a:pt x="19" y="34"/>
                    </a:lnTo>
                    <a:lnTo>
                      <a:pt x="18" y="33"/>
                    </a:lnTo>
                    <a:lnTo>
                      <a:pt x="16" y="30"/>
                    </a:lnTo>
                    <a:lnTo>
                      <a:pt x="16" y="28"/>
                    </a:lnTo>
                    <a:lnTo>
                      <a:pt x="18" y="25"/>
                    </a:lnTo>
                    <a:lnTo>
                      <a:pt x="11" y="21"/>
                    </a:lnTo>
                    <a:lnTo>
                      <a:pt x="6" y="15"/>
                    </a:lnTo>
                    <a:lnTo>
                      <a:pt x="3" y="8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7" name="Freeform 1209"/>
              <p:cNvSpPr>
                <a:spLocks/>
              </p:cNvSpPr>
              <p:nvPr/>
            </p:nvSpPr>
            <p:spPr bwMode="auto">
              <a:xfrm>
                <a:off x="8982149" y="4565653"/>
                <a:ext cx="16580" cy="35235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2"/>
                  </a:cxn>
                  <a:cxn ang="0">
                    <a:pos x="8" y="2"/>
                  </a:cxn>
                  <a:cxn ang="0">
                    <a:pos x="8" y="7"/>
                  </a:cxn>
                  <a:cxn ang="0">
                    <a:pos x="6" y="8"/>
                  </a:cxn>
                  <a:cxn ang="0">
                    <a:pos x="5" y="8"/>
                  </a:cxn>
                  <a:cxn ang="0">
                    <a:pos x="5" y="15"/>
                  </a:cxn>
                  <a:cxn ang="0">
                    <a:pos x="4" y="17"/>
                  </a:cxn>
                  <a:cxn ang="0">
                    <a:pos x="3" y="17"/>
                  </a:cxn>
                  <a:cxn ang="0">
                    <a:pos x="0" y="15"/>
                  </a:cxn>
                  <a:cxn ang="0">
                    <a:pos x="0" y="11"/>
                  </a:cxn>
                  <a:cxn ang="0">
                    <a:pos x="3" y="10"/>
                  </a:cxn>
                  <a:cxn ang="0">
                    <a:pos x="4" y="8"/>
                  </a:cxn>
                  <a:cxn ang="0">
                    <a:pos x="4" y="2"/>
                  </a:cxn>
                  <a:cxn ang="0">
                    <a:pos x="6" y="0"/>
                  </a:cxn>
                </a:cxnLst>
                <a:rect l="0" t="0" r="r" b="b"/>
                <a:pathLst>
                  <a:path w="8" h="17">
                    <a:moveTo>
                      <a:pt x="6" y="0"/>
                    </a:moveTo>
                    <a:lnTo>
                      <a:pt x="6" y="2"/>
                    </a:lnTo>
                    <a:lnTo>
                      <a:pt x="8" y="2"/>
                    </a:lnTo>
                    <a:lnTo>
                      <a:pt x="8" y="7"/>
                    </a:lnTo>
                    <a:lnTo>
                      <a:pt x="6" y="8"/>
                    </a:lnTo>
                    <a:lnTo>
                      <a:pt x="5" y="8"/>
                    </a:lnTo>
                    <a:lnTo>
                      <a:pt x="5" y="15"/>
                    </a:lnTo>
                    <a:lnTo>
                      <a:pt x="4" y="17"/>
                    </a:lnTo>
                    <a:lnTo>
                      <a:pt x="3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3" y="10"/>
                    </a:lnTo>
                    <a:lnTo>
                      <a:pt x="4" y="8"/>
                    </a:lnTo>
                    <a:lnTo>
                      <a:pt x="4" y="2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8" name="Freeform 1210"/>
              <p:cNvSpPr>
                <a:spLocks noEditPoints="1"/>
              </p:cNvSpPr>
              <p:nvPr/>
            </p:nvSpPr>
            <p:spPr bwMode="auto">
              <a:xfrm>
                <a:off x="9330336" y="4530420"/>
                <a:ext cx="93266" cy="55961"/>
              </a:xfrm>
              <a:custGeom>
                <a:avLst/>
                <a:gdLst/>
                <a:ahLst/>
                <a:cxnLst>
                  <a:cxn ang="0">
                    <a:pos x="12" y="24"/>
                  </a:cxn>
                  <a:cxn ang="0">
                    <a:pos x="13" y="25"/>
                  </a:cxn>
                  <a:cxn ang="0">
                    <a:pos x="12" y="24"/>
                  </a:cxn>
                  <a:cxn ang="0">
                    <a:pos x="40" y="0"/>
                  </a:cxn>
                  <a:cxn ang="0">
                    <a:pos x="43" y="0"/>
                  </a:cxn>
                  <a:cxn ang="0">
                    <a:pos x="45" y="3"/>
                  </a:cxn>
                  <a:cxn ang="0">
                    <a:pos x="45" y="9"/>
                  </a:cxn>
                  <a:cxn ang="0">
                    <a:pos x="44" y="12"/>
                  </a:cxn>
                  <a:cxn ang="0">
                    <a:pos x="43" y="13"/>
                  </a:cxn>
                  <a:cxn ang="0">
                    <a:pos x="40" y="14"/>
                  </a:cxn>
                  <a:cxn ang="0">
                    <a:pos x="39" y="15"/>
                  </a:cxn>
                  <a:cxn ang="0">
                    <a:pos x="38" y="18"/>
                  </a:cxn>
                  <a:cxn ang="0">
                    <a:pos x="38" y="20"/>
                  </a:cxn>
                  <a:cxn ang="0">
                    <a:pos x="25" y="25"/>
                  </a:cxn>
                  <a:cxn ang="0">
                    <a:pos x="18" y="27"/>
                  </a:cxn>
                  <a:cxn ang="0">
                    <a:pos x="17" y="27"/>
                  </a:cxn>
                  <a:cxn ang="0">
                    <a:pos x="13" y="25"/>
                  </a:cxn>
                  <a:cxn ang="0">
                    <a:pos x="13" y="24"/>
                  </a:cxn>
                  <a:cxn ang="0">
                    <a:pos x="12" y="24"/>
                  </a:cxn>
                  <a:cxn ang="0">
                    <a:pos x="12" y="23"/>
                  </a:cxn>
                  <a:cxn ang="0">
                    <a:pos x="9" y="22"/>
                  </a:cxn>
                  <a:cxn ang="0">
                    <a:pos x="8" y="22"/>
                  </a:cxn>
                  <a:cxn ang="0">
                    <a:pos x="5" y="20"/>
                  </a:cxn>
                  <a:cxn ang="0">
                    <a:pos x="3" y="20"/>
                  </a:cxn>
                  <a:cxn ang="0">
                    <a:pos x="2" y="19"/>
                  </a:cxn>
                  <a:cxn ang="0">
                    <a:pos x="0" y="17"/>
                  </a:cxn>
                  <a:cxn ang="0">
                    <a:pos x="15" y="17"/>
                  </a:cxn>
                  <a:cxn ang="0">
                    <a:pos x="18" y="15"/>
                  </a:cxn>
                  <a:cxn ang="0">
                    <a:pos x="22" y="14"/>
                  </a:cxn>
                  <a:cxn ang="0">
                    <a:pos x="25" y="14"/>
                  </a:cxn>
                  <a:cxn ang="0">
                    <a:pos x="28" y="13"/>
                  </a:cxn>
                  <a:cxn ang="0">
                    <a:pos x="30" y="13"/>
                  </a:cxn>
                  <a:cxn ang="0">
                    <a:pos x="35" y="10"/>
                  </a:cxn>
                  <a:cxn ang="0">
                    <a:pos x="37" y="8"/>
                  </a:cxn>
                  <a:cxn ang="0">
                    <a:pos x="38" y="7"/>
                  </a:cxn>
                  <a:cxn ang="0">
                    <a:pos x="38" y="4"/>
                  </a:cxn>
                  <a:cxn ang="0">
                    <a:pos x="39" y="2"/>
                  </a:cxn>
                  <a:cxn ang="0">
                    <a:pos x="40" y="0"/>
                  </a:cxn>
                </a:cxnLst>
                <a:rect l="0" t="0" r="r" b="b"/>
                <a:pathLst>
                  <a:path w="45" h="27">
                    <a:moveTo>
                      <a:pt x="12" y="24"/>
                    </a:moveTo>
                    <a:lnTo>
                      <a:pt x="13" y="25"/>
                    </a:lnTo>
                    <a:lnTo>
                      <a:pt x="12" y="24"/>
                    </a:lnTo>
                    <a:close/>
                    <a:moveTo>
                      <a:pt x="40" y="0"/>
                    </a:moveTo>
                    <a:lnTo>
                      <a:pt x="43" y="0"/>
                    </a:lnTo>
                    <a:lnTo>
                      <a:pt x="45" y="3"/>
                    </a:lnTo>
                    <a:lnTo>
                      <a:pt x="45" y="9"/>
                    </a:lnTo>
                    <a:lnTo>
                      <a:pt x="44" y="12"/>
                    </a:lnTo>
                    <a:lnTo>
                      <a:pt x="43" y="13"/>
                    </a:lnTo>
                    <a:lnTo>
                      <a:pt x="40" y="14"/>
                    </a:lnTo>
                    <a:lnTo>
                      <a:pt x="39" y="15"/>
                    </a:lnTo>
                    <a:lnTo>
                      <a:pt x="38" y="18"/>
                    </a:lnTo>
                    <a:lnTo>
                      <a:pt x="38" y="20"/>
                    </a:lnTo>
                    <a:lnTo>
                      <a:pt x="25" y="25"/>
                    </a:lnTo>
                    <a:lnTo>
                      <a:pt x="18" y="27"/>
                    </a:lnTo>
                    <a:lnTo>
                      <a:pt x="17" y="27"/>
                    </a:lnTo>
                    <a:lnTo>
                      <a:pt x="13" y="25"/>
                    </a:lnTo>
                    <a:lnTo>
                      <a:pt x="13" y="24"/>
                    </a:lnTo>
                    <a:lnTo>
                      <a:pt x="12" y="24"/>
                    </a:lnTo>
                    <a:lnTo>
                      <a:pt x="12" y="23"/>
                    </a:lnTo>
                    <a:lnTo>
                      <a:pt x="9" y="22"/>
                    </a:lnTo>
                    <a:lnTo>
                      <a:pt x="8" y="22"/>
                    </a:lnTo>
                    <a:lnTo>
                      <a:pt x="5" y="20"/>
                    </a:lnTo>
                    <a:lnTo>
                      <a:pt x="3" y="20"/>
                    </a:lnTo>
                    <a:lnTo>
                      <a:pt x="2" y="19"/>
                    </a:lnTo>
                    <a:lnTo>
                      <a:pt x="0" y="17"/>
                    </a:lnTo>
                    <a:lnTo>
                      <a:pt x="15" y="17"/>
                    </a:lnTo>
                    <a:lnTo>
                      <a:pt x="18" y="15"/>
                    </a:lnTo>
                    <a:lnTo>
                      <a:pt x="22" y="14"/>
                    </a:lnTo>
                    <a:lnTo>
                      <a:pt x="25" y="14"/>
                    </a:lnTo>
                    <a:lnTo>
                      <a:pt x="28" y="13"/>
                    </a:lnTo>
                    <a:lnTo>
                      <a:pt x="30" y="13"/>
                    </a:lnTo>
                    <a:lnTo>
                      <a:pt x="35" y="10"/>
                    </a:lnTo>
                    <a:lnTo>
                      <a:pt x="37" y="8"/>
                    </a:lnTo>
                    <a:lnTo>
                      <a:pt x="38" y="7"/>
                    </a:lnTo>
                    <a:lnTo>
                      <a:pt x="38" y="4"/>
                    </a:lnTo>
                    <a:lnTo>
                      <a:pt x="39" y="2"/>
                    </a:lnTo>
                    <a:lnTo>
                      <a:pt x="4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7" name="Freeform 1211"/>
              <p:cNvSpPr>
                <a:spLocks/>
              </p:cNvSpPr>
              <p:nvPr/>
            </p:nvSpPr>
            <p:spPr bwMode="auto">
              <a:xfrm>
                <a:off x="8901318" y="4437152"/>
                <a:ext cx="489121" cy="252857"/>
              </a:xfrm>
              <a:custGeom>
                <a:avLst/>
                <a:gdLst/>
                <a:ahLst/>
                <a:cxnLst>
                  <a:cxn ang="0">
                    <a:pos x="29" y="3"/>
                  </a:cxn>
                  <a:cxn ang="0">
                    <a:pos x="40" y="24"/>
                  </a:cxn>
                  <a:cxn ang="0">
                    <a:pos x="47" y="26"/>
                  </a:cxn>
                  <a:cxn ang="0">
                    <a:pos x="56" y="35"/>
                  </a:cxn>
                  <a:cxn ang="0">
                    <a:pos x="61" y="31"/>
                  </a:cxn>
                  <a:cxn ang="0">
                    <a:pos x="67" y="25"/>
                  </a:cxn>
                  <a:cxn ang="0">
                    <a:pos x="74" y="21"/>
                  </a:cxn>
                  <a:cxn ang="0">
                    <a:pos x="86" y="13"/>
                  </a:cxn>
                  <a:cxn ang="0">
                    <a:pos x="91" y="15"/>
                  </a:cxn>
                  <a:cxn ang="0">
                    <a:pos x="98" y="21"/>
                  </a:cxn>
                  <a:cxn ang="0">
                    <a:pos x="113" y="24"/>
                  </a:cxn>
                  <a:cxn ang="0">
                    <a:pos x="119" y="26"/>
                  </a:cxn>
                  <a:cxn ang="0">
                    <a:pos x="148" y="35"/>
                  </a:cxn>
                  <a:cxn ang="0">
                    <a:pos x="160" y="41"/>
                  </a:cxn>
                  <a:cxn ang="0">
                    <a:pos x="163" y="45"/>
                  </a:cxn>
                  <a:cxn ang="0">
                    <a:pos x="178" y="55"/>
                  </a:cxn>
                  <a:cxn ang="0">
                    <a:pos x="190" y="67"/>
                  </a:cxn>
                  <a:cxn ang="0">
                    <a:pos x="200" y="73"/>
                  </a:cxn>
                  <a:cxn ang="0">
                    <a:pos x="192" y="77"/>
                  </a:cxn>
                  <a:cxn ang="0">
                    <a:pos x="197" y="86"/>
                  </a:cxn>
                  <a:cxn ang="0">
                    <a:pos x="202" y="91"/>
                  </a:cxn>
                  <a:cxn ang="0">
                    <a:pos x="209" y="101"/>
                  </a:cxn>
                  <a:cxn ang="0">
                    <a:pos x="216" y="104"/>
                  </a:cxn>
                  <a:cxn ang="0">
                    <a:pos x="220" y="109"/>
                  </a:cxn>
                  <a:cxn ang="0">
                    <a:pos x="227" y="113"/>
                  </a:cxn>
                  <a:cxn ang="0">
                    <a:pos x="236" y="116"/>
                  </a:cxn>
                  <a:cxn ang="0">
                    <a:pos x="227" y="122"/>
                  </a:cxn>
                  <a:cxn ang="0">
                    <a:pos x="210" y="117"/>
                  </a:cxn>
                  <a:cxn ang="0">
                    <a:pos x="196" y="109"/>
                  </a:cxn>
                  <a:cxn ang="0">
                    <a:pos x="194" y="106"/>
                  </a:cxn>
                  <a:cxn ang="0">
                    <a:pos x="178" y="91"/>
                  </a:cxn>
                  <a:cxn ang="0">
                    <a:pos x="158" y="84"/>
                  </a:cxn>
                  <a:cxn ang="0">
                    <a:pos x="152" y="89"/>
                  </a:cxn>
                  <a:cxn ang="0">
                    <a:pos x="147" y="94"/>
                  </a:cxn>
                  <a:cxn ang="0">
                    <a:pos x="145" y="103"/>
                  </a:cxn>
                  <a:cxn ang="0">
                    <a:pos x="122" y="102"/>
                  </a:cxn>
                  <a:cxn ang="0">
                    <a:pos x="102" y="92"/>
                  </a:cxn>
                  <a:cxn ang="0">
                    <a:pos x="87" y="94"/>
                  </a:cxn>
                  <a:cxn ang="0">
                    <a:pos x="87" y="87"/>
                  </a:cxn>
                  <a:cxn ang="0">
                    <a:pos x="93" y="84"/>
                  </a:cxn>
                  <a:cxn ang="0">
                    <a:pos x="91" y="75"/>
                  </a:cxn>
                  <a:cxn ang="0">
                    <a:pos x="84" y="60"/>
                  </a:cxn>
                  <a:cxn ang="0">
                    <a:pos x="74" y="55"/>
                  </a:cxn>
                  <a:cxn ang="0">
                    <a:pos x="49" y="50"/>
                  </a:cxn>
                  <a:cxn ang="0">
                    <a:pos x="43" y="47"/>
                  </a:cxn>
                  <a:cxn ang="0">
                    <a:pos x="34" y="41"/>
                  </a:cxn>
                  <a:cxn ang="0">
                    <a:pos x="29" y="45"/>
                  </a:cxn>
                  <a:cxn ang="0">
                    <a:pos x="24" y="39"/>
                  </a:cxn>
                  <a:cxn ang="0">
                    <a:pos x="22" y="34"/>
                  </a:cxn>
                  <a:cxn ang="0">
                    <a:pos x="15" y="31"/>
                  </a:cxn>
                  <a:cxn ang="0">
                    <a:pos x="27" y="26"/>
                  </a:cxn>
                  <a:cxn ang="0">
                    <a:pos x="33" y="23"/>
                  </a:cxn>
                  <a:cxn ang="0">
                    <a:pos x="19" y="25"/>
                  </a:cxn>
                  <a:cxn ang="0">
                    <a:pos x="14" y="23"/>
                  </a:cxn>
                  <a:cxn ang="0">
                    <a:pos x="4" y="15"/>
                  </a:cxn>
                  <a:cxn ang="0">
                    <a:pos x="0" y="11"/>
                  </a:cxn>
                  <a:cxn ang="0">
                    <a:pos x="13" y="4"/>
                  </a:cxn>
                </a:cxnLst>
                <a:rect l="0" t="0" r="r" b="b"/>
                <a:pathLst>
                  <a:path w="236" h="122">
                    <a:moveTo>
                      <a:pt x="18" y="0"/>
                    </a:moveTo>
                    <a:lnTo>
                      <a:pt x="22" y="0"/>
                    </a:lnTo>
                    <a:lnTo>
                      <a:pt x="29" y="3"/>
                    </a:lnTo>
                    <a:lnTo>
                      <a:pt x="37" y="8"/>
                    </a:lnTo>
                    <a:lnTo>
                      <a:pt x="40" y="9"/>
                    </a:lnTo>
                    <a:lnTo>
                      <a:pt x="40" y="24"/>
                    </a:lnTo>
                    <a:lnTo>
                      <a:pt x="42" y="25"/>
                    </a:lnTo>
                    <a:lnTo>
                      <a:pt x="44" y="26"/>
                    </a:lnTo>
                    <a:lnTo>
                      <a:pt x="47" y="26"/>
                    </a:lnTo>
                    <a:lnTo>
                      <a:pt x="47" y="28"/>
                    </a:lnTo>
                    <a:lnTo>
                      <a:pt x="54" y="35"/>
                    </a:lnTo>
                    <a:lnTo>
                      <a:pt x="56" y="35"/>
                    </a:lnTo>
                    <a:lnTo>
                      <a:pt x="57" y="34"/>
                    </a:lnTo>
                    <a:lnTo>
                      <a:pt x="59" y="33"/>
                    </a:lnTo>
                    <a:lnTo>
                      <a:pt x="61" y="31"/>
                    </a:lnTo>
                    <a:lnTo>
                      <a:pt x="62" y="29"/>
                    </a:lnTo>
                    <a:lnTo>
                      <a:pt x="62" y="28"/>
                    </a:lnTo>
                    <a:lnTo>
                      <a:pt x="67" y="25"/>
                    </a:lnTo>
                    <a:lnTo>
                      <a:pt x="68" y="24"/>
                    </a:lnTo>
                    <a:lnTo>
                      <a:pt x="72" y="23"/>
                    </a:lnTo>
                    <a:lnTo>
                      <a:pt x="74" y="21"/>
                    </a:lnTo>
                    <a:lnTo>
                      <a:pt x="79" y="16"/>
                    </a:lnTo>
                    <a:lnTo>
                      <a:pt x="83" y="14"/>
                    </a:lnTo>
                    <a:lnTo>
                      <a:pt x="86" y="13"/>
                    </a:lnTo>
                    <a:lnTo>
                      <a:pt x="86" y="14"/>
                    </a:lnTo>
                    <a:lnTo>
                      <a:pt x="88" y="15"/>
                    </a:lnTo>
                    <a:lnTo>
                      <a:pt x="91" y="15"/>
                    </a:lnTo>
                    <a:lnTo>
                      <a:pt x="94" y="16"/>
                    </a:lnTo>
                    <a:lnTo>
                      <a:pt x="97" y="19"/>
                    </a:lnTo>
                    <a:lnTo>
                      <a:pt x="98" y="21"/>
                    </a:lnTo>
                    <a:lnTo>
                      <a:pt x="101" y="23"/>
                    </a:lnTo>
                    <a:lnTo>
                      <a:pt x="112" y="23"/>
                    </a:lnTo>
                    <a:lnTo>
                      <a:pt x="113" y="24"/>
                    </a:lnTo>
                    <a:lnTo>
                      <a:pt x="116" y="25"/>
                    </a:lnTo>
                    <a:lnTo>
                      <a:pt x="117" y="25"/>
                    </a:lnTo>
                    <a:lnTo>
                      <a:pt x="119" y="26"/>
                    </a:lnTo>
                    <a:lnTo>
                      <a:pt x="127" y="31"/>
                    </a:lnTo>
                    <a:lnTo>
                      <a:pt x="138" y="34"/>
                    </a:lnTo>
                    <a:lnTo>
                      <a:pt x="148" y="35"/>
                    </a:lnTo>
                    <a:lnTo>
                      <a:pt x="151" y="36"/>
                    </a:lnTo>
                    <a:lnTo>
                      <a:pt x="152" y="38"/>
                    </a:lnTo>
                    <a:lnTo>
                      <a:pt x="160" y="41"/>
                    </a:lnTo>
                    <a:lnTo>
                      <a:pt x="160" y="43"/>
                    </a:lnTo>
                    <a:lnTo>
                      <a:pt x="162" y="44"/>
                    </a:lnTo>
                    <a:lnTo>
                      <a:pt x="163" y="45"/>
                    </a:lnTo>
                    <a:lnTo>
                      <a:pt x="165" y="45"/>
                    </a:lnTo>
                    <a:lnTo>
                      <a:pt x="172" y="49"/>
                    </a:lnTo>
                    <a:lnTo>
                      <a:pt x="178" y="55"/>
                    </a:lnTo>
                    <a:lnTo>
                      <a:pt x="182" y="60"/>
                    </a:lnTo>
                    <a:lnTo>
                      <a:pt x="187" y="65"/>
                    </a:lnTo>
                    <a:lnTo>
                      <a:pt x="190" y="67"/>
                    </a:lnTo>
                    <a:lnTo>
                      <a:pt x="197" y="67"/>
                    </a:lnTo>
                    <a:lnTo>
                      <a:pt x="200" y="69"/>
                    </a:lnTo>
                    <a:lnTo>
                      <a:pt x="200" y="73"/>
                    </a:lnTo>
                    <a:lnTo>
                      <a:pt x="197" y="75"/>
                    </a:lnTo>
                    <a:lnTo>
                      <a:pt x="194" y="75"/>
                    </a:lnTo>
                    <a:lnTo>
                      <a:pt x="192" y="77"/>
                    </a:lnTo>
                    <a:lnTo>
                      <a:pt x="192" y="79"/>
                    </a:lnTo>
                    <a:lnTo>
                      <a:pt x="196" y="83"/>
                    </a:lnTo>
                    <a:lnTo>
                      <a:pt x="197" y="86"/>
                    </a:lnTo>
                    <a:lnTo>
                      <a:pt x="200" y="87"/>
                    </a:lnTo>
                    <a:lnTo>
                      <a:pt x="200" y="88"/>
                    </a:lnTo>
                    <a:lnTo>
                      <a:pt x="202" y="91"/>
                    </a:lnTo>
                    <a:lnTo>
                      <a:pt x="204" y="94"/>
                    </a:lnTo>
                    <a:lnTo>
                      <a:pt x="205" y="97"/>
                    </a:lnTo>
                    <a:lnTo>
                      <a:pt x="209" y="101"/>
                    </a:lnTo>
                    <a:lnTo>
                      <a:pt x="210" y="103"/>
                    </a:lnTo>
                    <a:lnTo>
                      <a:pt x="214" y="104"/>
                    </a:lnTo>
                    <a:lnTo>
                      <a:pt x="216" y="104"/>
                    </a:lnTo>
                    <a:lnTo>
                      <a:pt x="219" y="107"/>
                    </a:lnTo>
                    <a:lnTo>
                      <a:pt x="219" y="108"/>
                    </a:lnTo>
                    <a:lnTo>
                      <a:pt x="220" y="109"/>
                    </a:lnTo>
                    <a:lnTo>
                      <a:pt x="224" y="109"/>
                    </a:lnTo>
                    <a:lnTo>
                      <a:pt x="226" y="111"/>
                    </a:lnTo>
                    <a:lnTo>
                      <a:pt x="227" y="113"/>
                    </a:lnTo>
                    <a:lnTo>
                      <a:pt x="227" y="114"/>
                    </a:lnTo>
                    <a:lnTo>
                      <a:pt x="229" y="116"/>
                    </a:lnTo>
                    <a:lnTo>
                      <a:pt x="236" y="116"/>
                    </a:lnTo>
                    <a:lnTo>
                      <a:pt x="234" y="117"/>
                    </a:lnTo>
                    <a:lnTo>
                      <a:pt x="231" y="122"/>
                    </a:lnTo>
                    <a:lnTo>
                      <a:pt x="227" y="122"/>
                    </a:lnTo>
                    <a:lnTo>
                      <a:pt x="225" y="121"/>
                    </a:lnTo>
                    <a:lnTo>
                      <a:pt x="221" y="117"/>
                    </a:lnTo>
                    <a:lnTo>
                      <a:pt x="210" y="117"/>
                    </a:lnTo>
                    <a:lnTo>
                      <a:pt x="202" y="114"/>
                    </a:lnTo>
                    <a:lnTo>
                      <a:pt x="199" y="112"/>
                    </a:lnTo>
                    <a:lnTo>
                      <a:pt x="196" y="109"/>
                    </a:lnTo>
                    <a:lnTo>
                      <a:pt x="195" y="107"/>
                    </a:lnTo>
                    <a:lnTo>
                      <a:pt x="195" y="106"/>
                    </a:lnTo>
                    <a:lnTo>
                      <a:pt x="194" y="106"/>
                    </a:lnTo>
                    <a:lnTo>
                      <a:pt x="191" y="104"/>
                    </a:lnTo>
                    <a:lnTo>
                      <a:pt x="185" y="98"/>
                    </a:lnTo>
                    <a:lnTo>
                      <a:pt x="178" y="91"/>
                    </a:lnTo>
                    <a:lnTo>
                      <a:pt x="171" y="87"/>
                    </a:lnTo>
                    <a:lnTo>
                      <a:pt x="162" y="84"/>
                    </a:lnTo>
                    <a:lnTo>
                      <a:pt x="158" y="84"/>
                    </a:lnTo>
                    <a:lnTo>
                      <a:pt x="155" y="86"/>
                    </a:lnTo>
                    <a:lnTo>
                      <a:pt x="153" y="88"/>
                    </a:lnTo>
                    <a:lnTo>
                      <a:pt x="152" y="89"/>
                    </a:lnTo>
                    <a:lnTo>
                      <a:pt x="151" y="92"/>
                    </a:lnTo>
                    <a:lnTo>
                      <a:pt x="148" y="93"/>
                    </a:lnTo>
                    <a:lnTo>
                      <a:pt x="147" y="94"/>
                    </a:lnTo>
                    <a:lnTo>
                      <a:pt x="147" y="99"/>
                    </a:lnTo>
                    <a:lnTo>
                      <a:pt x="146" y="101"/>
                    </a:lnTo>
                    <a:lnTo>
                      <a:pt x="145" y="103"/>
                    </a:lnTo>
                    <a:lnTo>
                      <a:pt x="145" y="104"/>
                    </a:lnTo>
                    <a:lnTo>
                      <a:pt x="130" y="104"/>
                    </a:lnTo>
                    <a:lnTo>
                      <a:pt x="122" y="102"/>
                    </a:lnTo>
                    <a:lnTo>
                      <a:pt x="112" y="94"/>
                    </a:lnTo>
                    <a:lnTo>
                      <a:pt x="104" y="92"/>
                    </a:lnTo>
                    <a:lnTo>
                      <a:pt x="102" y="92"/>
                    </a:lnTo>
                    <a:lnTo>
                      <a:pt x="99" y="93"/>
                    </a:lnTo>
                    <a:lnTo>
                      <a:pt x="99" y="94"/>
                    </a:lnTo>
                    <a:lnTo>
                      <a:pt x="87" y="94"/>
                    </a:lnTo>
                    <a:lnTo>
                      <a:pt x="84" y="92"/>
                    </a:lnTo>
                    <a:lnTo>
                      <a:pt x="84" y="88"/>
                    </a:lnTo>
                    <a:lnTo>
                      <a:pt x="87" y="87"/>
                    </a:lnTo>
                    <a:lnTo>
                      <a:pt x="88" y="86"/>
                    </a:lnTo>
                    <a:lnTo>
                      <a:pt x="91" y="84"/>
                    </a:lnTo>
                    <a:lnTo>
                      <a:pt x="93" y="84"/>
                    </a:lnTo>
                    <a:lnTo>
                      <a:pt x="94" y="83"/>
                    </a:lnTo>
                    <a:lnTo>
                      <a:pt x="92" y="79"/>
                    </a:lnTo>
                    <a:lnTo>
                      <a:pt x="91" y="75"/>
                    </a:lnTo>
                    <a:lnTo>
                      <a:pt x="89" y="73"/>
                    </a:lnTo>
                    <a:lnTo>
                      <a:pt x="89" y="65"/>
                    </a:lnTo>
                    <a:lnTo>
                      <a:pt x="84" y="60"/>
                    </a:lnTo>
                    <a:lnTo>
                      <a:pt x="81" y="58"/>
                    </a:lnTo>
                    <a:lnTo>
                      <a:pt x="78" y="57"/>
                    </a:lnTo>
                    <a:lnTo>
                      <a:pt x="74" y="55"/>
                    </a:lnTo>
                    <a:lnTo>
                      <a:pt x="72" y="54"/>
                    </a:lnTo>
                    <a:lnTo>
                      <a:pt x="62" y="52"/>
                    </a:lnTo>
                    <a:lnTo>
                      <a:pt x="49" y="50"/>
                    </a:lnTo>
                    <a:lnTo>
                      <a:pt x="47" y="50"/>
                    </a:lnTo>
                    <a:lnTo>
                      <a:pt x="45" y="48"/>
                    </a:lnTo>
                    <a:lnTo>
                      <a:pt x="43" y="47"/>
                    </a:lnTo>
                    <a:lnTo>
                      <a:pt x="42" y="44"/>
                    </a:lnTo>
                    <a:lnTo>
                      <a:pt x="37" y="41"/>
                    </a:lnTo>
                    <a:lnTo>
                      <a:pt x="34" y="41"/>
                    </a:lnTo>
                    <a:lnTo>
                      <a:pt x="34" y="38"/>
                    </a:lnTo>
                    <a:lnTo>
                      <a:pt x="32" y="43"/>
                    </a:lnTo>
                    <a:lnTo>
                      <a:pt x="29" y="45"/>
                    </a:lnTo>
                    <a:lnTo>
                      <a:pt x="25" y="45"/>
                    </a:lnTo>
                    <a:lnTo>
                      <a:pt x="24" y="44"/>
                    </a:lnTo>
                    <a:lnTo>
                      <a:pt x="24" y="39"/>
                    </a:lnTo>
                    <a:lnTo>
                      <a:pt x="23" y="38"/>
                    </a:lnTo>
                    <a:lnTo>
                      <a:pt x="23" y="35"/>
                    </a:lnTo>
                    <a:lnTo>
                      <a:pt x="22" y="34"/>
                    </a:lnTo>
                    <a:lnTo>
                      <a:pt x="19" y="33"/>
                    </a:lnTo>
                    <a:lnTo>
                      <a:pt x="18" y="31"/>
                    </a:lnTo>
                    <a:lnTo>
                      <a:pt x="15" y="31"/>
                    </a:lnTo>
                    <a:lnTo>
                      <a:pt x="15" y="30"/>
                    </a:lnTo>
                    <a:lnTo>
                      <a:pt x="20" y="28"/>
                    </a:lnTo>
                    <a:lnTo>
                      <a:pt x="27" y="26"/>
                    </a:lnTo>
                    <a:lnTo>
                      <a:pt x="32" y="25"/>
                    </a:lnTo>
                    <a:lnTo>
                      <a:pt x="35" y="23"/>
                    </a:lnTo>
                    <a:lnTo>
                      <a:pt x="33" y="23"/>
                    </a:lnTo>
                    <a:lnTo>
                      <a:pt x="28" y="24"/>
                    </a:lnTo>
                    <a:lnTo>
                      <a:pt x="22" y="25"/>
                    </a:lnTo>
                    <a:lnTo>
                      <a:pt x="19" y="25"/>
                    </a:lnTo>
                    <a:lnTo>
                      <a:pt x="18" y="24"/>
                    </a:lnTo>
                    <a:lnTo>
                      <a:pt x="15" y="24"/>
                    </a:lnTo>
                    <a:lnTo>
                      <a:pt x="14" y="23"/>
                    </a:lnTo>
                    <a:lnTo>
                      <a:pt x="12" y="18"/>
                    </a:lnTo>
                    <a:lnTo>
                      <a:pt x="7" y="15"/>
                    </a:lnTo>
                    <a:lnTo>
                      <a:pt x="4" y="15"/>
                    </a:lnTo>
                    <a:lnTo>
                      <a:pt x="3" y="14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4" y="8"/>
                    </a:lnTo>
                    <a:lnTo>
                      <a:pt x="9" y="8"/>
                    </a:lnTo>
                    <a:lnTo>
                      <a:pt x="13" y="4"/>
                    </a:lnTo>
                    <a:lnTo>
                      <a:pt x="15" y="3"/>
                    </a:lnTo>
                    <a:lnTo>
                      <a:pt x="1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" name="Freeform 1212"/>
              <p:cNvSpPr>
                <a:spLocks/>
              </p:cNvSpPr>
              <p:nvPr/>
            </p:nvSpPr>
            <p:spPr bwMode="auto">
              <a:xfrm>
                <a:off x="9398730" y="4491039"/>
                <a:ext cx="49741" cy="4974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3"/>
                  </a:cxn>
                  <a:cxn ang="0">
                    <a:pos x="9" y="5"/>
                  </a:cxn>
                  <a:cxn ang="0">
                    <a:pos x="12" y="9"/>
                  </a:cxn>
                  <a:cxn ang="0">
                    <a:pos x="15" y="13"/>
                  </a:cxn>
                  <a:cxn ang="0">
                    <a:pos x="20" y="15"/>
                  </a:cxn>
                  <a:cxn ang="0">
                    <a:pos x="21" y="17"/>
                  </a:cxn>
                  <a:cxn ang="0">
                    <a:pos x="24" y="18"/>
                  </a:cxn>
                  <a:cxn ang="0">
                    <a:pos x="24" y="24"/>
                  </a:cxn>
                  <a:cxn ang="0">
                    <a:pos x="21" y="24"/>
                  </a:cxn>
                  <a:cxn ang="0">
                    <a:pos x="19" y="23"/>
                  </a:cxn>
                  <a:cxn ang="0">
                    <a:pos x="18" y="22"/>
                  </a:cxn>
                  <a:cxn ang="0">
                    <a:pos x="16" y="19"/>
                  </a:cxn>
                  <a:cxn ang="0">
                    <a:pos x="16" y="15"/>
                  </a:cxn>
                  <a:cxn ang="0">
                    <a:pos x="14" y="14"/>
                  </a:cxn>
                  <a:cxn ang="0">
                    <a:pos x="12" y="13"/>
                  </a:cxn>
                  <a:cxn ang="0">
                    <a:pos x="10" y="8"/>
                  </a:cxn>
                  <a:cxn ang="0">
                    <a:pos x="7" y="5"/>
                  </a:cxn>
                  <a:cxn ang="0">
                    <a:pos x="5" y="4"/>
                  </a:cxn>
                  <a:cxn ang="0">
                    <a:pos x="2" y="4"/>
                  </a:cxn>
                  <a:cxn ang="0">
                    <a:pos x="1" y="3"/>
                  </a:cxn>
                  <a:cxn ang="0">
                    <a:pos x="0" y="0"/>
                  </a:cxn>
                </a:cxnLst>
                <a:rect l="0" t="0" r="r" b="b"/>
                <a:pathLst>
                  <a:path w="24" h="24">
                    <a:moveTo>
                      <a:pt x="0" y="0"/>
                    </a:moveTo>
                    <a:lnTo>
                      <a:pt x="5" y="3"/>
                    </a:lnTo>
                    <a:lnTo>
                      <a:pt x="9" y="5"/>
                    </a:lnTo>
                    <a:lnTo>
                      <a:pt x="12" y="9"/>
                    </a:lnTo>
                    <a:lnTo>
                      <a:pt x="15" y="13"/>
                    </a:lnTo>
                    <a:lnTo>
                      <a:pt x="20" y="15"/>
                    </a:lnTo>
                    <a:lnTo>
                      <a:pt x="21" y="17"/>
                    </a:lnTo>
                    <a:lnTo>
                      <a:pt x="24" y="18"/>
                    </a:lnTo>
                    <a:lnTo>
                      <a:pt x="24" y="24"/>
                    </a:lnTo>
                    <a:lnTo>
                      <a:pt x="21" y="24"/>
                    </a:lnTo>
                    <a:lnTo>
                      <a:pt x="19" y="23"/>
                    </a:lnTo>
                    <a:lnTo>
                      <a:pt x="18" y="22"/>
                    </a:lnTo>
                    <a:lnTo>
                      <a:pt x="16" y="19"/>
                    </a:lnTo>
                    <a:lnTo>
                      <a:pt x="16" y="15"/>
                    </a:lnTo>
                    <a:lnTo>
                      <a:pt x="14" y="14"/>
                    </a:lnTo>
                    <a:lnTo>
                      <a:pt x="12" y="13"/>
                    </a:lnTo>
                    <a:lnTo>
                      <a:pt x="10" y="8"/>
                    </a:lnTo>
                    <a:lnTo>
                      <a:pt x="7" y="5"/>
                    </a:lnTo>
                    <a:lnTo>
                      <a:pt x="5" y="4"/>
                    </a:lnTo>
                    <a:lnTo>
                      <a:pt x="2" y="4"/>
                    </a:lnTo>
                    <a:lnTo>
                      <a:pt x="1" y="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6" name="Freeform 1213"/>
              <p:cNvSpPr>
                <a:spLocks/>
              </p:cNvSpPr>
              <p:nvPr/>
            </p:nvSpPr>
            <p:spPr bwMode="auto">
              <a:xfrm>
                <a:off x="9483706" y="4561508"/>
                <a:ext cx="24871" cy="310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2"/>
                  </a:cxn>
                  <a:cxn ang="0">
                    <a:pos x="4" y="3"/>
                  </a:cxn>
                  <a:cxn ang="0">
                    <a:pos x="5" y="5"/>
                  </a:cxn>
                  <a:cxn ang="0">
                    <a:pos x="8" y="7"/>
                  </a:cxn>
                  <a:cxn ang="0">
                    <a:pos x="12" y="10"/>
                  </a:cxn>
                  <a:cxn ang="0">
                    <a:pos x="12" y="13"/>
                  </a:cxn>
                  <a:cxn ang="0">
                    <a:pos x="9" y="15"/>
                  </a:cxn>
                  <a:cxn ang="0">
                    <a:pos x="7" y="13"/>
                  </a:cxn>
                  <a:cxn ang="0">
                    <a:pos x="7" y="9"/>
                  </a:cxn>
                  <a:cxn ang="0">
                    <a:pos x="4" y="9"/>
                  </a:cxn>
                  <a:cxn ang="0">
                    <a:pos x="3" y="7"/>
                  </a:cxn>
                  <a:cxn ang="0">
                    <a:pos x="2" y="5"/>
                  </a:cxn>
                  <a:cxn ang="0">
                    <a:pos x="0" y="3"/>
                  </a:cxn>
                  <a:cxn ang="0">
                    <a:pos x="0" y="0"/>
                  </a:cxn>
                </a:cxnLst>
                <a:rect l="0" t="0" r="r" b="b"/>
                <a:pathLst>
                  <a:path w="12" h="15">
                    <a:moveTo>
                      <a:pt x="0" y="0"/>
                    </a:moveTo>
                    <a:lnTo>
                      <a:pt x="2" y="2"/>
                    </a:lnTo>
                    <a:lnTo>
                      <a:pt x="4" y="3"/>
                    </a:lnTo>
                    <a:lnTo>
                      <a:pt x="5" y="5"/>
                    </a:lnTo>
                    <a:lnTo>
                      <a:pt x="8" y="7"/>
                    </a:lnTo>
                    <a:lnTo>
                      <a:pt x="12" y="10"/>
                    </a:lnTo>
                    <a:lnTo>
                      <a:pt x="12" y="13"/>
                    </a:lnTo>
                    <a:lnTo>
                      <a:pt x="9" y="15"/>
                    </a:lnTo>
                    <a:lnTo>
                      <a:pt x="7" y="13"/>
                    </a:lnTo>
                    <a:lnTo>
                      <a:pt x="7" y="9"/>
                    </a:lnTo>
                    <a:lnTo>
                      <a:pt x="4" y="9"/>
                    </a:lnTo>
                    <a:lnTo>
                      <a:pt x="3" y="7"/>
                    </a:lnTo>
                    <a:lnTo>
                      <a:pt x="2" y="5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7" name="Freeform 1214"/>
              <p:cNvSpPr>
                <a:spLocks/>
              </p:cNvSpPr>
              <p:nvPr/>
            </p:nvSpPr>
            <p:spPr bwMode="auto">
              <a:xfrm>
                <a:off x="9647440" y="4673427"/>
                <a:ext cx="14508" cy="1865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2"/>
                  </a:cxn>
                  <a:cxn ang="0">
                    <a:pos x="7" y="5"/>
                  </a:cxn>
                  <a:cxn ang="0">
                    <a:pos x="7" y="9"/>
                  </a:cxn>
                  <a:cxn ang="0">
                    <a:pos x="4" y="8"/>
                  </a:cxn>
                  <a:cxn ang="0">
                    <a:pos x="3" y="7"/>
                  </a:cxn>
                  <a:cxn ang="0">
                    <a:pos x="0" y="2"/>
                  </a:cxn>
                  <a:cxn ang="0">
                    <a:pos x="0" y="0"/>
                  </a:cxn>
                </a:cxnLst>
                <a:rect l="0" t="0" r="r" b="b"/>
                <a:pathLst>
                  <a:path w="7" h="9">
                    <a:moveTo>
                      <a:pt x="0" y="0"/>
                    </a:moveTo>
                    <a:lnTo>
                      <a:pt x="3" y="2"/>
                    </a:lnTo>
                    <a:lnTo>
                      <a:pt x="7" y="5"/>
                    </a:lnTo>
                    <a:lnTo>
                      <a:pt x="7" y="9"/>
                    </a:lnTo>
                    <a:lnTo>
                      <a:pt x="4" y="8"/>
                    </a:lnTo>
                    <a:lnTo>
                      <a:pt x="3" y="7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8" name="Freeform 1215"/>
              <p:cNvSpPr>
                <a:spLocks/>
              </p:cNvSpPr>
              <p:nvPr/>
            </p:nvSpPr>
            <p:spPr bwMode="auto">
              <a:xfrm>
                <a:off x="9612207" y="4660993"/>
                <a:ext cx="24871" cy="1243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7" y="1"/>
                  </a:cxn>
                  <a:cxn ang="0">
                    <a:pos x="12" y="6"/>
                  </a:cxn>
                  <a:cxn ang="0">
                    <a:pos x="9" y="6"/>
                  </a:cxn>
                  <a:cxn ang="0">
                    <a:pos x="5" y="5"/>
                  </a:cxn>
                  <a:cxn ang="0">
                    <a:pos x="2" y="4"/>
                  </a:cxn>
                  <a:cxn ang="0">
                    <a:pos x="1" y="3"/>
                  </a:cxn>
                  <a:cxn ang="0">
                    <a:pos x="0" y="0"/>
                  </a:cxn>
                </a:cxnLst>
                <a:rect l="0" t="0" r="r" b="b"/>
                <a:pathLst>
                  <a:path w="12" h="6">
                    <a:moveTo>
                      <a:pt x="0" y="0"/>
                    </a:moveTo>
                    <a:lnTo>
                      <a:pt x="4" y="0"/>
                    </a:lnTo>
                    <a:lnTo>
                      <a:pt x="7" y="1"/>
                    </a:lnTo>
                    <a:lnTo>
                      <a:pt x="12" y="6"/>
                    </a:lnTo>
                    <a:lnTo>
                      <a:pt x="9" y="6"/>
                    </a:lnTo>
                    <a:lnTo>
                      <a:pt x="5" y="5"/>
                    </a:lnTo>
                    <a:lnTo>
                      <a:pt x="2" y="4"/>
                    </a:lnTo>
                    <a:lnTo>
                      <a:pt x="1" y="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9" name="Freeform 1216"/>
              <p:cNvSpPr>
                <a:spLocks/>
              </p:cNvSpPr>
              <p:nvPr/>
            </p:nvSpPr>
            <p:spPr bwMode="auto">
              <a:xfrm>
                <a:off x="9614280" y="4629907"/>
                <a:ext cx="26945" cy="269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" y="5"/>
                  </a:cxn>
                  <a:cxn ang="0">
                    <a:pos x="13" y="13"/>
                  </a:cxn>
                  <a:cxn ang="0">
                    <a:pos x="8" y="10"/>
                  </a:cxn>
                  <a:cxn ang="0">
                    <a:pos x="5" y="8"/>
                  </a:cxn>
                  <a:cxn ang="0">
                    <a:pos x="3" y="4"/>
                  </a:cxn>
                  <a:cxn ang="0">
                    <a:pos x="1" y="1"/>
                  </a:cxn>
                  <a:cxn ang="0">
                    <a:pos x="0" y="0"/>
                  </a:cxn>
                </a:cxnLst>
                <a:rect l="0" t="0" r="r" b="b"/>
                <a:pathLst>
                  <a:path w="13" h="13">
                    <a:moveTo>
                      <a:pt x="0" y="0"/>
                    </a:moveTo>
                    <a:lnTo>
                      <a:pt x="8" y="5"/>
                    </a:lnTo>
                    <a:lnTo>
                      <a:pt x="13" y="13"/>
                    </a:lnTo>
                    <a:lnTo>
                      <a:pt x="8" y="10"/>
                    </a:lnTo>
                    <a:lnTo>
                      <a:pt x="5" y="8"/>
                    </a:lnTo>
                    <a:lnTo>
                      <a:pt x="3" y="4"/>
                    </a:lnTo>
                    <a:lnTo>
                      <a:pt x="1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0" name="Freeform 1217"/>
              <p:cNvSpPr>
                <a:spLocks/>
              </p:cNvSpPr>
              <p:nvPr/>
            </p:nvSpPr>
            <p:spPr bwMode="auto">
              <a:xfrm>
                <a:off x="9564536" y="4609181"/>
                <a:ext cx="31090" cy="18653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4" y="1"/>
                  </a:cxn>
                  <a:cxn ang="0">
                    <a:pos x="8" y="3"/>
                  </a:cxn>
                  <a:cxn ang="0">
                    <a:pos x="13" y="5"/>
                  </a:cxn>
                  <a:cxn ang="0">
                    <a:pos x="15" y="8"/>
                  </a:cxn>
                  <a:cxn ang="0">
                    <a:pos x="15" y="9"/>
                  </a:cxn>
                  <a:cxn ang="0">
                    <a:pos x="10" y="9"/>
                  </a:cxn>
                  <a:cxn ang="0">
                    <a:pos x="7" y="8"/>
                  </a:cxn>
                  <a:cxn ang="0">
                    <a:pos x="4" y="5"/>
                  </a:cxn>
                  <a:cxn ang="0">
                    <a:pos x="1" y="4"/>
                  </a:cxn>
                  <a:cxn ang="0">
                    <a:pos x="0" y="1"/>
                  </a:cxn>
                  <a:cxn ang="0">
                    <a:pos x="1" y="0"/>
                  </a:cxn>
                </a:cxnLst>
                <a:rect l="0" t="0" r="r" b="b"/>
                <a:pathLst>
                  <a:path w="15" h="9">
                    <a:moveTo>
                      <a:pt x="1" y="0"/>
                    </a:moveTo>
                    <a:lnTo>
                      <a:pt x="4" y="1"/>
                    </a:lnTo>
                    <a:lnTo>
                      <a:pt x="8" y="3"/>
                    </a:lnTo>
                    <a:lnTo>
                      <a:pt x="13" y="5"/>
                    </a:lnTo>
                    <a:lnTo>
                      <a:pt x="15" y="8"/>
                    </a:lnTo>
                    <a:lnTo>
                      <a:pt x="15" y="9"/>
                    </a:lnTo>
                    <a:lnTo>
                      <a:pt x="10" y="9"/>
                    </a:lnTo>
                    <a:lnTo>
                      <a:pt x="7" y="8"/>
                    </a:lnTo>
                    <a:lnTo>
                      <a:pt x="4" y="5"/>
                    </a:lnTo>
                    <a:lnTo>
                      <a:pt x="1" y="4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1" name="Freeform 1218"/>
              <p:cNvSpPr>
                <a:spLocks/>
              </p:cNvSpPr>
              <p:nvPr/>
            </p:nvSpPr>
            <p:spPr bwMode="auto">
              <a:xfrm>
                <a:off x="9525153" y="4590525"/>
                <a:ext cx="20725" cy="829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0"/>
                  </a:cxn>
                  <a:cxn ang="0">
                    <a:pos x="10" y="4"/>
                  </a:cxn>
                  <a:cxn ang="0">
                    <a:pos x="7" y="4"/>
                  </a:cxn>
                  <a:cxn ang="0">
                    <a:pos x="0" y="0"/>
                  </a:cxn>
                </a:cxnLst>
                <a:rect l="0" t="0" r="r" b="b"/>
                <a:pathLst>
                  <a:path w="10" h="4">
                    <a:moveTo>
                      <a:pt x="0" y="0"/>
                    </a:moveTo>
                    <a:lnTo>
                      <a:pt x="3" y="0"/>
                    </a:lnTo>
                    <a:lnTo>
                      <a:pt x="10" y="4"/>
                    </a:lnTo>
                    <a:lnTo>
                      <a:pt x="7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2" name="Freeform 1219"/>
              <p:cNvSpPr>
                <a:spLocks noEditPoints="1"/>
              </p:cNvSpPr>
              <p:nvPr/>
            </p:nvSpPr>
            <p:spPr bwMode="auto">
              <a:xfrm>
                <a:off x="9525154" y="4588448"/>
                <a:ext cx="6218" cy="2073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0" y="0"/>
                  </a:cxn>
                  <a:cxn ang="0">
                    <a:pos x="2" y="0"/>
                  </a:cxn>
                  <a:cxn ang="0">
                    <a:pos x="2" y="1"/>
                  </a:cxn>
                  <a:cxn ang="0">
                    <a:pos x="0" y="0"/>
                  </a:cxn>
                </a:cxnLst>
                <a:rect l="0" t="0" r="r" b="b"/>
                <a:pathLst>
                  <a:path w="3" h="1">
                    <a:moveTo>
                      <a:pt x="2" y="1"/>
                    </a:moveTo>
                    <a:lnTo>
                      <a:pt x="3" y="1"/>
                    </a:lnTo>
                    <a:lnTo>
                      <a:pt x="2" y="1"/>
                    </a:lnTo>
                    <a:close/>
                    <a:moveTo>
                      <a:pt x="0" y="0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3" name="Freeform 1308"/>
              <p:cNvSpPr>
                <a:spLocks/>
              </p:cNvSpPr>
              <p:nvPr/>
            </p:nvSpPr>
            <p:spPr bwMode="auto">
              <a:xfrm>
                <a:off x="8834992" y="4501396"/>
                <a:ext cx="70467" cy="20726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21" y="0"/>
                  </a:cxn>
                  <a:cxn ang="0">
                    <a:pos x="21" y="2"/>
                  </a:cxn>
                  <a:cxn ang="0">
                    <a:pos x="29" y="2"/>
                  </a:cxn>
                  <a:cxn ang="0">
                    <a:pos x="29" y="3"/>
                  </a:cxn>
                  <a:cxn ang="0">
                    <a:pos x="30" y="5"/>
                  </a:cxn>
                  <a:cxn ang="0">
                    <a:pos x="32" y="5"/>
                  </a:cxn>
                  <a:cxn ang="0">
                    <a:pos x="34" y="8"/>
                  </a:cxn>
                  <a:cxn ang="0">
                    <a:pos x="34" y="10"/>
                  </a:cxn>
                  <a:cxn ang="0">
                    <a:pos x="27" y="10"/>
                  </a:cxn>
                  <a:cxn ang="0">
                    <a:pos x="25" y="9"/>
                  </a:cxn>
                  <a:cxn ang="0">
                    <a:pos x="22" y="7"/>
                  </a:cxn>
                  <a:cxn ang="0">
                    <a:pos x="20" y="5"/>
                  </a:cxn>
                  <a:cxn ang="0">
                    <a:pos x="2" y="5"/>
                  </a:cxn>
                  <a:cxn ang="0">
                    <a:pos x="1" y="4"/>
                  </a:cxn>
                  <a:cxn ang="0">
                    <a:pos x="0" y="4"/>
                  </a:cxn>
                  <a:cxn ang="0">
                    <a:pos x="0" y="3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0"/>
                  </a:cxn>
                </a:cxnLst>
                <a:rect l="0" t="0" r="r" b="b"/>
                <a:pathLst>
                  <a:path w="34" h="10">
                    <a:moveTo>
                      <a:pt x="2" y="0"/>
                    </a:moveTo>
                    <a:lnTo>
                      <a:pt x="21" y="0"/>
                    </a:lnTo>
                    <a:lnTo>
                      <a:pt x="21" y="2"/>
                    </a:lnTo>
                    <a:lnTo>
                      <a:pt x="29" y="2"/>
                    </a:lnTo>
                    <a:lnTo>
                      <a:pt x="29" y="3"/>
                    </a:lnTo>
                    <a:lnTo>
                      <a:pt x="30" y="5"/>
                    </a:lnTo>
                    <a:lnTo>
                      <a:pt x="32" y="5"/>
                    </a:lnTo>
                    <a:lnTo>
                      <a:pt x="34" y="8"/>
                    </a:lnTo>
                    <a:lnTo>
                      <a:pt x="34" y="10"/>
                    </a:lnTo>
                    <a:lnTo>
                      <a:pt x="27" y="10"/>
                    </a:lnTo>
                    <a:lnTo>
                      <a:pt x="25" y="9"/>
                    </a:lnTo>
                    <a:lnTo>
                      <a:pt x="22" y="7"/>
                    </a:lnTo>
                    <a:lnTo>
                      <a:pt x="20" y="5"/>
                    </a:lnTo>
                    <a:lnTo>
                      <a:pt x="2" y="5"/>
                    </a:lnTo>
                    <a:lnTo>
                      <a:pt x="1" y="4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1" y="2"/>
                    </a:lnTo>
                    <a:lnTo>
                      <a:pt x="2" y="2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4" name="Freeform 1314"/>
              <p:cNvSpPr>
                <a:spLocks/>
              </p:cNvSpPr>
              <p:nvPr/>
            </p:nvSpPr>
            <p:spPr bwMode="auto">
              <a:xfrm>
                <a:off x="8743854" y="4130386"/>
                <a:ext cx="33161" cy="58032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6" y="1"/>
                  </a:cxn>
                  <a:cxn ang="0">
                    <a:pos x="9" y="1"/>
                  </a:cxn>
                  <a:cxn ang="0">
                    <a:pos x="11" y="2"/>
                  </a:cxn>
                  <a:cxn ang="0">
                    <a:pos x="11" y="5"/>
                  </a:cxn>
                  <a:cxn ang="0">
                    <a:pos x="14" y="5"/>
                  </a:cxn>
                  <a:cxn ang="0">
                    <a:pos x="14" y="11"/>
                  </a:cxn>
                  <a:cxn ang="0">
                    <a:pos x="15" y="13"/>
                  </a:cxn>
                  <a:cxn ang="0">
                    <a:pos x="16" y="15"/>
                  </a:cxn>
                  <a:cxn ang="0">
                    <a:pos x="16" y="17"/>
                  </a:cxn>
                  <a:cxn ang="0">
                    <a:pos x="15" y="18"/>
                  </a:cxn>
                  <a:cxn ang="0">
                    <a:pos x="10" y="18"/>
                  </a:cxn>
                  <a:cxn ang="0">
                    <a:pos x="10" y="21"/>
                  </a:cxn>
                  <a:cxn ang="0">
                    <a:pos x="12" y="26"/>
                  </a:cxn>
                  <a:cxn ang="0">
                    <a:pos x="12" y="28"/>
                  </a:cxn>
                  <a:cxn ang="0">
                    <a:pos x="11" y="28"/>
                  </a:cxn>
                  <a:cxn ang="0">
                    <a:pos x="10" y="27"/>
                  </a:cxn>
                  <a:cxn ang="0">
                    <a:pos x="9" y="27"/>
                  </a:cxn>
                  <a:cxn ang="0">
                    <a:pos x="7" y="26"/>
                  </a:cxn>
                  <a:cxn ang="0">
                    <a:pos x="7" y="21"/>
                  </a:cxn>
                  <a:cxn ang="0">
                    <a:pos x="6" y="21"/>
                  </a:cxn>
                  <a:cxn ang="0">
                    <a:pos x="2" y="17"/>
                  </a:cxn>
                  <a:cxn ang="0">
                    <a:pos x="2" y="13"/>
                  </a:cxn>
                  <a:cxn ang="0">
                    <a:pos x="7" y="13"/>
                  </a:cxn>
                  <a:cxn ang="0">
                    <a:pos x="9" y="12"/>
                  </a:cxn>
                  <a:cxn ang="0">
                    <a:pos x="6" y="7"/>
                  </a:cxn>
                  <a:cxn ang="0">
                    <a:pos x="4" y="5"/>
                  </a:cxn>
                  <a:cxn ang="0">
                    <a:pos x="1" y="3"/>
                  </a:cxn>
                  <a:cxn ang="0">
                    <a:pos x="0" y="1"/>
                  </a:cxn>
                  <a:cxn ang="0">
                    <a:pos x="2" y="1"/>
                  </a:cxn>
                  <a:cxn ang="0">
                    <a:pos x="4" y="0"/>
                  </a:cxn>
                </a:cxnLst>
                <a:rect l="0" t="0" r="r" b="b"/>
                <a:pathLst>
                  <a:path w="16" h="28">
                    <a:moveTo>
                      <a:pt x="4" y="0"/>
                    </a:moveTo>
                    <a:lnTo>
                      <a:pt x="6" y="1"/>
                    </a:lnTo>
                    <a:lnTo>
                      <a:pt x="9" y="1"/>
                    </a:lnTo>
                    <a:lnTo>
                      <a:pt x="11" y="2"/>
                    </a:lnTo>
                    <a:lnTo>
                      <a:pt x="11" y="5"/>
                    </a:lnTo>
                    <a:lnTo>
                      <a:pt x="14" y="5"/>
                    </a:lnTo>
                    <a:lnTo>
                      <a:pt x="14" y="11"/>
                    </a:lnTo>
                    <a:lnTo>
                      <a:pt x="15" y="13"/>
                    </a:lnTo>
                    <a:lnTo>
                      <a:pt x="16" y="15"/>
                    </a:lnTo>
                    <a:lnTo>
                      <a:pt x="16" y="17"/>
                    </a:lnTo>
                    <a:lnTo>
                      <a:pt x="15" y="18"/>
                    </a:lnTo>
                    <a:lnTo>
                      <a:pt x="10" y="18"/>
                    </a:lnTo>
                    <a:lnTo>
                      <a:pt x="10" y="21"/>
                    </a:lnTo>
                    <a:lnTo>
                      <a:pt x="12" y="26"/>
                    </a:lnTo>
                    <a:lnTo>
                      <a:pt x="12" y="28"/>
                    </a:lnTo>
                    <a:lnTo>
                      <a:pt x="11" y="28"/>
                    </a:lnTo>
                    <a:lnTo>
                      <a:pt x="10" y="27"/>
                    </a:lnTo>
                    <a:lnTo>
                      <a:pt x="9" y="27"/>
                    </a:lnTo>
                    <a:lnTo>
                      <a:pt x="7" y="26"/>
                    </a:lnTo>
                    <a:lnTo>
                      <a:pt x="7" y="21"/>
                    </a:lnTo>
                    <a:lnTo>
                      <a:pt x="6" y="21"/>
                    </a:lnTo>
                    <a:lnTo>
                      <a:pt x="2" y="17"/>
                    </a:lnTo>
                    <a:lnTo>
                      <a:pt x="2" y="13"/>
                    </a:lnTo>
                    <a:lnTo>
                      <a:pt x="7" y="13"/>
                    </a:lnTo>
                    <a:lnTo>
                      <a:pt x="9" y="12"/>
                    </a:lnTo>
                    <a:lnTo>
                      <a:pt x="6" y="7"/>
                    </a:lnTo>
                    <a:lnTo>
                      <a:pt x="4" y="5"/>
                    </a:lnTo>
                    <a:lnTo>
                      <a:pt x="1" y="3"/>
                    </a:lnTo>
                    <a:lnTo>
                      <a:pt x="0" y="1"/>
                    </a:lnTo>
                    <a:lnTo>
                      <a:pt x="2" y="1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" name="Freeform 1318"/>
              <p:cNvSpPr>
                <a:spLocks/>
              </p:cNvSpPr>
              <p:nvPr/>
            </p:nvSpPr>
            <p:spPr bwMode="auto">
              <a:xfrm>
                <a:off x="8737523" y="4188309"/>
                <a:ext cx="18653" cy="16580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7" y="2"/>
                  </a:cxn>
                  <a:cxn ang="0">
                    <a:pos x="8" y="2"/>
                  </a:cxn>
                  <a:cxn ang="0">
                    <a:pos x="9" y="0"/>
                  </a:cxn>
                  <a:cxn ang="0">
                    <a:pos x="9" y="3"/>
                  </a:cxn>
                  <a:cxn ang="0">
                    <a:pos x="8" y="6"/>
                  </a:cxn>
                  <a:cxn ang="0">
                    <a:pos x="3" y="8"/>
                  </a:cxn>
                  <a:cxn ang="0">
                    <a:pos x="2" y="7"/>
                  </a:cxn>
                  <a:cxn ang="0">
                    <a:pos x="0" y="7"/>
                  </a:cxn>
                  <a:cxn ang="0">
                    <a:pos x="0" y="4"/>
                  </a:cxn>
                  <a:cxn ang="0">
                    <a:pos x="4" y="0"/>
                  </a:cxn>
                </a:cxnLst>
                <a:rect l="0" t="0" r="r" b="b"/>
                <a:pathLst>
                  <a:path w="9" h="8">
                    <a:moveTo>
                      <a:pt x="4" y="0"/>
                    </a:moveTo>
                    <a:lnTo>
                      <a:pt x="7" y="2"/>
                    </a:lnTo>
                    <a:lnTo>
                      <a:pt x="8" y="2"/>
                    </a:lnTo>
                    <a:lnTo>
                      <a:pt x="9" y="0"/>
                    </a:lnTo>
                    <a:lnTo>
                      <a:pt x="9" y="3"/>
                    </a:lnTo>
                    <a:lnTo>
                      <a:pt x="8" y="6"/>
                    </a:lnTo>
                    <a:lnTo>
                      <a:pt x="3" y="8"/>
                    </a:lnTo>
                    <a:lnTo>
                      <a:pt x="2" y="7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80" name="Group 1114"/>
            <p:cNvGrpSpPr/>
            <p:nvPr/>
          </p:nvGrpSpPr>
          <p:grpSpPr>
            <a:xfrm>
              <a:off x="3811936" y="2681226"/>
              <a:ext cx="2525965" cy="1861261"/>
              <a:chOff x="6389342" y="1817331"/>
              <a:chExt cx="3937813" cy="2901546"/>
            </a:xfrm>
            <a:grpFill/>
          </p:grpSpPr>
          <p:sp>
            <p:nvSpPr>
              <p:cNvPr id="119" name="Freeform 1297"/>
              <p:cNvSpPr>
                <a:spLocks/>
              </p:cNvSpPr>
              <p:nvPr/>
            </p:nvSpPr>
            <p:spPr bwMode="auto">
              <a:xfrm>
                <a:off x="7676385" y="4196599"/>
                <a:ext cx="47669" cy="95337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10" y="7"/>
                  </a:cxn>
                  <a:cxn ang="0">
                    <a:pos x="17" y="13"/>
                  </a:cxn>
                  <a:cxn ang="0">
                    <a:pos x="22" y="19"/>
                  </a:cxn>
                  <a:cxn ang="0">
                    <a:pos x="23" y="28"/>
                  </a:cxn>
                  <a:cxn ang="0">
                    <a:pos x="23" y="32"/>
                  </a:cxn>
                  <a:cxn ang="0">
                    <a:pos x="22" y="35"/>
                  </a:cxn>
                  <a:cxn ang="0">
                    <a:pos x="17" y="43"/>
                  </a:cxn>
                  <a:cxn ang="0">
                    <a:pos x="14" y="44"/>
                  </a:cxn>
                  <a:cxn ang="0">
                    <a:pos x="10" y="46"/>
                  </a:cxn>
                  <a:cxn ang="0">
                    <a:pos x="7" y="44"/>
                  </a:cxn>
                  <a:cxn ang="0">
                    <a:pos x="4" y="43"/>
                  </a:cxn>
                  <a:cxn ang="0">
                    <a:pos x="2" y="41"/>
                  </a:cxn>
                  <a:cxn ang="0">
                    <a:pos x="0" y="37"/>
                  </a:cxn>
                  <a:cxn ang="0">
                    <a:pos x="0" y="34"/>
                  </a:cxn>
                  <a:cxn ang="0">
                    <a:pos x="2" y="23"/>
                  </a:cxn>
                  <a:cxn ang="0">
                    <a:pos x="4" y="12"/>
                  </a:cxn>
                  <a:cxn ang="0">
                    <a:pos x="5" y="0"/>
                  </a:cxn>
                </a:cxnLst>
                <a:rect l="0" t="0" r="r" b="b"/>
                <a:pathLst>
                  <a:path w="23" h="46">
                    <a:moveTo>
                      <a:pt x="5" y="0"/>
                    </a:moveTo>
                    <a:lnTo>
                      <a:pt x="10" y="7"/>
                    </a:lnTo>
                    <a:lnTo>
                      <a:pt x="17" y="13"/>
                    </a:lnTo>
                    <a:lnTo>
                      <a:pt x="22" y="19"/>
                    </a:lnTo>
                    <a:lnTo>
                      <a:pt x="23" y="28"/>
                    </a:lnTo>
                    <a:lnTo>
                      <a:pt x="23" y="32"/>
                    </a:lnTo>
                    <a:lnTo>
                      <a:pt x="22" y="35"/>
                    </a:lnTo>
                    <a:lnTo>
                      <a:pt x="17" y="43"/>
                    </a:lnTo>
                    <a:lnTo>
                      <a:pt x="14" y="44"/>
                    </a:lnTo>
                    <a:lnTo>
                      <a:pt x="10" y="46"/>
                    </a:lnTo>
                    <a:lnTo>
                      <a:pt x="7" y="44"/>
                    </a:lnTo>
                    <a:lnTo>
                      <a:pt x="4" y="43"/>
                    </a:lnTo>
                    <a:lnTo>
                      <a:pt x="2" y="41"/>
                    </a:lnTo>
                    <a:lnTo>
                      <a:pt x="0" y="37"/>
                    </a:lnTo>
                    <a:lnTo>
                      <a:pt x="0" y="34"/>
                    </a:lnTo>
                    <a:lnTo>
                      <a:pt x="2" y="23"/>
                    </a:lnTo>
                    <a:lnTo>
                      <a:pt x="4" y="12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" name="Freeform 1298"/>
              <p:cNvSpPr>
                <a:spLocks/>
              </p:cNvSpPr>
              <p:nvPr/>
            </p:nvSpPr>
            <p:spPr bwMode="auto">
              <a:xfrm>
                <a:off x="8051513" y="4296080"/>
                <a:ext cx="254922" cy="275648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9" y="3"/>
                  </a:cxn>
                  <a:cxn ang="0">
                    <a:pos x="24" y="4"/>
                  </a:cxn>
                  <a:cxn ang="0">
                    <a:pos x="34" y="11"/>
                  </a:cxn>
                  <a:cxn ang="0">
                    <a:pos x="40" y="20"/>
                  </a:cxn>
                  <a:cxn ang="0">
                    <a:pos x="41" y="21"/>
                  </a:cxn>
                  <a:cxn ang="0">
                    <a:pos x="46" y="23"/>
                  </a:cxn>
                  <a:cxn ang="0">
                    <a:pos x="54" y="29"/>
                  </a:cxn>
                  <a:cxn ang="0">
                    <a:pos x="64" y="39"/>
                  </a:cxn>
                  <a:cxn ang="0">
                    <a:pos x="80" y="49"/>
                  </a:cxn>
                  <a:cxn ang="0">
                    <a:pos x="85" y="50"/>
                  </a:cxn>
                  <a:cxn ang="0">
                    <a:pos x="93" y="57"/>
                  </a:cxn>
                  <a:cxn ang="0">
                    <a:pos x="92" y="60"/>
                  </a:cxn>
                  <a:cxn ang="0">
                    <a:pos x="95" y="62"/>
                  </a:cxn>
                  <a:cxn ang="0">
                    <a:pos x="99" y="65"/>
                  </a:cxn>
                  <a:cxn ang="0">
                    <a:pos x="98" y="72"/>
                  </a:cxn>
                  <a:cxn ang="0">
                    <a:pos x="105" y="76"/>
                  </a:cxn>
                  <a:cxn ang="0">
                    <a:pos x="107" y="83"/>
                  </a:cxn>
                  <a:cxn ang="0">
                    <a:pos x="110" y="87"/>
                  </a:cxn>
                  <a:cxn ang="0">
                    <a:pos x="114" y="91"/>
                  </a:cxn>
                  <a:cxn ang="0">
                    <a:pos x="120" y="94"/>
                  </a:cxn>
                  <a:cxn ang="0">
                    <a:pos x="123" y="98"/>
                  </a:cxn>
                  <a:cxn ang="0">
                    <a:pos x="120" y="117"/>
                  </a:cxn>
                  <a:cxn ang="0">
                    <a:pos x="118" y="131"/>
                  </a:cxn>
                  <a:cxn ang="0">
                    <a:pos x="114" y="133"/>
                  </a:cxn>
                  <a:cxn ang="0">
                    <a:pos x="107" y="131"/>
                  </a:cxn>
                  <a:cxn ang="0">
                    <a:pos x="102" y="125"/>
                  </a:cxn>
                  <a:cxn ang="0">
                    <a:pos x="100" y="122"/>
                  </a:cxn>
                  <a:cxn ang="0">
                    <a:pos x="70" y="96"/>
                  </a:cxn>
                  <a:cxn ang="0">
                    <a:pos x="62" y="79"/>
                  </a:cxn>
                  <a:cxn ang="0">
                    <a:pos x="55" y="69"/>
                  </a:cxn>
                  <a:cxn ang="0">
                    <a:pos x="54" y="65"/>
                  </a:cxn>
                  <a:cxn ang="0">
                    <a:pos x="48" y="64"/>
                  </a:cxn>
                  <a:cxn ang="0">
                    <a:pos x="44" y="58"/>
                  </a:cxn>
                  <a:cxn ang="0">
                    <a:pos x="41" y="49"/>
                  </a:cxn>
                  <a:cxn ang="0">
                    <a:pos x="38" y="43"/>
                  </a:cxn>
                  <a:cxn ang="0">
                    <a:pos x="26" y="35"/>
                  </a:cxn>
                  <a:cxn ang="0">
                    <a:pos x="24" y="29"/>
                  </a:cxn>
                  <a:cxn ang="0">
                    <a:pos x="20" y="23"/>
                  </a:cxn>
                  <a:cxn ang="0">
                    <a:pos x="16" y="20"/>
                  </a:cxn>
                  <a:cxn ang="0">
                    <a:pos x="9" y="19"/>
                  </a:cxn>
                  <a:cxn ang="0">
                    <a:pos x="3" y="9"/>
                  </a:cxn>
                  <a:cxn ang="0">
                    <a:pos x="0" y="0"/>
                  </a:cxn>
                </a:cxnLst>
                <a:rect l="0" t="0" r="r" b="b"/>
                <a:pathLst>
                  <a:path w="123" h="133">
                    <a:moveTo>
                      <a:pt x="0" y="0"/>
                    </a:moveTo>
                    <a:lnTo>
                      <a:pt x="5" y="0"/>
                    </a:lnTo>
                    <a:lnTo>
                      <a:pt x="6" y="1"/>
                    </a:lnTo>
                    <a:lnTo>
                      <a:pt x="9" y="3"/>
                    </a:lnTo>
                    <a:lnTo>
                      <a:pt x="10" y="4"/>
                    </a:lnTo>
                    <a:lnTo>
                      <a:pt x="24" y="4"/>
                    </a:lnTo>
                    <a:lnTo>
                      <a:pt x="29" y="6"/>
                    </a:lnTo>
                    <a:lnTo>
                      <a:pt x="34" y="11"/>
                    </a:lnTo>
                    <a:lnTo>
                      <a:pt x="39" y="19"/>
                    </a:lnTo>
                    <a:lnTo>
                      <a:pt x="40" y="20"/>
                    </a:lnTo>
                    <a:lnTo>
                      <a:pt x="41" y="20"/>
                    </a:lnTo>
                    <a:lnTo>
                      <a:pt x="41" y="21"/>
                    </a:lnTo>
                    <a:lnTo>
                      <a:pt x="43" y="21"/>
                    </a:lnTo>
                    <a:lnTo>
                      <a:pt x="46" y="23"/>
                    </a:lnTo>
                    <a:lnTo>
                      <a:pt x="50" y="25"/>
                    </a:lnTo>
                    <a:lnTo>
                      <a:pt x="54" y="29"/>
                    </a:lnTo>
                    <a:lnTo>
                      <a:pt x="56" y="33"/>
                    </a:lnTo>
                    <a:lnTo>
                      <a:pt x="64" y="39"/>
                    </a:lnTo>
                    <a:lnTo>
                      <a:pt x="70" y="45"/>
                    </a:lnTo>
                    <a:lnTo>
                      <a:pt x="80" y="49"/>
                    </a:lnTo>
                    <a:lnTo>
                      <a:pt x="83" y="50"/>
                    </a:lnTo>
                    <a:lnTo>
                      <a:pt x="85" y="50"/>
                    </a:lnTo>
                    <a:lnTo>
                      <a:pt x="89" y="53"/>
                    </a:lnTo>
                    <a:lnTo>
                      <a:pt x="93" y="57"/>
                    </a:lnTo>
                    <a:lnTo>
                      <a:pt x="93" y="59"/>
                    </a:lnTo>
                    <a:lnTo>
                      <a:pt x="92" y="60"/>
                    </a:lnTo>
                    <a:lnTo>
                      <a:pt x="92" y="62"/>
                    </a:lnTo>
                    <a:lnTo>
                      <a:pt x="95" y="62"/>
                    </a:lnTo>
                    <a:lnTo>
                      <a:pt x="98" y="63"/>
                    </a:lnTo>
                    <a:lnTo>
                      <a:pt x="99" y="65"/>
                    </a:lnTo>
                    <a:lnTo>
                      <a:pt x="98" y="69"/>
                    </a:lnTo>
                    <a:lnTo>
                      <a:pt x="98" y="72"/>
                    </a:lnTo>
                    <a:lnTo>
                      <a:pt x="102" y="76"/>
                    </a:lnTo>
                    <a:lnTo>
                      <a:pt x="105" y="76"/>
                    </a:lnTo>
                    <a:lnTo>
                      <a:pt x="105" y="79"/>
                    </a:lnTo>
                    <a:lnTo>
                      <a:pt x="107" y="83"/>
                    </a:lnTo>
                    <a:lnTo>
                      <a:pt x="108" y="86"/>
                    </a:lnTo>
                    <a:lnTo>
                      <a:pt x="110" y="87"/>
                    </a:lnTo>
                    <a:lnTo>
                      <a:pt x="112" y="89"/>
                    </a:lnTo>
                    <a:lnTo>
                      <a:pt x="114" y="91"/>
                    </a:lnTo>
                    <a:lnTo>
                      <a:pt x="115" y="92"/>
                    </a:lnTo>
                    <a:lnTo>
                      <a:pt x="120" y="94"/>
                    </a:lnTo>
                    <a:lnTo>
                      <a:pt x="122" y="96"/>
                    </a:lnTo>
                    <a:lnTo>
                      <a:pt x="123" y="98"/>
                    </a:lnTo>
                    <a:lnTo>
                      <a:pt x="123" y="116"/>
                    </a:lnTo>
                    <a:lnTo>
                      <a:pt x="120" y="117"/>
                    </a:lnTo>
                    <a:lnTo>
                      <a:pt x="120" y="130"/>
                    </a:lnTo>
                    <a:lnTo>
                      <a:pt x="118" y="131"/>
                    </a:lnTo>
                    <a:lnTo>
                      <a:pt x="117" y="132"/>
                    </a:lnTo>
                    <a:lnTo>
                      <a:pt x="114" y="133"/>
                    </a:lnTo>
                    <a:lnTo>
                      <a:pt x="108" y="133"/>
                    </a:lnTo>
                    <a:lnTo>
                      <a:pt x="107" y="131"/>
                    </a:lnTo>
                    <a:lnTo>
                      <a:pt x="103" y="127"/>
                    </a:lnTo>
                    <a:lnTo>
                      <a:pt x="102" y="125"/>
                    </a:lnTo>
                    <a:lnTo>
                      <a:pt x="100" y="123"/>
                    </a:lnTo>
                    <a:lnTo>
                      <a:pt x="100" y="122"/>
                    </a:lnTo>
                    <a:lnTo>
                      <a:pt x="78" y="104"/>
                    </a:lnTo>
                    <a:lnTo>
                      <a:pt x="70" y="96"/>
                    </a:lnTo>
                    <a:lnTo>
                      <a:pt x="67" y="88"/>
                    </a:lnTo>
                    <a:lnTo>
                      <a:pt x="62" y="79"/>
                    </a:lnTo>
                    <a:lnTo>
                      <a:pt x="58" y="72"/>
                    </a:lnTo>
                    <a:lnTo>
                      <a:pt x="55" y="69"/>
                    </a:lnTo>
                    <a:lnTo>
                      <a:pt x="54" y="69"/>
                    </a:lnTo>
                    <a:lnTo>
                      <a:pt x="54" y="65"/>
                    </a:lnTo>
                    <a:lnTo>
                      <a:pt x="53" y="64"/>
                    </a:lnTo>
                    <a:lnTo>
                      <a:pt x="48" y="64"/>
                    </a:lnTo>
                    <a:lnTo>
                      <a:pt x="45" y="62"/>
                    </a:lnTo>
                    <a:lnTo>
                      <a:pt x="44" y="58"/>
                    </a:lnTo>
                    <a:lnTo>
                      <a:pt x="44" y="54"/>
                    </a:lnTo>
                    <a:lnTo>
                      <a:pt x="41" y="49"/>
                    </a:lnTo>
                    <a:lnTo>
                      <a:pt x="40" y="45"/>
                    </a:lnTo>
                    <a:lnTo>
                      <a:pt x="38" y="43"/>
                    </a:lnTo>
                    <a:lnTo>
                      <a:pt x="28" y="38"/>
                    </a:lnTo>
                    <a:lnTo>
                      <a:pt x="26" y="35"/>
                    </a:lnTo>
                    <a:lnTo>
                      <a:pt x="25" y="32"/>
                    </a:lnTo>
                    <a:lnTo>
                      <a:pt x="24" y="29"/>
                    </a:lnTo>
                    <a:lnTo>
                      <a:pt x="21" y="26"/>
                    </a:lnTo>
                    <a:lnTo>
                      <a:pt x="20" y="23"/>
                    </a:lnTo>
                    <a:lnTo>
                      <a:pt x="19" y="21"/>
                    </a:lnTo>
                    <a:lnTo>
                      <a:pt x="16" y="20"/>
                    </a:lnTo>
                    <a:lnTo>
                      <a:pt x="11" y="20"/>
                    </a:lnTo>
                    <a:lnTo>
                      <a:pt x="9" y="19"/>
                    </a:lnTo>
                    <a:lnTo>
                      <a:pt x="8" y="16"/>
                    </a:lnTo>
                    <a:lnTo>
                      <a:pt x="3" y="9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" name="Freeform 1299"/>
              <p:cNvSpPr>
                <a:spLocks/>
              </p:cNvSpPr>
              <p:nvPr/>
            </p:nvSpPr>
            <p:spPr bwMode="auto">
              <a:xfrm>
                <a:off x="8378974" y="4262920"/>
                <a:ext cx="244559" cy="267357"/>
              </a:xfrm>
              <a:custGeom>
                <a:avLst/>
                <a:gdLst/>
                <a:ahLst/>
                <a:cxnLst>
                  <a:cxn ang="0">
                    <a:pos x="97" y="0"/>
                  </a:cxn>
                  <a:cxn ang="0">
                    <a:pos x="100" y="2"/>
                  </a:cxn>
                  <a:cxn ang="0">
                    <a:pos x="108" y="16"/>
                  </a:cxn>
                  <a:cxn ang="0">
                    <a:pos x="113" y="17"/>
                  </a:cxn>
                  <a:cxn ang="0">
                    <a:pos x="118" y="19"/>
                  </a:cxn>
                  <a:cxn ang="0">
                    <a:pos x="117" y="24"/>
                  </a:cxn>
                  <a:cxn ang="0">
                    <a:pos x="109" y="25"/>
                  </a:cxn>
                  <a:cxn ang="0">
                    <a:pos x="111" y="29"/>
                  </a:cxn>
                  <a:cxn ang="0">
                    <a:pos x="107" y="30"/>
                  </a:cxn>
                  <a:cxn ang="0">
                    <a:pos x="100" y="34"/>
                  </a:cxn>
                  <a:cxn ang="0">
                    <a:pos x="100" y="36"/>
                  </a:cxn>
                  <a:cxn ang="0">
                    <a:pos x="98" y="40"/>
                  </a:cxn>
                  <a:cxn ang="0">
                    <a:pos x="104" y="55"/>
                  </a:cxn>
                  <a:cxn ang="0">
                    <a:pos x="116" y="66"/>
                  </a:cxn>
                  <a:cxn ang="0">
                    <a:pos x="103" y="71"/>
                  </a:cxn>
                  <a:cxn ang="0">
                    <a:pos x="99" y="81"/>
                  </a:cxn>
                  <a:cxn ang="0">
                    <a:pos x="95" y="90"/>
                  </a:cxn>
                  <a:cxn ang="0">
                    <a:pos x="93" y="95"/>
                  </a:cxn>
                  <a:cxn ang="0">
                    <a:pos x="87" y="105"/>
                  </a:cxn>
                  <a:cxn ang="0">
                    <a:pos x="89" y="112"/>
                  </a:cxn>
                  <a:cxn ang="0">
                    <a:pos x="85" y="118"/>
                  </a:cxn>
                  <a:cxn ang="0">
                    <a:pos x="84" y="123"/>
                  </a:cxn>
                  <a:cxn ang="0">
                    <a:pos x="77" y="128"/>
                  </a:cxn>
                  <a:cxn ang="0">
                    <a:pos x="69" y="129"/>
                  </a:cxn>
                  <a:cxn ang="0">
                    <a:pos x="65" y="125"/>
                  </a:cxn>
                  <a:cxn ang="0">
                    <a:pos x="62" y="123"/>
                  </a:cxn>
                  <a:cxn ang="0">
                    <a:pos x="55" y="119"/>
                  </a:cxn>
                  <a:cxn ang="0">
                    <a:pos x="45" y="118"/>
                  </a:cxn>
                  <a:cxn ang="0">
                    <a:pos x="42" y="122"/>
                  </a:cxn>
                  <a:cxn ang="0">
                    <a:pos x="34" y="120"/>
                  </a:cxn>
                  <a:cxn ang="0">
                    <a:pos x="30" y="114"/>
                  </a:cxn>
                  <a:cxn ang="0">
                    <a:pos x="25" y="115"/>
                  </a:cxn>
                  <a:cxn ang="0">
                    <a:pos x="15" y="110"/>
                  </a:cxn>
                  <a:cxn ang="0">
                    <a:pos x="14" y="99"/>
                  </a:cxn>
                  <a:cxn ang="0">
                    <a:pos x="11" y="90"/>
                  </a:cxn>
                  <a:cxn ang="0">
                    <a:pos x="6" y="89"/>
                  </a:cxn>
                  <a:cxn ang="0">
                    <a:pos x="1" y="79"/>
                  </a:cxn>
                  <a:cxn ang="0">
                    <a:pos x="0" y="73"/>
                  </a:cxn>
                  <a:cxn ang="0">
                    <a:pos x="3" y="68"/>
                  </a:cxn>
                  <a:cxn ang="0">
                    <a:pos x="21" y="66"/>
                  </a:cxn>
                  <a:cxn ang="0">
                    <a:pos x="28" y="56"/>
                  </a:cxn>
                  <a:cxn ang="0">
                    <a:pos x="30" y="53"/>
                  </a:cxn>
                  <a:cxn ang="0">
                    <a:pos x="34" y="48"/>
                  </a:cxn>
                  <a:cxn ang="0">
                    <a:pos x="43" y="46"/>
                  </a:cxn>
                  <a:cxn ang="0">
                    <a:pos x="50" y="39"/>
                  </a:cxn>
                  <a:cxn ang="0">
                    <a:pos x="52" y="36"/>
                  </a:cxn>
                  <a:cxn ang="0">
                    <a:pos x="58" y="31"/>
                  </a:cxn>
                  <a:cxn ang="0">
                    <a:pos x="59" y="30"/>
                  </a:cxn>
                  <a:cxn ang="0">
                    <a:pos x="62" y="26"/>
                  </a:cxn>
                  <a:cxn ang="0">
                    <a:pos x="72" y="24"/>
                  </a:cxn>
                  <a:cxn ang="0">
                    <a:pos x="75" y="21"/>
                  </a:cxn>
                  <a:cxn ang="0">
                    <a:pos x="89" y="2"/>
                  </a:cxn>
                </a:cxnLst>
                <a:rect l="0" t="0" r="r" b="b"/>
                <a:pathLst>
                  <a:path w="118" h="129">
                    <a:moveTo>
                      <a:pt x="94" y="0"/>
                    </a:moveTo>
                    <a:lnTo>
                      <a:pt x="97" y="0"/>
                    </a:lnTo>
                    <a:lnTo>
                      <a:pt x="99" y="1"/>
                    </a:lnTo>
                    <a:lnTo>
                      <a:pt x="100" y="2"/>
                    </a:lnTo>
                    <a:lnTo>
                      <a:pt x="100" y="12"/>
                    </a:lnTo>
                    <a:lnTo>
                      <a:pt x="108" y="16"/>
                    </a:lnTo>
                    <a:lnTo>
                      <a:pt x="111" y="16"/>
                    </a:lnTo>
                    <a:lnTo>
                      <a:pt x="113" y="17"/>
                    </a:lnTo>
                    <a:lnTo>
                      <a:pt x="116" y="17"/>
                    </a:lnTo>
                    <a:lnTo>
                      <a:pt x="118" y="19"/>
                    </a:lnTo>
                    <a:lnTo>
                      <a:pt x="118" y="22"/>
                    </a:lnTo>
                    <a:lnTo>
                      <a:pt x="117" y="24"/>
                    </a:lnTo>
                    <a:lnTo>
                      <a:pt x="111" y="24"/>
                    </a:lnTo>
                    <a:lnTo>
                      <a:pt x="109" y="25"/>
                    </a:lnTo>
                    <a:lnTo>
                      <a:pt x="109" y="29"/>
                    </a:lnTo>
                    <a:lnTo>
                      <a:pt x="111" y="29"/>
                    </a:lnTo>
                    <a:lnTo>
                      <a:pt x="109" y="30"/>
                    </a:lnTo>
                    <a:lnTo>
                      <a:pt x="107" y="30"/>
                    </a:lnTo>
                    <a:lnTo>
                      <a:pt x="102" y="32"/>
                    </a:lnTo>
                    <a:lnTo>
                      <a:pt x="100" y="34"/>
                    </a:lnTo>
                    <a:lnTo>
                      <a:pt x="99" y="34"/>
                    </a:lnTo>
                    <a:lnTo>
                      <a:pt x="100" y="36"/>
                    </a:lnTo>
                    <a:lnTo>
                      <a:pt x="100" y="37"/>
                    </a:lnTo>
                    <a:lnTo>
                      <a:pt x="98" y="40"/>
                    </a:lnTo>
                    <a:lnTo>
                      <a:pt x="99" y="46"/>
                    </a:lnTo>
                    <a:lnTo>
                      <a:pt x="104" y="55"/>
                    </a:lnTo>
                    <a:lnTo>
                      <a:pt x="109" y="63"/>
                    </a:lnTo>
                    <a:lnTo>
                      <a:pt x="116" y="66"/>
                    </a:lnTo>
                    <a:lnTo>
                      <a:pt x="113" y="71"/>
                    </a:lnTo>
                    <a:lnTo>
                      <a:pt x="103" y="71"/>
                    </a:lnTo>
                    <a:lnTo>
                      <a:pt x="100" y="76"/>
                    </a:lnTo>
                    <a:lnTo>
                      <a:pt x="99" y="81"/>
                    </a:lnTo>
                    <a:lnTo>
                      <a:pt x="98" y="85"/>
                    </a:lnTo>
                    <a:lnTo>
                      <a:pt x="95" y="90"/>
                    </a:lnTo>
                    <a:lnTo>
                      <a:pt x="95" y="94"/>
                    </a:lnTo>
                    <a:lnTo>
                      <a:pt x="93" y="95"/>
                    </a:lnTo>
                    <a:lnTo>
                      <a:pt x="87" y="102"/>
                    </a:lnTo>
                    <a:lnTo>
                      <a:pt x="87" y="105"/>
                    </a:lnTo>
                    <a:lnTo>
                      <a:pt x="89" y="108"/>
                    </a:lnTo>
                    <a:lnTo>
                      <a:pt x="89" y="112"/>
                    </a:lnTo>
                    <a:lnTo>
                      <a:pt x="88" y="114"/>
                    </a:lnTo>
                    <a:lnTo>
                      <a:pt x="85" y="118"/>
                    </a:lnTo>
                    <a:lnTo>
                      <a:pt x="84" y="120"/>
                    </a:lnTo>
                    <a:lnTo>
                      <a:pt x="84" y="123"/>
                    </a:lnTo>
                    <a:lnTo>
                      <a:pt x="80" y="124"/>
                    </a:lnTo>
                    <a:lnTo>
                      <a:pt x="77" y="128"/>
                    </a:lnTo>
                    <a:lnTo>
                      <a:pt x="74" y="129"/>
                    </a:lnTo>
                    <a:lnTo>
                      <a:pt x="69" y="129"/>
                    </a:lnTo>
                    <a:lnTo>
                      <a:pt x="67" y="128"/>
                    </a:lnTo>
                    <a:lnTo>
                      <a:pt x="65" y="125"/>
                    </a:lnTo>
                    <a:lnTo>
                      <a:pt x="65" y="124"/>
                    </a:lnTo>
                    <a:lnTo>
                      <a:pt x="62" y="123"/>
                    </a:lnTo>
                    <a:lnTo>
                      <a:pt x="59" y="122"/>
                    </a:lnTo>
                    <a:lnTo>
                      <a:pt x="55" y="119"/>
                    </a:lnTo>
                    <a:lnTo>
                      <a:pt x="52" y="118"/>
                    </a:lnTo>
                    <a:lnTo>
                      <a:pt x="45" y="118"/>
                    </a:lnTo>
                    <a:lnTo>
                      <a:pt x="44" y="120"/>
                    </a:lnTo>
                    <a:lnTo>
                      <a:pt x="42" y="122"/>
                    </a:lnTo>
                    <a:lnTo>
                      <a:pt x="37" y="122"/>
                    </a:lnTo>
                    <a:lnTo>
                      <a:pt x="34" y="120"/>
                    </a:lnTo>
                    <a:lnTo>
                      <a:pt x="34" y="114"/>
                    </a:lnTo>
                    <a:lnTo>
                      <a:pt x="30" y="114"/>
                    </a:lnTo>
                    <a:lnTo>
                      <a:pt x="28" y="115"/>
                    </a:lnTo>
                    <a:lnTo>
                      <a:pt x="25" y="115"/>
                    </a:lnTo>
                    <a:lnTo>
                      <a:pt x="19" y="114"/>
                    </a:lnTo>
                    <a:lnTo>
                      <a:pt x="15" y="110"/>
                    </a:lnTo>
                    <a:lnTo>
                      <a:pt x="14" y="105"/>
                    </a:lnTo>
                    <a:lnTo>
                      <a:pt x="14" y="99"/>
                    </a:lnTo>
                    <a:lnTo>
                      <a:pt x="11" y="94"/>
                    </a:lnTo>
                    <a:lnTo>
                      <a:pt x="11" y="90"/>
                    </a:lnTo>
                    <a:lnTo>
                      <a:pt x="10" y="89"/>
                    </a:lnTo>
                    <a:lnTo>
                      <a:pt x="6" y="89"/>
                    </a:lnTo>
                    <a:lnTo>
                      <a:pt x="4" y="87"/>
                    </a:lnTo>
                    <a:lnTo>
                      <a:pt x="1" y="79"/>
                    </a:lnTo>
                    <a:lnTo>
                      <a:pt x="1" y="76"/>
                    </a:lnTo>
                    <a:lnTo>
                      <a:pt x="0" y="73"/>
                    </a:lnTo>
                    <a:lnTo>
                      <a:pt x="0" y="69"/>
                    </a:lnTo>
                    <a:lnTo>
                      <a:pt x="3" y="68"/>
                    </a:lnTo>
                    <a:lnTo>
                      <a:pt x="19" y="68"/>
                    </a:lnTo>
                    <a:lnTo>
                      <a:pt x="21" y="66"/>
                    </a:lnTo>
                    <a:lnTo>
                      <a:pt x="24" y="64"/>
                    </a:lnTo>
                    <a:lnTo>
                      <a:pt x="28" y="56"/>
                    </a:lnTo>
                    <a:lnTo>
                      <a:pt x="28" y="54"/>
                    </a:lnTo>
                    <a:lnTo>
                      <a:pt x="30" y="53"/>
                    </a:lnTo>
                    <a:lnTo>
                      <a:pt x="31" y="50"/>
                    </a:lnTo>
                    <a:lnTo>
                      <a:pt x="34" y="48"/>
                    </a:lnTo>
                    <a:lnTo>
                      <a:pt x="37" y="46"/>
                    </a:lnTo>
                    <a:lnTo>
                      <a:pt x="43" y="46"/>
                    </a:lnTo>
                    <a:lnTo>
                      <a:pt x="48" y="44"/>
                    </a:lnTo>
                    <a:lnTo>
                      <a:pt x="50" y="39"/>
                    </a:lnTo>
                    <a:lnTo>
                      <a:pt x="52" y="37"/>
                    </a:lnTo>
                    <a:lnTo>
                      <a:pt x="52" y="36"/>
                    </a:lnTo>
                    <a:lnTo>
                      <a:pt x="57" y="31"/>
                    </a:lnTo>
                    <a:lnTo>
                      <a:pt x="58" y="31"/>
                    </a:lnTo>
                    <a:lnTo>
                      <a:pt x="58" y="30"/>
                    </a:lnTo>
                    <a:lnTo>
                      <a:pt x="59" y="30"/>
                    </a:lnTo>
                    <a:lnTo>
                      <a:pt x="60" y="29"/>
                    </a:lnTo>
                    <a:lnTo>
                      <a:pt x="62" y="26"/>
                    </a:lnTo>
                    <a:lnTo>
                      <a:pt x="67" y="24"/>
                    </a:lnTo>
                    <a:lnTo>
                      <a:pt x="72" y="24"/>
                    </a:lnTo>
                    <a:lnTo>
                      <a:pt x="74" y="22"/>
                    </a:lnTo>
                    <a:lnTo>
                      <a:pt x="75" y="21"/>
                    </a:lnTo>
                    <a:lnTo>
                      <a:pt x="79" y="15"/>
                    </a:lnTo>
                    <a:lnTo>
                      <a:pt x="89" y="2"/>
                    </a:lnTo>
                    <a:lnTo>
                      <a:pt x="9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" name="Freeform 1300"/>
              <p:cNvSpPr>
                <a:spLocks/>
              </p:cNvSpPr>
              <p:nvPr/>
            </p:nvSpPr>
            <p:spPr bwMode="auto">
              <a:xfrm>
                <a:off x="8615242" y="4389345"/>
                <a:ext cx="151296" cy="180312"/>
              </a:xfrm>
              <a:custGeom>
                <a:avLst/>
                <a:gdLst/>
                <a:ahLst/>
                <a:cxnLst>
                  <a:cxn ang="0">
                    <a:pos x="73" y="0"/>
                  </a:cxn>
                  <a:cxn ang="0">
                    <a:pos x="72" y="4"/>
                  </a:cxn>
                  <a:cxn ang="0">
                    <a:pos x="67" y="14"/>
                  </a:cxn>
                  <a:cxn ang="0">
                    <a:pos x="55" y="17"/>
                  </a:cxn>
                  <a:cxn ang="0">
                    <a:pos x="49" y="14"/>
                  </a:cxn>
                  <a:cxn ang="0">
                    <a:pos x="38" y="15"/>
                  </a:cxn>
                  <a:cxn ang="0">
                    <a:pos x="19" y="17"/>
                  </a:cxn>
                  <a:cxn ang="0">
                    <a:pos x="17" y="19"/>
                  </a:cxn>
                  <a:cxn ang="0">
                    <a:pos x="19" y="33"/>
                  </a:cxn>
                  <a:cxn ang="0">
                    <a:pos x="27" y="36"/>
                  </a:cxn>
                  <a:cxn ang="0">
                    <a:pos x="30" y="33"/>
                  </a:cxn>
                  <a:cxn ang="0">
                    <a:pos x="49" y="27"/>
                  </a:cxn>
                  <a:cxn ang="0">
                    <a:pos x="53" y="29"/>
                  </a:cxn>
                  <a:cxn ang="0">
                    <a:pos x="43" y="37"/>
                  </a:cxn>
                  <a:cxn ang="0">
                    <a:pos x="32" y="42"/>
                  </a:cxn>
                  <a:cxn ang="0">
                    <a:pos x="33" y="46"/>
                  </a:cxn>
                  <a:cxn ang="0">
                    <a:pos x="37" y="52"/>
                  </a:cxn>
                  <a:cxn ang="0">
                    <a:pos x="40" y="57"/>
                  </a:cxn>
                  <a:cxn ang="0">
                    <a:pos x="39" y="61"/>
                  </a:cxn>
                  <a:cxn ang="0">
                    <a:pos x="40" y="64"/>
                  </a:cxn>
                  <a:cxn ang="0">
                    <a:pos x="44" y="68"/>
                  </a:cxn>
                  <a:cxn ang="0">
                    <a:pos x="45" y="70"/>
                  </a:cxn>
                  <a:cxn ang="0">
                    <a:pos x="42" y="72"/>
                  </a:cxn>
                  <a:cxn ang="0">
                    <a:pos x="38" y="75"/>
                  </a:cxn>
                  <a:cxn ang="0">
                    <a:pos x="37" y="77"/>
                  </a:cxn>
                  <a:cxn ang="0">
                    <a:pos x="32" y="73"/>
                  </a:cxn>
                  <a:cxn ang="0">
                    <a:pos x="27" y="66"/>
                  </a:cxn>
                  <a:cxn ang="0">
                    <a:pos x="27" y="52"/>
                  </a:cxn>
                  <a:cxn ang="0">
                    <a:pos x="19" y="53"/>
                  </a:cxn>
                  <a:cxn ang="0">
                    <a:pos x="17" y="57"/>
                  </a:cxn>
                  <a:cxn ang="0">
                    <a:pos x="20" y="67"/>
                  </a:cxn>
                  <a:cxn ang="0">
                    <a:pos x="19" y="78"/>
                  </a:cxn>
                  <a:cxn ang="0">
                    <a:pos x="18" y="85"/>
                  </a:cxn>
                  <a:cxn ang="0">
                    <a:pos x="14" y="87"/>
                  </a:cxn>
                  <a:cxn ang="0">
                    <a:pos x="10" y="85"/>
                  </a:cxn>
                  <a:cxn ang="0">
                    <a:pos x="8" y="81"/>
                  </a:cxn>
                  <a:cxn ang="0">
                    <a:pos x="4" y="62"/>
                  </a:cxn>
                  <a:cxn ang="0">
                    <a:pos x="0" y="59"/>
                  </a:cxn>
                  <a:cxn ang="0">
                    <a:pos x="2" y="49"/>
                  </a:cxn>
                  <a:cxn ang="0">
                    <a:pos x="7" y="34"/>
                  </a:cxn>
                  <a:cxn ang="0">
                    <a:pos x="10" y="28"/>
                  </a:cxn>
                  <a:cxn ang="0">
                    <a:pos x="14" y="13"/>
                  </a:cxn>
                  <a:cxn ang="0">
                    <a:pos x="27" y="5"/>
                  </a:cxn>
                  <a:cxn ang="0">
                    <a:pos x="58" y="10"/>
                  </a:cxn>
                  <a:cxn ang="0">
                    <a:pos x="71" y="0"/>
                  </a:cxn>
                </a:cxnLst>
                <a:rect l="0" t="0" r="r" b="b"/>
                <a:pathLst>
                  <a:path w="73" h="87">
                    <a:moveTo>
                      <a:pt x="71" y="0"/>
                    </a:moveTo>
                    <a:lnTo>
                      <a:pt x="73" y="0"/>
                    </a:lnTo>
                    <a:lnTo>
                      <a:pt x="73" y="4"/>
                    </a:lnTo>
                    <a:lnTo>
                      <a:pt x="72" y="4"/>
                    </a:lnTo>
                    <a:lnTo>
                      <a:pt x="69" y="12"/>
                    </a:lnTo>
                    <a:lnTo>
                      <a:pt x="67" y="14"/>
                    </a:lnTo>
                    <a:lnTo>
                      <a:pt x="59" y="17"/>
                    </a:lnTo>
                    <a:lnTo>
                      <a:pt x="55" y="17"/>
                    </a:lnTo>
                    <a:lnTo>
                      <a:pt x="53" y="15"/>
                    </a:lnTo>
                    <a:lnTo>
                      <a:pt x="49" y="14"/>
                    </a:lnTo>
                    <a:lnTo>
                      <a:pt x="42" y="14"/>
                    </a:lnTo>
                    <a:lnTo>
                      <a:pt x="38" y="15"/>
                    </a:lnTo>
                    <a:lnTo>
                      <a:pt x="22" y="15"/>
                    </a:lnTo>
                    <a:lnTo>
                      <a:pt x="19" y="17"/>
                    </a:lnTo>
                    <a:lnTo>
                      <a:pt x="18" y="17"/>
                    </a:lnTo>
                    <a:lnTo>
                      <a:pt x="17" y="19"/>
                    </a:lnTo>
                    <a:lnTo>
                      <a:pt x="17" y="26"/>
                    </a:lnTo>
                    <a:lnTo>
                      <a:pt x="19" y="33"/>
                    </a:lnTo>
                    <a:lnTo>
                      <a:pt x="24" y="36"/>
                    </a:lnTo>
                    <a:lnTo>
                      <a:pt x="27" y="36"/>
                    </a:lnTo>
                    <a:lnTo>
                      <a:pt x="28" y="34"/>
                    </a:lnTo>
                    <a:lnTo>
                      <a:pt x="30" y="33"/>
                    </a:lnTo>
                    <a:lnTo>
                      <a:pt x="43" y="28"/>
                    </a:lnTo>
                    <a:lnTo>
                      <a:pt x="49" y="27"/>
                    </a:lnTo>
                    <a:lnTo>
                      <a:pt x="53" y="27"/>
                    </a:lnTo>
                    <a:lnTo>
                      <a:pt x="53" y="29"/>
                    </a:lnTo>
                    <a:lnTo>
                      <a:pt x="47" y="33"/>
                    </a:lnTo>
                    <a:lnTo>
                      <a:pt x="43" y="37"/>
                    </a:lnTo>
                    <a:lnTo>
                      <a:pt x="38" y="41"/>
                    </a:lnTo>
                    <a:lnTo>
                      <a:pt x="32" y="42"/>
                    </a:lnTo>
                    <a:lnTo>
                      <a:pt x="32" y="43"/>
                    </a:lnTo>
                    <a:lnTo>
                      <a:pt x="33" y="46"/>
                    </a:lnTo>
                    <a:lnTo>
                      <a:pt x="35" y="48"/>
                    </a:lnTo>
                    <a:lnTo>
                      <a:pt x="37" y="52"/>
                    </a:lnTo>
                    <a:lnTo>
                      <a:pt x="39" y="54"/>
                    </a:lnTo>
                    <a:lnTo>
                      <a:pt x="40" y="57"/>
                    </a:lnTo>
                    <a:lnTo>
                      <a:pt x="42" y="58"/>
                    </a:lnTo>
                    <a:lnTo>
                      <a:pt x="39" y="61"/>
                    </a:lnTo>
                    <a:lnTo>
                      <a:pt x="39" y="62"/>
                    </a:lnTo>
                    <a:lnTo>
                      <a:pt x="40" y="64"/>
                    </a:lnTo>
                    <a:lnTo>
                      <a:pt x="43" y="66"/>
                    </a:lnTo>
                    <a:lnTo>
                      <a:pt x="44" y="68"/>
                    </a:lnTo>
                    <a:lnTo>
                      <a:pt x="45" y="68"/>
                    </a:lnTo>
                    <a:lnTo>
                      <a:pt x="45" y="70"/>
                    </a:lnTo>
                    <a:lnTo>
                      <a:pt x="44" y="71"/>
                    </a:lnTo>
                    <a:lnTo>
                      <a:pt x="42" y="72"/>
                    </a:lnTo>
                    <a:lnTo>
                      <a:pt x="40" y="73"/>
                    </a:lnTo>
                    <a:lnTo>
                      <a:pt x="38" y="75"/>
                    </a:lnTo>
                    <a:lnTo>
                      <a:pt x="37" y="76"/>
                    </a:lnTo>
                    <a:lnTo>
                      <a:pt x="37" y="77"/>
                    </a:lnTo>
                    <a:lnTo>
                      <a:pt x="32" y="77"/>
                    </a:lnTo>
                    <a:lnTo>
                      <a:pt x="32" y="73"/>
                    </a:lnTo>
                    <a:lnTo>
                      <a:pt x="29" y="68"/>
                    </a:lnTo>
                    <a:lnTo>
                      <a:pt x="27" y="66"/>
                    </a:lnTo>
                    <a:lnTo>
                      <a:pt x="24" y="61"/>
                    </a:lnTo>
                    <a:lnTo>
                      <a:pt x="27" y="52"/>
                    </a:lnTo>
                    <a:lnTo>
                      <a:pt x="20" y="52"/>
                    </a:lnTo>
                    <a:lnTo>
                      <a:pt x="19" y="53"/>
                    </a:lnTo>
                    <a:lnTo>
                      <a:pt x="18" y="56"/>
                    </a:lnTo>
                    <a:lnTo>
                      <a:pt x="17" y="57"/>
                    </a:lnTo>
                    <a:lnTo>
                      <a:pt x="17" y="59"/>
                    </a:lnTo>
                    <a:lnTo>
                      <a:pt x="20" y="67"/>
                    </a:lnTo>
                    <a:lnTo>
                      <a:pt x="20" y="75"/>
                    </a:lnTo>
                    <a:lnTo>
                      <a:pt x="19" y="78"/>
                    </a:lnTo>
                    <a:lnTo>
                      <a:pt x="19" y="81"/>
                    </a:lnTo>
                    <a:lnTo>
                      <a:pt x="18" y="85"/>
                    </a:lnTo>
                    <a:lnTo>
                      <a:pt x="17" y="86"/>
                    </a:lnTo>
                    <a:lnTo>
                      <a:pt x="14" y="87"/>
                    </a:lnTo>
                    <a:lnTo>
                      <a:pt x="12" y="87"/>
                    </a:lnTo>
                    <a:lnTo>
                      <a:pt x="10" y="85"/>
                    </a:lnTo>
                    <a:lnTo>
                      <a:pt x="9" y="83"/>
                    </a:lnTo>
                    <a:lnTo>
                      <a:pt x="8" y="81"/>
                    </a:lnTo>
                    <a:lnTo>
                      <a:pt x="8" y="62"/>
                    </a:lnTo>
                    <a:lnTo>
                      <a:pt x="4" y="62"/>
                    </a:lnTo>
                    <a:lnTo>
                      <a:pt x="3" y="61"/>
                    </a:lnTo>
                    <a:lnTo>
                      <a:pt x="0" y="59"/>
                    </a:lnTo>
                    <a:lnTo>
                      <a:pt x="0" y="57"/>
                    </a:lnTo>
                    <a:lnTo>
                      <a:pt x="2" y="49"/>
                    </a:lnTo>
                    <a:lnTo>
                      <a:pt x="4" y="43"/>
                    </a:lnTo>
                    <a:lnTo>
                      <a:pt x="7" y="34"/>
                    </a:lnTo>
                    <a:lnTo>
                      <a:pt x="8" y="33"/>
                    </a:lnTo>
                    <a:lnTo>
                      <a:pt x="10" y="28"/>
                    </a:lnTo>
                    <a:lnTo>
                      <a:pt x="12" y="20"/>
                    </a:lnTo>
                    <a:lnTo>
                      <a:pt x="14" y="13"/>
                    </a:lnTo>
                    <a:lnTo>
                      <a:pt x="19" y="8"/>
                    </a:lnTo>
                    <a:lnTo>
                      <a:pt x="27" y="5"/>
                    </a:lnTo>
                    <a:lnTo>
                      <a:pt x="54" y="10"/>
                    </a:lnTo>
                    <a:lnTo>
                      <a:pt x="58" y="10"/>
                    </a:lnTo>
                    <a:lnTo>
                      <a:pt x="63" y="5"/>
                    </a:lnTo>
                    <a:lnTo>
                      <a:pt x="7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" name="Freeform 1301"/>
              <p:cNvSpPr>
                <a:spLocks/>
              </p:cNvSpPr>
              <p:nvPr/>
            </p:nvSpPr>
            <p:spPr bwMode="auto">
              <a:xfrm>
                <a:off x="8296072" y="4571729"/>
                <a:ext cx="244559" cy="70465"/>
              </a:xfrm>
              <a:custGeom>
                <a:avLst/>
                <a:gdLst/>
                <a:ahLst/>
                <a:cxnLst>
                  <a:cxn ang="0">
                    <a:pos x="19" y="0"/>
                  </a:cxn>
                  <a:cxn ang="0">
                    <a:pos x="20" y="0"/>
                  </a:cxn>
                  <a:cxn ang="0">
                    <a:pos x="29" y="3"/>
                  </a:cxn>
                  <a:cxn ang="0">
                    <a:pos x="35" y="7"/>
                  </a:cxn>
                  <a:cxn ang="0">
                    <a:pos x="43" y="10"/>
                  </a:cxn>
                  <a:cxn ang="0">
                    <a:pos x="51" y="13"/>
                  </a:cxn>
                  <a:cxn ang="0">
                    <a:pos x="56" y="10"/>
                  </a:cxn>
                  <a:cxn ang="0">
                    <a:pos x="58" y="9"/>
                  </a:cxn>
                  <a:cxn ang="0">
                    <a:pos x="63" y="7"/>
                  </a:cxn>
                  <a:cxn ang="0">
                    <a:pos x="66" y="7"/>
                  </a:cxn>
                  <a:cxn ang="0">
                    <a:pos x="70" y="9"/>
                  </a:cxn>
                  <a:cxn ang="0">
                    <a:pos x="75" y="12"/>
                  </a:cxn>
                  <a:cxn ang="0">
                    <a:pos x="78" y="14"/>
                  </a:cxn>
                  <a:cxn ang="0">
                    <a:pos x="82" y="14"/>
                  </a:cxn>
                  <a:cxn ang="0">
                    <a:pos x="94" y="13"/>
                  </a:cxn>
                  <a:cxn ang="0">
                    <a:pos x="97" y="13"/>
                  </a:cxn>
                  <a:cxn ang="0">
                    <a:pos x="95" y="14"/>
                  </a:cxn>
                  <a:cxn ang="0">
                    <a:pos x="94" y="14"/>
                  </a:cxn>
                  <a:cxn ang="0">
                    <a:pos x="92" y="15"/>
                  </a:cxn>
                  <a:cxn ang="0">
                    <a:pos x="82" y="15"/>
                  </a:cxn>
                  <a:cxn ang="0">
                    <a:pos x="89" y="21"/>
                  </a:cxn>
                  <a:cxn ang="0">
                    <a:pos x="100" y="21"/>
                  </a:cxn>
                  <a:cxn ang="0">
                    <a:pos x="102" y="23"/>
                  </a:cxn>
                  <a:cxn ang="0">
                    <a:pos x="102" y="24"/>
                  </a:cxn>
                  <a:cxn ang="0">
                    <a:pos x="104" y="26"/>
                  </a:cxn>
                  <a:cxn ang="0">
                    <a:pos x="112" y="26"/>
                  </a:cxn>
                  <a:cxn ang="0">
                    <a:pos x="114" y="27"/>
                  </a:cxn>
                  <a:cxn ang="0">
                    <a:pos x="115" y="28"/>
                  </a:cxn>
                  <a:cxn ang="0">
                    <a:pos x="117" y="28"/>
                  </a:cxn>
                  <a:cxn ang="0">
                    <a:pos x="118" y="29"/>
                  </a:cxn>
                  <a:cxn ang="0">
                    <a:pos x="118" y="31"/>
                  </a:cxn>
                  <a:cxn ang="0">
                    <a:pos x="117" y="32"/>
                  </a:cxn>
                  <a:cxn ang="0">
                    <a:pos x="115" y="34"/>
                  </a:cxn>
                  <a:cxn ang="0">
                    <a:pos x="113" y="34"/>
                  </a:cxn>
                  <a:cxn ang="0">
                    <a:pos x="110" y="33"/>
                  </a:cxn>
                  <a:cxn ang="0">
                    <a:pos x="108" y="31"/>
                  </a:cxn>
                  <a:cxn ang="0">
                    <a:pos x="105" y="31"/>
                  </a:cxn>
                  <a:cxn ang="0">
                    <a:pos x="105" y="34"/>
                  </a:cxn>
                  <a:cxn ang="0">
                    <a:pos x="84" y="31"/>
                  </a:cxn>
                  <a:cxn ang="0">
                    <a:pos x="63" y="29"/>
                  </a:cxn>
                  <a:cxn ang="0">
                    <a:pos x="58" y="27"/>
                  </a:cxn>
                  <a:cxn ang="0">
                    <a:pos x="55" y="24"/>
                  </a:cxn>
                  <a:cxn ang="0">
                    <a:pos x="53" y="23"/>
                  </a:cxn>
                  <a:cxn ang="0">
                    <a:pos x="41" y="23"/>
                  </a:cxn>
                  <a:cxn ang="0">
                    <a:pos x="30" y="21"/>
                  </a:cxn>
                  <a:cxn ang="0">
                    <a:pos x="16" y="21"/>
                  </a:cxn>
                  <a:cxn ang="0">
                    <a:pos x="14" y="19"/>
                  </a:cxn>
                  <a:cxn ang="0">
                    <a:pos x="11" y="17"/>
                  </a:cxn>
                  <a:cxn ang="0">
                    <a:pos x="9" y="13"/>
                  </a:cxn>
                  <a:cxn ang="0">
                    <a:pos x="6" y="12"/>
                  </a:cxn>
                  <a:cxn ang="0">
                    <a:pos x="4" y="9"/>
                  </a:cxn>
                  <a:cxn ang="0">
                    <a:pos x="0" y="9"/>
                  </a:cxn>
                  <a:cxn ang="0">
                    <a:pos x="0" y="8"/>
                  </a:cxn>
                  <a:cxn ang="0">
                    <a:pos x="2" y="7"/>
                  </a:cxn>
                  <a:cxn ang="0">
                    <a:pos x="6" y="3"/>
                  </a:cxn>
                  <a:cxn ang="0">
                    <a:pos x="9" y="2"/>
                  </a:cxn>
                  <a:cxn ang="0">
                    <a:pos x="10" y="2"/>
                  </a:cxn>
                  <a:cxn ang="0">
                    <a:pos x="13" y="3"/>
                  </a:cxn>
                  <a:cxn ang="0">
                    <a:pos x="15" y="3"/>
                  </a:cxn>
                  <a:cxn ang="0">
                    <a:pos x="18" y="2"/>
                  </a:cxn>
                  <a:cxn ang="0">
                    <a:pos x="19" y="0"/>
                  </a:cxn>
                </a:cxnLst>
                <a:rect l="0" t="0" r="r" b="b"/>
                <a:pathLst>
                  <a:path w="118" h="34">
                    <a:moveTo>
                      <a:pt x="19" y="0"/>
                    </a:moveTo>
                    <a:lnTo>
                      <a:pt x="20" y="0"/>
                    </a:lnTo>
                    <a:lnTo>
                      <a:pt x="29" y="3"/>
                    </a:lnTo>
                    <a:lnTo>
                      <a:pt x="35" y="7"/>
                    </a:lnTo>
                    <a:lnTo>
                      <a:pt x="43" y="10"/>
                    </a:lnTo>
                    <a:lnTo>
                      <a:pt x="51" y="13"/>
                    </a:lnTo>
                    <a:lnTo>
                      <a:pt x="56" y="10"/>
                    </a:lnTo>
                    <a:lnTo>
                      <a:pt x="58" y="9"/>
                    </a:lnTo>
                    <a:lnTo>
                      <a:pt x="63" y="7"/>
                    </a:lnTo>
                    <a:lnTo>
                      <a:pt x="66" y="7"/>
                    </a:lnTo>
                    <a:lnTo>
                      <a:pt x="70" y="9"/>
                    </a:lnTo>
                    <a:lnTo>
                      <a:pt x="75" y="12"/>
                    </a:lnTo>
                    <a:lnTo>
                      <a:pt x="78" y="14"/>
                    </a:lnTo>
                    <a:lnTo>
                      <a:pt x="82" y="14"/>
                    </a:lnTo>
                    <a:lnTo>
                      <a:pt x="94" y="13"/>
                    </a:lnTo>
                    <a:lnTo>
                      <a:pt x="97" y="13"/>
                    </a:lnTo>
                    <a:lnTo>
                      <a:pt x="95" y="14"/>
                    </a:lnTo>
                    <a:lnTo>
                      <a:pt x="94" y="14"/>
                    </a:lnTo>
                    <a:lnTo>
                      <a:pt x="92" y="15"/>
                    </a:lnTo>
                    <a:lnTo>
                      <a:pt x="82" y="15"/>
                    </a:lnTo>
                    <a:lnTo>
                      <a:pt x="89" y="21"/>
                    </a:lnTo>
                    <a:lnTo>
                      <a:pt x="100" y="21"/>
                    </a:lnTo>
                    <a:lnTo>
                      <a:pt x="102" y="23"/>
                    </a:lnTo>
                    <a:lnTo>
                      <a:pt x="102" y="24"/>
                    </a:lnTo>
                    <a:lnTo>
                      <a:pt x="104" y="26"/>
                    </a:lnTo>
                    <a:lnTo>
                      <a:pt x="112" y="26"/>
                    </a:lnTo>
                    <a:lnTo>
                      <a:pt x="114" y="27"/>
                    </a:lnTo>
                    <a:lnTo>
                      <a:pt x="115" y="28"/>
                    </a:lnTo>
                    <a:lnTo>
                      <a:pt x="117" y="28"/>
                    </a:lnTo>
                    <a:lnTo>
                      <a:pt x="118" y="29"/>
                    </a:lnTo>
                    <a:lnTo>
                      <a:pt x="118" y="31"/>
                    </a:lnTo>
                    <a:lnTo>
                      <a:pt x="117" y="32"/>
                    </a:lnTo>
                    <a:lnTo>
                      <a:pt x="115" y="34"/>
                    </a:lnTo>
                    <a:lnTo>
                      <a:pt x="113" y="34"/>
                    </a:lnTo>
                    <a:lnTo>
                      <a:pt x="110" y="33"/>
                    </a:lnTo>
                    <a:lnTo>
                      <a:pt x="108" y="31"/>
                    </a:lnTo>
                    <a:lnTo>
                      <a:pt x="105" y="31"/>
                    </a:lnTo>
                    <a:lnTo>
                      <a:pt x="105" y="34"/>
                    </a:lnTo>
                    <a:lnTo>
                      <a:pt x="84" y="31"/>
                    </a:lnTo>
                    <a:lnTo>
                      <a:pt x="63" y="29"/>
                    </a:lnTo>
                    <a:lnTo>
                      <a:pt x="58" y="27"/>
                    </a:lnTo>
                    <a:lnTo>
                      <a:pt x="55" y="24"/>
                    </a:lnTo>
                    <a:lnTo>
                      <a:pt x="53" y="23"/>
                    </a:lnTo>
                    <a:lnTo>
                      <a:pt x="41" y="23"/>
                    </a:lnTo>
                    <a:lnTo>
                      <a:pt x="30" y="21"/>
                    </a:lnTo>
                    <a:lnTo>
                      <a:pt x="16" y="21"/>
                    </a:lnTo>
                    <a:lnTo>
                      <a:pt x="14" y="19"/>
                    </a:lnTo>
                    <a:lnTo>
                      <a:pt x="11" y="17"/>
                    </a:lnTo>
                    <a:lnTo>
                      <a:pt x="9" y="13"/>
                    </a:lnTo>
                    <a:lnTo>
                      <a:pt x="6" y="12"/>
                    </a:lnTo>
                    <a:lnTo>
                      <a:pt x="4" y="9"/>
                    </a:lnTo>
                    <a:lnTo>
                      <a:pt x="0" y="9"/>
                    </a:lnTo>
                    <a:lnTo>
                      <a:pt x="0" y="8"/>
                    </a:lnTo>
                    <a:lnTo>
                      <a:pt x="2" y="7"/>
                    </a:lnTo>
                    <a:lnTo>
                      <a:pt x="6" y="3"/>
                    </a:lnTo>
                    <a:lnTo>
                      <a:pt x="9" y="2"/>
                    </a:lnTo>
                    <a:lnTo>
                      <a:pt x="10" y="2"/>
                    </a:lnTo>
                    <a:lnTo>
                      <a:pt x="13" y="3"/>
                    </a:lnTo>
                    <a:lnTo>
                      <a:pt x="15" y="3"/>
                    </a:lnTo>
                    <a:lnTo>
                      <a:pt x="18" y="2"/>
                    </a:lnTo>
                    <a:lnTo>
                      <a:pt x="1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" name="Freeform 1302"/>
              <p:cNvSpPr>
                <a:spLocks/>
              </p:cNvSpPr>
              <p:nvPr/>
            </p:nvSpPr>
            <p:spPr bwMode="auto">
              <a:xfrm>
                <a:off x="8642186" y="4629759"/>
                <a:ext cx="74611" cy="16580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34" y="3"/>
                  </a:cxn>
                  <a:cxn ang="0">
                    <a:pos x="30" y="5"/>
                  </a:cxn>
                  <a:cxn ang="0">
                    <a:pos x="27" y="6"/>
                  </a:cxn>
                  <a:cxn ang="0">
                    <a:pos x="24" y="8"/>
                  </a:cxn>
                  <a:cxn ang="0">
                    <a:pos x="1" y="8"/>
                  </a:cxn>
                  <a:cxn ang="0">
                    <a:pos x="0" y="6"/>
                  </a:cxn>
                  <a:cxn ang="0">
                    <a:pos x="0" y="3"/>
                  </a:cxn>
                  <a:cxn ang="0">
                    <a:pos x="2" y="1"/>
                  </a:cxn>
                  <a:cxn ang="0">
                    <a:pos x="11" y="1"/>
                  </a:cxn>
                  <a:cxn ang="0">
                    <a:pos x="15" y="3"/>
                  </a:cxn>
                  <a:cxn ang="0">
                    <a:pos x="17" y="3"/>
                  </a:cxn>
                  <a:cxn ang="0">
                    <a:pos x="20" y="4"/>
                  </a:cxn>
                  <a:cxn ang="0">
                    <a:pos x="27" y="4"/>
                  </a:cxn>
                  <a:cxn ang="0">
                    <a:pos x="31" y="3"/>
                  </a:cxn>
                  <a:cxn ang="0">
                    <a:pos x="36" y="0"/>
                  </a:cxn>
                </a:cxnLst>
                <a:rect l="0" t="0" r="r" b="b"/>
                <a:pathLst>
                  <a:path w="36" h="8">
                    <a:moveTo>
                      <a:pt x="36" y="0"/>
                    </a:moveTo>
                    <a:lnTo>
                      <a:pt x="34" y="3"/>
                    </a:lnTo>
                    <a:lnTo>
                      <a:pt x="30" y="5"/>
                    </a:lnTo>
                    <a:lnTo>
                      <a:pt x="27" y="6"/>
                    </a:lnTo>
                    <a:lnTo>
                      <a:pt x="24" y="8"/>
                    </a:lnTo>
                    <a:lnTo>
                      <a:pt x="1" y="8"/>
                    </a:lnTo>
                    <a:lnTo>
                      <a:pt x="0" y="6"/>
                    </a:lnTo>
                    <a:lnTo>
                      <a:pt x="0" y="3"/>
                    </a:lnTo>
                    <a:lnTo>
                      <a:pt x="2" y="1"/>
                    </a:lnTo>
                    <a:lnTo>
                      <a:pt x="11" y="1"/>
                    </a:lnTo>
                    <a:lnTo>
                      <a:pt x="15" y="3"/>
                    </a:lnTo>
                    <a:lnTo>
                      <a:pt x="17" y="3"/>
                    </a:lnTo>
                    <a:lnTo>
                      <a:pt x="20" y="4"/>
                    </a:lnTo>
                    <a:lnTo>
                      <a:pt x="27" y="4"/>
                    </a:lnTo>
                    <a:lnTo>
                      <a:pt x="31" y="3"/>
                    </a:lnTo>
                    <a:lnTo>
                      <a:pt x="3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" name="Freeform 1303"/>
              <p:cNvSpPr>
                <a:spLocks/>
              </p:cNvSpPr>
              <p:nvPr/>
            </p:nvSpPr>
            <p:spPr bwMode="auto">
              <a:xfrm>
                <a:off x="8569647" y="4631831"/>
                <a:ext cx="51814" cy="18653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25" y="0"/>
                  </a:cxn>
                  <a:cxn ang="0">
                    <a:pos x="25" y="7"/>
                  </a:cxn>
                  <a:cxn ang="0">
                    <a:pos x="21" y="7"/>
                  </a:cxn>
                  <a:cxn ang="0">
                    <a:pos x="17" y="5"/>
                  </a:cxn>
                  <a:cxn ang="0">
                    <a:pos x="15" y="7"/>
                  </a:cxn>
                  <a:cxn ang="0">
                    <a:pos x="14" y="8"/>
                  </a:cxn>
                  <a:cxn ang="0">
                    <a:pos x="11" y="9"/>
                  </a:cxn>
                  <a:cxn ang="0">
                    <a:pos x="6" y="9"/>
                  </a:cxn>
                  <a:cxn ang="0">
                    <a:pos x="2" y="8"/>
                  </a:cxn>
                  <a:cxn ang="0">
                    <a:pos x="1" y="8"/>
                  </a:cxn>
                  <a:cxn ang="0">
                    <a:pos x="0" y="7"/>
                  </a:cxn>
                  <a:cxn ang="0">
                    <a:pos x="0" y="4"/>
                  </a:cxn>
                  <a:cxn ang="0">
                    <a:pos x="1" y="3"/>
                  </a:cxn>
                  <a:cxn ang="0">
                    <a:pos x="12" y="3"/>
                  </a:cxn>
                  <a:cxn ang="0">
                    <a:pos x="15" y="4"/>
                  </a:cxn>
                  <a:cxn ang="0">
                    <a:pos x="15" y="0"/>
                  </a:cxn>
                </a:cxnLst>
                <a:rect l="0" t="0" r="r" b="b"/>
                <a:pathLst>
                  <a:path w="25" h="9">
                    <a:moveTo>
                      <a:pt x="15" y="0"/>
                    </a:moveTo>
                    <a:lnTo>
                      <a:pt x="25" y="0"/>
                    </a:lnTo>
                    <a:lnTo>
                      <a:pt x="25" y="7"/>
                    </a:lnTo>
                    <a:lnTo>
                      <a:pt x="21" y="7"/>
                    </a:lnTo>
                    <a:lnTo>
                      <a:pt x="17" y="5"/>
                    </a:lnTo>
                    <a:lnTo>
                      <a:pt x="15" y="7"/>
                    </a:lnTo>
                    <a:lnTo>
                      <a:pt x="14" y="8"/>
                    </a:lnTo>
                    <a:lnTo>
                      <a:pt x="11" y="9"/>
                    </a:lnTo>
                    <a:lnTo>
                      <a:pt x="6" y="9"/>
                    </a:lnTo>
                    <a:lnTo>
                      <a:pt x="2" y="8"/>
                    </a:lnTo>
                    <a:lnTo>
                      <a:pt x="1" y="8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1" y="3"/>
                    </a:lnTo>
                    <a:lnTo>
                      <a:pt x="12" y="3"/>
                    </a:lnTo>
                    <a:lnTo>
                      <a:pt x="15" y="4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" name="Freeform 1304"/>
              <p:cNvSpPr>
                <a:spLocks/>
              </p:cNvSpPr>
              <p:nvPr/>
            </p:nvSpPr>
            <p:spPr bwMode="auto">
              <a:xfrm>
                <a:off x="8623534" y="4656701"/>
                <a:ext cx="37305" cy="2487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3" y="0"/>
                  </a:cxn>
                  <a:cxn ang="0">
                    <a:pos x="13" y="2"/>
                  </a:cxn>
                  <a:cxn ang="0">
                    <a:pos x="18" y="7"/>
                  </a:cxn>
                  <a:cxn ang="0">
                    <a:pos x="18" y="10"/>
                  </a:cxn>
                  <a:cxn ang="0">
                    <a:pos x="15" y="12"/>
                  </a:cxn>
                  <a:cxn ang="0">
                    <a:pos x="13" y="12"/>
                  </a:cxn>
                  <a:cxn ang="0">
                    <a:pos x="11" y="10"/>
                  </a:cxn>
                  <a:cxn ang="0">
                    <a:pos x="11" y="7"/>
                  </a:cxn>
                  <a:cxn ang="0">
                    <a:pos x="4" y="7"/>
                  </a:cxn>
                  <a:cxn ang="0">
                    <a:pos x="1" y="6"/>
                  </a:cxn>
                  <a:cxn ang="0">
                    <a:pos x="0" y="5"/>
                  </a:cxn>
                  <a:cxn ang="0">
                    <a:pos x="0" y="1"/>
                  </a:cxn>
                  <a:cxn ang="0">
                    <a:pos x="3" y="0"/>
                  </a:cxn>
                </a:cxnLst>
                <a:rect l="0" t="0" r="r" b="b"/>
                <a:pathLst>
                  <a:path w="18" h="12">
                    <a:moveTo>
                      <a:pt x="3" y="0"/>
                    </a:moveTo>
                    <a:lnTo>
                      <a:pt x="13" y="0"/>
                    </a:lnTo>
                    <a:lnTo>
                      <a:pt x="13" y="2"/>
                    </a:lnTo>
                    <a:lnTo>
                      <a:pt x="18" y="7"/>
                    </a:lnTo>
                    <a:lnTo>
                      <a:pt x="18" y="10"/>
                    </a:lnTo>
                    <a:lnTo>
                      <a:pt x="15" y="12"/>
                    </a:lnTo>
                    <a:lnTo>
                      <a:pt x="13" y="12"/>
                    </a:lnTo>
                    <a:lnTo>
                      <a:pt x="11" y="10"/>
                    </a:lnTo>
                    <a:lnTo>
                      <a:pt x="11" y="7"/>
                    </a:lnTo>
                    <a:lnTo>
                      <a:pt x="4" y="7"/>
                    </a:lnTo>
                    <a:lnTo>
                      <a:pt x="1" y="6"/>
                    </a:lnTo>
                    <a:lnTo>
                      <a:pt x="0" y="5"/>
                    </a:lnTo>
                    <a:lnTo>
                      <a:pt x="0" y="1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" name="Freeform 1305"/>
              <p:cNvSpPr>
                <a:spLocks/>
              </p:cNvSpPr>
              <p:nvPr/>
            </p:nvSpPr>
            <p:spPr bwMode="auto">
              <a:xfrm>
                <a:off x="8550996" y="4631831"/>
                <a:ext cx="14508" cy="1450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0"/>
                  </a:cxn>
                  <a:cxn ang="0">
                    <a:pos x="5" y="2"/>
                  </a:cxn>
                  <a:cxn ang="0">
                    <a:pos x="6" y="3"/>
                  </a:cxn>
                  <a:cxn ang="0">
                    <a:pos x="7" y="3"/>
                  </a:cxn>
                  <a:cxn ang="0">
                    <a:pos x="6" y="5"/>
                  </a:cxn>
                  <a:cxn ang="0">
                    <a:pos x="5" y="7"/>
                  </a:cxn>
                  <a:cxn ang="0">
                    <a:pos x="2" y="7"/>
                  </a:cxn>
                  <a:cxn ang="0">
                    <a:pos x="0" y="4"/>
                  </a:cxn>
                  <a:cxn ang="0">
                    <a:pos x="0" y="0"/>
                  </a:cxn>
                </a:cxnLst>
                <a:rect l="0" t="0" r="r" b="b"/>
                <a:pathLst>
                  <a:path w="7" h="7">
                    <a:moveTo>
                      <a:pt x="0" y="0"/>
                    </a:moveTo>
                    <a:lnTo>
                      <a:pt x="5" y="0"/>
                    </a:lnTo>
                    <a:lnTo>
                      <a:pt x="5" y="2"/>
                    </a:lnTo>
                    <a:lnTo>
                      <a:pt x="6" y="3"/>
                    </a:lnTo>
                    <a:lnTo>
                      <a:pt x="7" y="3"/>
                    </a:lnTo>
                    <a:lnTo>
                      <a:pt x="6" y="5"/>
                    </a:lnTo>
                    <a:lnTo>
                      <a:pt x="5" y="7"/>
                    </a:lnTo>
                    <a:lnTo>
                      <a:pt x="2" y="7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" name="Freeform 1306"/>
              <p:cNvSpPr>
                <a:spLocks/>
              </p:cNvSpPr>
              <p:nvPr/>
            </p:nvSpPr>
            <p:spPr bwMode="auto">
              <a:xfrm>
                <a:off x="8729232" y="4638049"/>
                <a:ext cx="87046" cy="45595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37" y="0"/>
                  </a:cxn>
                  <a:cxn ang="0">
                    <a:pos x="42" y="1"/>
                  </a:cxn>
                  <a:cxn ang="0">
                    <a:pos x="36" y="6"/>
                  </a:cxn>
                  <a:cxn ang="0">
                    <a:pos x="26" y="9"/>
                  </a:cxn>
                  <a:cxn ang="0">
                    <a:pos x="18" y="10"/>
                  </a:cxn>
                  <a:cxn ang="0">
                    <a:pos x="17" y="10"/>
                  </a:cxn>
                  <a:cxn ang="0">
                    <a:pos x="17" y="15"/>
                  </a:cxn>
                  <a:cxn ang="0">
                    <a:pos x="14" y="17"/>
                  </a:cxn>
                  <a:cxn ang="0">
                    <a:pos x="11" y="20"/>
                  </a:cxn>
                  <a:cxn ang="0">
                    <a:pos x="3" y="22"/>
                  </a:cxn>
                  <a:cxn ang="0">
                    <a:pos x="0" y="20"/>
                  </a:cxn>
                  <a:cxn ang="0">
                    <a:pos x="0" y="15"/>
                  </a:cxn>
                  <a:cxn ang="0">
                    <a:pos x="4" y="11"/>
                  </a:cxn>
                  <a:cxn ang="0">
                    <a:pos x="9" y="9"/>
                  </a:cxn>
                  <a:cxn ang="0">
                    <a:pos x="12" y="9"/>
                  </a:cxn>
                  <a:cxn ang="0">
                    <a:pos x="14" y="7"/>
                  </a:cxn>
                  <a:cxn ang="0">
                    <a:pos x="16" y="7"/>
                  </a:cxn>
                  <a:cxn ang="0">
                    <a:pos x="16" y="4"/>
                  </a:cxn>
                  <a:cxn ang="0">
                    <a:pos x="22" y="1"/>
                  </a:cxn>
                  <a:cxn ang="0">
                    <a:pos x="29" y="0"/>
                  </a:cxn>
                </a:cxnLst>
                <a:rect l="0" t="0" r="r" b="b"/>
                <a:pathLst>
                  <a:path w="42" h="22">
                    <a:moveTo>
                      <a:pt x="29" y="0"/>
                    </a:moveTo>
                    <a:lnTo>
                      <a:pt x="37" y="0"/>
                    </a:lnTo>
                    <a:lnTo>
                      <a:pt x="42" y="1"/>
                    </a:lnTo>
                    <a:lnTo>
                      <a:pt x="36" y="6"/>
                    </a:lnTo>
                    <a:lnTo>
                      <a:pt x="26" y="9"/>
                    </a:lnTo>
                    <a:lnTo>
                      <a:pt x="18" y="10"/>
                    </a:lnTo>
                    <a:lnTo>
                      <a:pt x="17" y="10"/>
                    </a:lnTo>
                    <a:lnTo>
                      <a:pt x="17" y="15"/>
                    </a:lnTo>
                    <a:lnTo>
                      <a:pt x="14" y="17"/>
                    </a:lnTo>
                    <a:lnTo>
                      <a:pt x="11" y="20"/>
                    </a:lnTo>
                    <a:lnTo>
                      <a:pt x="3" y="22"/>
                    </a:lnTo>
                    <a:lnTo>
                      <a:pt x="0" y="20"/>
                    </a:lnTo>
                    <a:lnTo>
                      <a:pt x="0" y="15"/>
                    </a:lnTo>
                    <a:lnTo>
                      <a:pt x="4" y="11"/>
                    </a:lnTo>
                    <a:lnTo>
                      <a:pt x="9" y="9"/>
                    </a:lnTo>
                    <a:lnTo>
                      <a:pt x="12" y="9"/>
                    </a:lnTo>
                    <a:lnTo>
                      <a:pt x="14" y="7"/>
                    </a:lnTo>
                    <a:lnTo>
                      <a:pt x="16" y="7"/>
                    </a:lnTo>
                    <a:lnTo>
                      <a:pt x="16" y="4"/>
                    </a:lnTo>
                    <a:lnTo>
                      <a:pt x="22" y="1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" name="Freeform 1307"/>
              <p:cNvSpPr>
                <a:spLocks/>
              </p:cNvSpPr>
              <p:nvPr/>
            </p:nvSpPr>
            <p:spPr bwMode="auto">
              <a:xfrm>
                <a:off x="8789335" y="4505408"/>
                <a:ext cx="24870" cy="20725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5" y="0"/>
                  </a:cxn>
                  <a:cxn ang="0">
                    <a:pos x="7" y="1"/>
                  </a:cxn>
                  <a:cxn ang="0">
                    <a:pos x="12" y="3"/>
                  </a:cxn>
                  <a:cxn ang="0">
                    <a:pos x="12" y="6"/>
                  </a:cxn>
                  <a:cxn ang="0">
                    <a:pos x="10" y="7"/>
                  </a:cxn>
                  <a:cxn ang="0">
                    <a:pos x="9" y="10"/>
                  </a:cxn>
                  <a:cxn ang="0">
                    <a:pos x="8" y="10"/>
                  </a:cxn>
                  <a:cxn ang="0">
                    <a:pos x="3" y="7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3" y="0"/>
                  </a:cxn>
                </a:cxnLst>
                <a:rect l="0" t="0" r="r" b="b"/>
                <a:pathLst>
                  <a:path w="12" h="10">
                    <a:moveTo>
                      <a:pt x="3" y="0"/>
                    </a:moveTo>
                    <a:lnTo>
                      <a:pt x="5" y="0"/>
                    </a:lnTo>
                    <a:lnTo>
                      <a:pt x="7" y="1"/>
                    </a:lnTo>
                    <a:lnTo>
                      <a:pt x="12" y="3"/>
                    </a:lnTo>
                    <a:lnTo>
                      <a:pt x="12" y="6"/>
                    </a:lnTo>
                    <a:lnTo>
                      <a:pt x="10" y="7"/>
                    </a:lnTo>
                    <a:lnTo>
                      <a:pt x="9" y="10"/>
                    </a:lnTo>
                    <a:lnTo>
                      <a:pt x="8" y="10"/>
                    </a:lnTo>
                    <a:lnTo>
                      <a:pt x="3" y="7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" name="Freeform 1309"/>
              <p:cNvSpPr>
                <a:spLocks/>
              </p:cNvSpPr>
              <p:nvPr/>
            </p:nvSpPr>
            <p:spPr bwMode="auto">
              <a:xfrm>
                <a:off x="8824569" y="4374836"/>
                <a:ext cx="26945" cy="68394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6" y="7"/>
                  </a:cxn>
                  <a:cxn ang="0">
                    <a:pos x="10" y="10"/>
                  </a:cxn>
                  <a:cxn ang="0">
                    <a:pos x="13" y="11"/>
                  </a:cxn>
                  <a:cxn ang="0">
                    <a:pos x="13" y="12"/>
                  </a:cxn>
                  <a:cxn ang="0">
                    <a:pos x="12" y="14"/>
                  </a:cxn>
                  <a:cxn ang="0">
                    <a:pos x="10" y="15"/>
                  </a:cxn>
                  <a:cxn ang="0">
                    <a:pos x="10" y="17"/>
                  </a:cxn>
                  <a:cxn ang="0">
                    <a:pos x="12" y="20"/>
                  </a:cxn>
                  <a:cxn ang="0">
                    <a:pos x="12" y="22"/>
                  </a:cxn>
                  <a:cxn ang="0">
                    <a:pos x="11" y="22"/>
                  </a:cxn>
                  <a:cxn ang="0">
                    <a:pos x="8" y="24"/>
                  </a:cxn>
                  <a:cxn ang="0">
                    <a:pos x="3" y="24"/>
                  </a:cxn>
                  <a:cxn ang="0">
                    <a:pos x="3" y="26"/>
                  </a:cxn>
                  <a:cxn ang="0">
                    <a:pos x="5" y="29"/>
                  </a:cxn>
                  <a:cxn ang="0">
                    <a:pos x="8" y="33"/>
                  </a:cxn>
                  <a:cxn ang="0">
                    <a:pos x="6" y="33"/>
                  </a:cxn>
                  <a:cxn ang="0">
                    <a:pos x="5" y="30"/>
                  </a:cxn>
                  <a:cxn ang="0">
                    <a:pos x="3" y="29"/>
                  </a:cxn>
                  <a:cxn ang="0">
                    <a:pos x="2" y="26"/>
                  </a:cxn>
                  <a:cxn ang="0">
                    <a:pos x="2" y="16"/>
                  </a:cxn>
                  <a:cxn ang="0">
                    <a:pos x="1" y="15"/>
                  </a:cxn>
                  <a:cxn ang="0">
                    <a:pos x="0" y="12"/>
                  </a:cxn>
                  <a:cxn ang="0">
                    <a:pos x="0" y="4"/>
                  </a:cxn>
                  <a:cxn ang="0">
                    <a:pos x="3" y="0"/>
                  </a:cxn>
                </a:cxnLst>
                <a:rect l="0" t="0" r="r" b="b"/>
                <a:pathLst>
                  <a:path w="13" h="33">
                    <a:moveTo>
                      <a:pt x="3" y="0"/>
                    </a:moveTo>
                    <a:lnTo>
                      <a:pt x="6" y="7"/>
                    </a:lnTo>
                    <a:lnTo>
                      <a:pt x="10" y="10"/>
                    </a:lnTo>
                    <a:lnTo>
                      <a:pt x="13" y="11"/>
                    </a:lnTo>
                    <a:lnTo>
                      <a:pt x="13" y="12"/>
                    </a:lnTo>
                    <a:lnTo>
                      <a:pt x="12" y="14"/>
                    </a:lnTo>
                    <a:lnTo>
                      <a:pt x="10" y="15"/>
                    </a:lnTo>
                    <a:lnTo>
                      <a:pt x="10" y="17"/>
                    </a:lnTo>
                    <a:lnTo>
                      <a:pt x="12" y="20"/>
                    </a:lnTo>
                    <a:lnTo>
                      <a:pt x="12" y="22"/>
                    </a:lnTo>
                    <a:lnTo>
                      <a:pt x="11" y="22"/>
                    </a:lnTo>
                    <a:lnTo>
                      <a:pt x="8" y="24"/>
                    </a:lnTo>
                    <a:lnTo>
                      <a:pt x="3" y="24"/>
                    </a:lnTo>
                    <a:lnTo>
                      <a:pt x="3" y="26"/>
                    </a:lnTo>
                    <a:lnTo>
                      <a:pt x="5" y="29"/>
                    </a:lnTo>
                    <a:lnTo>
                      <a:pt x="8" y="33"/>
                    </a:lnTo>
                    <a:lnTo>
                      <a:pt x="6" y="33"/>
                    </a:lnTo>
                    <a:lnTo>
                      <a:pt x="5" y="30"/>
                    </a:lnTo>
                    <a:lnTo>
                      <a:pt x="3" y="29"/>
                    </a:lnTo>
                    <a:lnTo>
                      <a:pt x="2" y="26"/>
                    </a:lnTo>
                    <a:lnTo>
                      <a:pt x="2" y="16"/>
                    </a:lnTo>
                    <a:lnTo>
                      <a:pt x="1" y="15"/>
                    </a:lnTo>
                    <a:lnTo>
                      <a:pt x="0" y="12"/>
                    </a:lnTo>
                    <a:lnTo>
                      <a:pt x="0" y="4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" name="Freeform 1310"/>
              <p:cNvSpPr>
                <a:spLocks/>
              </p:cNvSpPr>
              <p:nvPr/>
            </p:nvSpPr>
            <p:spPr bwMode="auto">
              <a:xfrm>
                <a:off x="8884672" y="4706442"/>
                <a:ext cx="33161" cy="1243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16" y="0"/>
                  </a:cxn>
                  <a:cxn ang="0">
                    <a:pos x="16" y="6"/>
                  </a:cxn>
                  <a:cxn ang="0">
                    <a:pos x="8" y="6"/>
                  </a:cxn>
                  <a:cxn ang="0">
                    <a:pos x="5" y="5"/>
                  </a:cxn>
                  <a:cxn ang="0">
                    <a:pos x="0" y="2"/>
                  </a:cxn>
                  <a:cxn ang="0">
                    <a:pos x="5" y="1"/>
                  </a:cxn>
                  <a:cxn ang="0">
                    <a:pos x="8" y="1"/>
                  </a:cxn>
                  <a:cxn ang="0">
                    <a:pos x="12" y="0"/>
                  </a:cxn>
                </a:cxnLst>
                <a:rect l="0" t="0" r="r" b="b"/>
                <a:pathLst>
                  <a:path w="16" h="6">
                    <a:moveTo>
                      <a:pt x="12" y="0"/>
                    </a:moveTo>
                    <a:lnTo>
                      <a:pt x="16" y="0"/>
                    </a:lnTo>
                    <a:lnTo>
                      <a:pt x="16" y="6"/>
                    </a:lnTo>
                    <a:lnTo>
                      <a:pt x="8" y="6"/>
                    </a:lnTo>
                    <a:lnTo>
                      <a:pt x="5" y="5"/>
                    </a:lnTo>
                    <a:lnTo>
                      <a:pt x="0" y="2"/>
                    </a:lnTo>
                    <a:lnTo>
                      <a:pt x="5" y="1"/>
                    </a:lnTo>
                    <a:lnTo>
                      <a:pt x="8" y="1"/>
                    </a:lnTo>
                    <a:lnTo>
                      <a:pt x="1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" name="Freeform 1311"/>
              <p:cNvSpPr>
                <a:spLocks/>
              </p:cNvSpPr>
              <p:nvPr/>
            </p:nvSpPr>
            <p:spPr bwMode="auto">
              <a:xfrm>
                <a:off x="8698145" y="4194527"/>
                <a:ext cx="107772" cy="101554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46" y="8"/>
                  </a:cxn>
                  <a:cxn ang="0">
                    <a:pos x="51" y="25"/>
                  </a:cxn>
                  <a:cxn ang="0">
                    <a:pos x="52" y="33"/>
                  </a:cxn>
                  <a:cxn ang="0">
                    <a:pos x="49" y="36"/>
                  </a:cxn>
                  <a:cxn ang="0">
                    <a:pos x="48" y="42"/>
                  </a:cxn>
                  <a:cxn ang="0">
                    <a:pos x="43" y="35"/>
                  </a:cxn>
                  <a:cxn ang="0">
                    <a:pos x="42" y="33"/>
                  </a:cxn>
                  <a:cxn ang="0">
                    <a:pos x="39" y="33"/>
                  </a:cxn>
                  <a:cxn ang="0">
                    <a:pos x="38" y="35"/>
                  </a:cxn>
                  <a:cxn ang="0">
                    <a:pos x="42" y="42"/>
                  </a:cxn>
                  <a:cxn ang="0">
                    <a:pos x="41" y="48"/>
                  </a:cxn>
                  <a:cxn ang="0">
                    <a:pos x="38" y="49"/>
                  </a:cxn>
                  <a:cxn ang="0">
                    <a:pos x="36" y="45"/>
                  </a:cxn>
                  <a:cxn ang="0">
                    <a:pos x="32" y="47"/>
                  </a:cxn>
                  <a:cxn ang="0">
                    <a:pos x="24" y="42"/>
                  </a:cxn>
                  <a:cxn ang="0">
                    <a:pos x="23" y="31"/>
                  </a:cxn>
                  <a:cxn ang="0">
                    <a:pos x="24" y="28"/>
                  </a:cxn>
                  <a:cxn ang="0">
                    <a:pos x="18" y="25"/>
                  </a:cxn>
                  <a:cxn ang="0">
                    <a:pos x="17" y="29"/>
                  </a:cxn>
                  <a:cxn ang="0">
                    <a:pos x="14" y="29"/>
                  </a:cxn>
                  <a:cxn ang="0">
                    <a:pos x="10" y="28"/>
                  </a:cxn>
                  <a:cxn ang="0">
                    <a:pos x="7" y="30"/>
                  </a:cxn>
                  <a:cxn ang="0">
                    <a:pos x="5" y="35"/>
                  </a:cxn>
                  <a:cxn ang="0">
                    <a:pos x="3" y="40"/>
                  </a:cxn>
                  <a:cxn ang="0">
                    <a:pos x="2" y="35"/>
                  </a:cxn>
                  <a:cxn ang="0">
                    <a:pos x="3" y="33"/>
                  </a:cxn>
                  <a:cxn ang="0">
                    <a:pos x="2" y="30"/>
                  </a:cxn>
                  <a:cxn ang="0">
                    <a:pos x="2" y="26"/>
                  </a:cxn>
                  <a:cxn ang="0">
                    <a:pos x="3" y="23"/>
                  </a:cxn>
                  <a:cxn ang="0">
                    <a:pos x="5" y="20"/>
                  </a:cxn>
                  <a:cxn ang="0">
                    <a:pos x="9" y="18"/>
                  </a:cxn>
                  <a:cxn ang="0">
                    <a:pos x="12" y="14"/>
                  </a:cxn>
                  <a:cxn ang="0">
                    <a:pos x="18" y="13"/>
                  </a:cxn>
                  <a:cxn ang="0">
                    <a:pos x="21" y="16"/>
                  </a:cxn>
                  <a:cxn ang="0">
                    <a:pos x="26" y="18"/>
                  </a:cxn>
                  <a:cxn ang="0">
                    <a:pos x="27" y="14"/>
                  </a:cxn>
                  <a:cxn ang="0">
                    <a:pos x="28" y="11"/>
                  </a:cxn>
                  <a:cxn ang="0">
                    <a:pos x="32" y="10"/>
                  </a:cxn>
                  <a:cxn ang="0">
                    <a:pos x="36" y="9"/>
                  </a:cxn>
                  <a:cxn ang="0">
                    <a:pos x="37" y="4"/>
                  </a:cxn>
                  <a:cxn ang="0">
                    <a:pos x="38" y="0"/>
                  </a:cxn>
                </a:cxnLst>
                <a:rect l="0" t="0" r="r" b="b"/>
                <a:pathLst>
                  <a:path w="52" h="49">
                    <a:moveTo>
                      <a:pt x="38" y="0"/>
                    </a:moveTo>
                    <a:lnTo>
                      <a:pt x="41" y="0"/>
                    </a:lnTo>
                    <a:lnTo>
                      <a:pt x="43" y="3"/>
                    </a:lnTo>
                    <a:lnTo>
                      <a:pt x="46" y="8"/>
                    </a:lnTo>
                    <a:lnTo>
                      <a:pt x="49" y="16"/>
                    </a:lnTo>
                    <a:lnTo>
                      <a:pt x="51" y="25"/>
                    </a:lnTo>
                    <a:lnTo>
                      <a:pt x="52" y="30"/>
                    </a:lnTo>
                    <a:lnTo>
                      <a:pt x="52" y="33"/>
                    </a:lnTo>
                    <a:lnTo>
                      <a:pt x="51" y="34"/>
                    </a:lnTo>
                    <a:lnTo>
                      <a:pt x="49" y="36"/>
                    </a:lnTo>
                    <a:lnTo>
                      <a:pt x="48" y="38"/>
                    </a:lnTo>
                    <a:lnTo>
                      <a:pt x="48" y="42"/>
                    </a:lnTo>
                    <a:lnTo>
                      <a:pt x="44" y="38"/>
                    </a:lnTo>
                    <a:lnTo>
                      <a:pt x="43" y="35"/>
                    </a:lnTo>
                    <a:lnTo>
                      <a:pt x="43" y="33"/>
                    </a:lnTo>
                    <a:lnTo>
                      <a:pt x="42" y="33"/>
                    </a:lnTo>
                    <a:lnTo>
                      <a:pt x="41" y="31"/>
                    </a:lnTo>
                    <a:lnTo>
                      <a:pt x="39" y="33"/>
                    </a:lnTo>
                    <a:lnTo>
                      <a:pt x="39" y="34"/>
                    </a:lnTo>
                    <a:lnTo>
                      <a:pt x="38" y="35"/>
                    </a:lnTo>
                    <a:lnTo>
                      <a:pt x="38" y="38"/>
                    </a:lnTo>
                    <a:lnTo>
                      <a:pt x="42" y="42"/>
                    </a:lnTo>
                    <a:lnTo>
                      <a:pt x="42" y="45"/>
                    </a:lnTo>
                    <a:lnTo>
                      <a:pt x="41" y="48"/>
                    </a:lnTo>
                    <a:lnTo>
                      <a:pt x="39" y="49"/>
                    </a:lnTo>
                    <a:lnTo>
                      <a:pt x="38" y="49"/>
                    </a:lnTo>
                    <a:lnTo>
                      <a:pt x="36" y="47"/>
                    </a:lnTo>
                    <a:lnTo>
                      <a:pt x="36" y="45"/>
                    </a:lnTo>
                    <a:lnTo>
                      <a:pt x="34" y="47"/>
                    </a:lnTo>
                    <a:lnTo>
                      <a:pt x="32" y="47"/>
                    </a:lnTo>
                    <a:lnTo>
                      <a:pt x="27" y="44"/>
                    </a:lnTo>
                    <a:lnTo>
                      <a:pt x="24" y="42"/>
                    </a:lnTo>
                    <a:lnTo>
                      <a:pt x="23" y="38"/>
                    </a:lnTo>
                    <a:lnTo>
                      <a:pt x="23" y="31"/>
                    </a:lnTo>
                    <a:lnTo>
                      <a:pt x="24" y="30"/>
                    </a:lnTo>
                    <a:lnTo>
                      <a:pt x="24" y="28"/>
                    </a:lnTo>
                    <a:lnTo>
                      <a:pt x="23" y="25"/>
                    </a:lnTo>
                    <a:lnTo>
                      <a:pt x="18" y="25"/>
                    </a:lnTo>
                    <a:lnTo>
                      <a:pt x="18" y="29"/>
                    </a:lnTo>
                    <a:lnTo>
                      <a:pt x="17" y="29"/>
                    </a:lnTo>
                    <a:lnTo>
                      <a:pt x="14" y="26"/>
                    </a:lnTo>
                    <a:lnTo>
                      <a:pt x="14" y="29"/>
                    </a:lnTo>
                    <a:lnTo>
                      <a:pt x="12" y="29"/>
                    </a:lnTo>
                    <a:lnTo>
                      <a:pt x="10" y="28"/>
                    </a:lnTo>
                    <a:lnTo>
                      <a:pt x="9" y="25"/>
                    </a:lnTo>
                    <a:lnTo>
                      <a:pt x="7" y="30"/>
                    </a:lnTo>
                    <a:lnTo>
                      <a:pt x="7" y="33"/>
                    </a:lnTo>
                    <a:lnTo>
                      <a:pt x="5" y="35"/>
                    </a:lnTo>
                    <a:lnTo>
                      <a:pt x="5" y="38"/>
                    </a:lnTo>
                    <a:lnTo>
                      <a:pt x="3" y="40"/>
                    </a:lnTo>
                    <a:lnTo>
                      <a:pt x="2" y="40"/>
                    </a:lnTo>
                    <a:lnTo>
                      <a:pt x="2" y="35"/>
                    </a:lnTo>
                    <a:lnTo>
                      <a:pt x="3" y="34"/>
                    </a:lnTo>
                    <a:lnTo>
                      <a:pt x="3" y="33"/>
                    </a:lnTo>
                    <a:lnTo>
                      <a:pt x="2" y="31"/>
                    </a:lnTo>
                    <a:lnTo>
                      <a:pt x="2" y="30"/>
                    </a:lnTo>
                    <a:lnTo>
                      <a:pt x="0" y="29"/>
                    </a:lnTo>
                    <a:lnTo>
                      <a:pt x="2" y="26"/>
                    </a:lnTo>
                    <a:lnTo>
                      <a:pt x="2" y="25"/>
                    </a:lnTo>
                    <a:lnTo>
                      <a:pt x="3" y="23"/>
                    </a:lnTo>
                    <a:lnTo>
                      <a:pt x="3" y="20"/>
                    </a:lnTo>
                    <a:lnTo>
                      <a:pt x="5" y="20"/>
                    </a:lnTo>
                    <a:lnTo>
                      <a:pt x="8" y="19"/>
                    </a:lnTo>
                    <a:lnTo>
                      <a:pt x="9" y="18"/>
                    </a:lnTo>
                    <a:lnTo>
                      <a:pt x="10" y="15"/>
                    </a:lnTo>
                    <a:lnTo>
                      <a:pt x="12" y="14"/>
                    </a:lnTo>
                    <a:lnTo>
                      <a:pt x="14" y="13"/>
                    </a:lnTo>
                    <a:lnTo>
                      <a:pt x="18" y="13"/>
                    </a:lnTo>
                    <a:lnTo>
                      <a:pt x="19" y="14"/>
                    </a:lnTo>
                    <a:lnTo>
                      <a:pt x="21" y="16"/>
                    </a:lnTo>
                    <a:lnTo>
                      <a:pt x="22" y="18"/>
                    </a:lnTo>
                    <a:lnTo>
                      <a:pt x="26" y="18"/>
                    </a:lnTo>
                    <a:lnTo>
                      <a:pt x="26" y="15"/>
                    </a:lnTo>
                    <a:lnTo>
                      <a:pt x="27" y="14"/>
                    </a:lnTo>
                    <a:lnTo>
                      <a:pt x="28" y="14"/>
                    </a:lnTo>
                    <a:lnTo>
                      <a:pt x="28" y="11"/>
                    </a:lnTo>
                    <a:lnTo>
                      <a:pt x="31" y="10"/>
                    </a:lnTo>
                    <a:lnTo>
                      <a:pt x="32" y="10"/>
                    </a:lnTo>
                    <a:lnTo>
                      <a:pt x="34" y="9"/>
                    </a:lnTo>
                    <a:lnTo>
                      <a:pt x="36" y="9"/>
                    </a:lnTo>
                    <a:lnTo>
                      <a:pt x="37" y="8"/>
                    </a:lnTo>
                    <a:lnTo>
                      <a:pt x="37" y="4"/>
                    </a:lnTo>
                    <a:lnTo>
                      <a:pt x="38" y="3"/>
                    </a:lnTo>
                    <a:lnTo>
                      <a:pt x="3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" name="Freeform 1312"/>
              <p:cNvSpPr>
                <a:spLocks/>
              </p:cNvSpPr>
              <p:nvPr/>
            </p:nvSpPr>
            <p:spPr bwMode="auto">
              <a:xfrm>
                <a:off x="8594517" y="4165511"/>
                <a:ext cx="55960" cy="58030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24" y="3"/>
                  </a:cxn>
                  <a:cxn ang="0">
                    <a:pos x="25" y="4"/>
                  </a:cxn>
                  <a:cxn ang="0">
                    <a:pos x="25" y="5"/>
                  </a:cxn>
                  <a:cxn ang="0">
                    <a:pos x="27" y="6"/>
                  </a:cxn>
                  <a:cxn ang="0">
                    <a:pos x="24" y="9"/>
                  </a:cxn>
                  <a:cxn ang="0">
                    <a:pos x="23" y="9"/>
                  </a:cxn>
                  <a:cxn ang="0">
                    <a:pos x="23" y="10"/>
                  </a:cxn>
                  <a:cxn ang="0">
                    <a:pos x="20" y="11"/>
                  </a:cxn>
                  <a:cxn ang="0">
                    <a:pos x="19" y="13"/>
                  </a:cxn>
                  <a:cxn ang="0">
                    <a:pos x="17" y="13"/>
                  </a:cxn>
                  <a:cxn ang="0">
                    <a:pos x="15" y="17"/>
                  </a:cxn>
                  <a:cxn ang="0">
                    <a:pos x="10" y="24"/>
                  </a:cxn>
                  <a:cxn ang="0">
                    <a:pos x="7" y="27"/>
                  </a:cxn>
                  <a:cxn ang="0">
                    <a:pos x="4" y="28"/>
                  </a:cxn>
                  <a:cxn ang="0">
                    <a:pos x="0" y="28"/>
                  </a:cxn>
                  <a:cxn ang="0">
                    <a:pos x="5" y="20"/>
                  </a:cxn>
                  <a:cxn ang="0">
                    <a:pos x="18" y="10"/>
                  </a:cxn>
                  <a:cxn ang="0">
                    <a:pos x="22" y="5"/>
                  </a:cxn>
                  <a:cxn ang="0">
                    <a:pos x="23" y="4"/>
                  </a:cxn>
                  <a:cxn ang="0">
                    <a:pos x="23" y="1"/>
                  </a:cxn>
                  <a:cxn ang="0">
                    <a:pos x="24" y="0"/>
                  </a:cxn>
                </a:cxnLst>
                <a:rect l="0" t="0" r="r" b="b"/>
                <a:pathLst>
                  <a:path w="27" h="28">
                    <a:moveTo>
                      <a:pt x="24" y="0"/>
                    </a:moveTo>
                    <a:lnTo>
                      <a:pt x="24" y="3"/>
                    </a:lnTo>
                    <a:lnTo>
                      <a:pt x="25" y="4"/>
                    </a:lnTo>
                    <a:lnTo>
                      <a:pt x="25" y="5"/>
                    </a:lnTo>
                    <a:lnTo>
                      <a:pt x="27" y="6"/>
                    </a:lnTo>
                    <a:lnTo>
                      <a:pt x="24" y="9"/>
                    </a:lnTo>
                    <a:lnTo>
                      <a:pt x="23" y="9"/>
                    </a:lnTo>
                    <a:lnTo>
                      <a:pt x="23" y="10"/>
                    </a:lnTo>
                    <a:lnTo>
                      <a:pt x="20" y="11"/>
                    </a:lnTo>
                    <a:lnTo>
                      <a:pt x="19" y="13"/>
                    </a:lnTo>
                    <a:lnTo>
                      <a:pt x="17" y="13"/>
                    </a:lnTo>
                    <a:lnTo>
                      <a:pt x="15" y="17"/>
                    </a:lnTo>
                    <a:lnTo>
                      <a:pt x="10" y="24"/>
                    </a:lnTo>
                    <a:lnTo>
                      <a:pt x="7" y="27"/>
                    </a:lnTo>
                    <a:lnTo>
                      <a:pt x="4" y="28"/>
                    </a:lnTo>
                    <a:lnTo>
                      <a:pt x="0" y="28"/>
                    </a:lnTo>
                    <a:lnTo>
                      <a:pt x="5" y="20"/>
                    </a:lnTo>
                    <a:lnTo>
                      <a:pt x="18" y="10"/>
                    </a:lnTo>
                    <a:lnTo>
                      <a:pt x="22" y="5"/>
                    </a:lnTo>
                    <a:lnTo>
                      <a:pt x="23" y="4"/>
                    </a:lnTo>
                    <a:lnTo>
                      <a:pt x="23" y="1"/>
                    </a:lnTo>
                    <a:lnTo>
                      <a:pt x="2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" name="Freeform 1313"/>
              <p:cNvSpPr>
                <a:spLocks/>
              </p:cNvSpPr>
              <p:nvPr/>
            </p:nvSpPr>
            <p:spPr bwMode="auto">
              <a:xfrm>
                <a:off x="8640113" y="3981055"/>
                <a:ext cx="101556" cy="149221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0" y="4"/>
                  </a:cxn>
                  <a:cxn ang="0">
                    <a:pos x="15" y="6"/>
                  </a:cxn>
                  <a:cxn ang="0">
                    <a:pos x="18" y="4"/>
                  </a:cxn>
                  <a:cxn ang="0">
                    <a:pos x="20" y="7"/>
                  </a:cxn>
                  <a:cxn ang="0">
                    <a:pos x="22" y="15"/>
                  </a:cxn>
                  <a:cxn ang="0">
                    <a:pos x="23" y="28"/>
                  </a:cxn>
                  <a:cxn ang="0">
                    <a:pos x="18" y="34"/>
                  </a:cxn>
                  <a:cxn ang="0">
                    <a:pos x="17" y="43"/>
                  </a:cxn>
                  <a:cxn ang="0">
                    <a:pos x="21" y="50"/>
                  </a:cxn>
                  <a:cxn ang="0">
                    <a:pos x="26" y="55"/>
                  </a:cxn>
                  <a:cxn ang="0">
                    <a:pos x="28" y="51"/>
                  </a:cxn>
                  <a:cxn ang="0">
                    <a:pos x="33" y="54"/>
                  </a:cxn>
                  <a:cxn ang="0">
                    <a:pos x="36" y="59"/>
                  </a:cxn>
                  <a:cxn ang="0">
                    <a:pos x="40" y="58"/>
                  </a:cxn>
                  <a:cxn ang="0">
                    <a:pos x="42" y="56"/>
                  </a:cxn>
                  <a:cxn ang="0">
                    <a:pos x="43" y="58"/>
                  </a:cxn>
                  <a:cxn ang="0">
                    <a:pos x="42" y="60"/>
                  </a:cxn>
                  <a:cxn ang="0">
                    <a:pos x="41" y="63"/>
                  </a:cxn>
                  <a:cxn ang="0">
                    <a:pos x="43" y="62"/>
                  </a:cxn>
                  <a:cxn ang="0">
                    <a:pos x="45" y="65"/>
                  </a:cxn>
                  <a:cxn ang="0">
                    <a:pos x="49" y="67"/>
                  </a:cxn>
                  <a:cxn ang="0">
                    <a:pos x="47" y="72"/>
                  </a:cxn>
                  <a:cxn ang="0">
                    <a:pos x="45" y="68"/>
                  </a:cxn>
                  <a:cxn ang="0">
                    <a:pos x="36" y="62"/>
                  </a:cxn>
                  <a:cxn ang="0">
                    <a:pos x="31" y="59"/>
                  </a:cxn>
                  <a:cxn ang="0">
                    <a:pos x="32" y="64"/>
                  </a:cxn>
                  <a:cxn ang="0">
                    <a:pos x="28" y="62"/>
                  </a:cxn>
                  <a:cxn ang="0">
                    <a:pos x="20" y="56"/>
                  </a:cxn>
                  <a:cxn ang="0">
                    <a:pos x="13" y="58"/>
                  </a:cxn>
                  <a:cxn ang="0">
                    <a:pos x="11" y="54"/>
                  </a:cxn>
                  <a:cxn ang="0">
                    <a:pos x="11" y="51"/>
                  </a:cxn>
                  <a:cxn ang="0">
                    <a:pos x="12" y="49"/>
                  </a:cxn>
                  <a:cxn ang="0">
                    <a:pos x="10" y="45"/>
                  </a:cxn>
                  <a:cxn ang="0">
                    <a:pos x="6" y="48"/>
                  </a:cxn>
                  <a:cxn ang="0">
                    <a:pos x="2" y="45"/>
                  </a:cxn>
                  <a:cxn ang="0">
                    <a:pos x="0" y="41"/>
                  </a:cxn>
                  <a:cxn ang="0">
                    <a:pos x="1" y="29"/>
                  </a:cxn>
                  <a:cxn ang="0">
                    <a:pos x="5" y="19"/>
                  </a:cxn>
                  <a:cxn ang="0">
                    <a:pos x="3" y="11"/>
                  </a:cxn>
                  <a:cxn ang="0">
                    <a:pos x="2" y="5"/>
                  </a:cxn>
                  <a:cxn ang="0">
                    <a:pos x="6" y="0"/>
                  </a:cxn>
                </a:cxnLst>
                <a:rect l="0" t="0" r="r" b="b"/>
                <a:pathLst>
                  <a:path w="49" h="72">
                    <a:moveTo>
                      <a:pt x="6" y="0"/>
                    </a:moveTo>
                    <a:lnTo>
                      <a:pt x="8" y="0"/>
                    </a:lnTo>
                    <a:lnTo>
                      <a:pt x="10" y="1"/>
                    </a:lnTo>
                    <a:lnTo>
                      <a:pt x="10" y="4"/>
                    </a:lnTo>
                    <a:lnTo>
                      <a:pt x="12" y="6"/>
                    </a:lnTo>
                    <a:lnTo>
                      <a:pt x="15" y="6"/>
                    </a:lnTo>
                    <a:lnTo>
                      <a:pt x="17" y="4"/>
                    </a:lnTo>
                    <a:lnTo>
                      <a:pt x="18" y="4"/>
                    </a:lnTo>
                    <a:lnTo>
                      <a:pt x="18" y="6"/>
                    </a:lnTo>
                    <a:lnTo>
                      <a:pt x="20" y="7"/>
                    </a:lnTo>
                    <a:lnTo>
                      <a:pt x="20" y="11"/>
                    </a:lnTo>
                    <a:lnTo>
                      <a:pt x="22" y="15"/>
                    </a:lnTo>
                    <a:lnTo>
                      <a:pt x="23" y="19"/>
                    </a:lnTo>
                    <a:lnTo>
                      <a:pt x="23" y="28"/>
                    </a:lnTo>
                    <a:lnTo>
                      <a:pt x="22" y="30"/>
                    </a:lnTo>
                    <a:lnTo>
                      <a:pt x="18" y="34"/>
                    </a:lnTo>
                    <a:lnTo>
                      <a:pt x="17" y="36"/>
                    </a:lnTo>
                    <a:lnTo>
                      <a:pt x="17" y="43"/>
                    </a:lnTo>
                    <a:lnTo>
                      <a:pt x="20" y="46"/>
                    </a:lnTo>
                    <a:lnTo>
                      <a:pt x="21" y="50"/>
                    </a:lnTo>
                    <a:lnTo>
                      <a:pt x="23" y="54"/>
                    </a:lnTo>
                    <a:lnTo>
                      <a:pt x="26" y="55"/>
                    </a:lnTo>
                    <a:lnTo>
                      <a:pt x="26" y="54"/>
                    </a:lnTo>
                    <a:lnTo>
                      <a:pt x="28" y="51"/>
                    </a:lnTo>
                    <a:lnTo>
                      <a:pt x="32" y="51"/>
                    </a:lnTo>
                    <a:lnTo>
                      <a:pt x="33" y="54"/>
                    </a:lnTo>
                    <a:lnTo>
                      <a:pt x="36" y="56"/>
                    </a:lnTo>
                    <a:lnTo>
                      <a:pt x="36" y="59"/>
                    </a:lnTo>
                    <a:lnTo>
                      <a:pt x="38" y="59"/>
                    </a:lnTo>
                    <a:lnTo>
                      <a:pt x="40" y="58"/>
                    </a:lnTo>
                    <a:lnTo>
                      <a:pt x="40" y="56"/>
                    </a:lnTo>
                    <a:lnTo>
                      <a:pt x="42" y="56"/>
                    </a:lnTo>
                    <a:lnTo>
                      <a:pt x="42" y="58"/>
                    </a:lnTo>
                    <a:lnTo>
                      <a:pt x="43" y="58"/>
                    </a:lnTo>
                    <a:lnTo>
                      <a:pt x="43" y="59"/>
                    </a:lnTo>
                    <a:lnTo>
                      <a:pt x="42" y="60"/>
                    </a:lnTo>
                    <a:lnTo>
                      <a:pt x="41" y="60"/>
                    </a:lnTo>
                    <a:lnTo>
                      <a:pt x="41" y="63"/>
                    </a:lnTo>
                    <a:lnTo>
                      <a:pt x="42" y="63"/>
                    </a:lnTo>
                    <a:lnTo>
                      <a:pt x="43" y="62"/>
                    </a:lnTo>
                    <a:lnTo>
                      <a:pt x="43" y="64"/>
                    </a:lnTo>
                    <a:lnTo>
                      <a:pt x="45" y="65"/>
                    </a:lnTo>
                    <a:lnTo>
                      <a:pt x="47" y="67"/>
                    </a:lnTo>
                    <a:lnTo>
                      <a:pt x="49" y="67"/>
                    </a:lnTo>
                    <a:lnTo>
                      <a:pt x="49" y="70"/>
                    </a:lnTo>
                    <a:lnTo>
                      <a:pt x="47" y="72"/>
                    </a:lnTo>
                    <a:lnTo>
                      <a:pt x="45" y="69"/>
                    </a:lnTo>
                    <a:lnTo>
                      <a:pt x="45" y="68"/>
                    </a:lnTo>
                    <a:lnTo>
                      <a:pt x="40" y="63"/>
                    </a:lnTo>
                    <a:lnTo>
                      <a:pt x="36" y="62"/>
                    </a:lnTo>
                    <a:lnTo>
                      <a:pt x="32" y="58"/>
                    </a:lnTo>
                    <a:lnTo>
                      <a:pt x="31" y="59"/>
                    </a:lnTo>
                    <a:lnTo>
                      <a:pt x="31" y="63"/>
                    </a:lnTo>
                    <a:lnTo>
                      <a:pt x="32" y="64"/>
                    </a:lnTo>
                    <a:lnTo>
                      <a:pt x="30" y="64"/>
                    </a:lnTo>
                    <a:lnTo>
                      <a:pt x="28" y="62"/>
                    </a:lnTo>
                    <a:lnTo>
                      <a:pt x="23" y="56"/>
                    </a:lnTo>
                    <a:lnTo>
                      <a:pt x="20" y="56"/>
                    </a:lnTo>
                    <a:lnTo>
                      <a:pt x="17" y="58"/>
                    </a:lnTo>
                    <a:lnTo>
                      <a:pt x="13" y="58"/>
                    </a:lnTo>
                    <a:lnTo>
                      <a:pt x="12" y="56"/>
                    </a:lnTo>
                    <a:lnTo>
                      <a:pt x="11" y="54"/>
                    </a:lnTo>
                    <a:lnTo>
                      <a:pt x="10" y="53"/>
                    </a:lnTo>
                    <a:lnTo>
                      <a:pt x="11" y="51"/>
                    </a:lnTo>
                    <a:lnTo>
                      <a:pt x="11" y="50"/>
                    </a:lnTo>
                    <a:lnTo>
                      <a:pt x="12" y="49"/>
                    </a:lnTo>
                    <a:lnTo>
                      <a:pt x="12" y="46"/>
                    </a:lnTo>
                    <a:lnTo>
                      <a:pt x="10" y="45"/>
                    </a:lnTo>
                    <a:lnTo>
                      <a:pt x="7" y="48"/>
                    </a:lnTo>
                    <a:lnTo>
                      <a:pt x="6" y="48"/>
                    </a:lnTo>
                    <a:lnTo>
                      <a:pt x="3" y="46"/>
                    </a:lnTo>
                    <a:lnTo>
                      <a:pt x="2" y="45"/>
                    </a:lnTo>
                    <a:lnTo>
                      <a:pt x="1" y="43"/>
                    </a:lnTo>
                    <a:lnTo>
                      <a:pt x="0" y="41"/>
                    </a:lnTo>
                    <a:lnTo>
                      <a:pt x="0" y="31"/>
                    </a:lnTo>
                    <a:lnTo>
                      <a:pt x="1" y="29"/>
                    </a:lnTo>
                    <a:lnTo>
                      <a:pt x="2" y="29"/>
                    </a:lnTo>
                    <a:lnTo>
                      <a:pt x="5" y="19"/>
                    </a:lnTo>
                    <a:lnTo>
                      <a:pt x="3" y="15"/>
                    </a:lnTo>
                    <a:lnTo>
                      <a:pt x="3" y="11"/>
                    </a:lnTo>
                    <a:lnTo>
                      <a:pt x="2" y="7"/>
                    </a:lnTo>
                    <a:lnTo>
                      <a:pt x="2" y="5"/>
                    </a:lnTo>
                    <a:lnTo>
                      <a:pt x="3" y="2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" name="Freeform 1315"/>
              <p:cNvSpPr>
                <a:spLocks/>
              </p:cNvSpPr>
              <p:nvPr/>
            </p:nvSpPr>
            <p:spPr bwMode="auto">
              <a:xfrm>
                <a:off x="8693999" y="4144786"/>
                <a:ext cx="29015" cy="37306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4" y="1"/>
                  </a:cxn>
                  <a:cxn ang="0">
                    <a:pos x="6" y="3"/>
                  </a:cxn>
                  <a:cxn ang="0">
                    <a:pos x="9" y="3"/>
                  </a:cxn>
                  <a:cxn ang="0">
                    <a:pos x="11" y="4"/>
                  </a:cxn>
                  <a:cxn ang="0">
                    <a:pos x="14" y="6"/>
                  </a:cxn>
                  <a:cxn ang="0">
                    <a:pos x="12" y="10"/>
                  </a:cxn>
                  <a:cxn ang="0">
                    <a:pos x="7" y="15"/>
                  </a:cxn>
                  <a:cxn ang="0">
                    <a:pos x="4" y="16"/>
                  </a:cxn>
                  <a:cxn ang="0">
                    <a:pos x="1" y="18"/>
                  </a:cxn>
                  <a:cxn ang="0">
                    <a:pos x="1" y="9"/>
                  </a:cxn>
                  <a:cxn ang="0">
                    <a:pos x="0" y="5"/>
                  </a:cxn>
                  <a:cxn ang="0">
                    <a:pos x="0" y="3"/>
                  </a:cxn>
                  <a:cxn ang="0">
                    <a:pos x="2" y="0"/>
                  </a:cxn>
                </a:cxnLst>
                <a:rect l="0" t="0" r="r" b="b"/>
                <a:pathLst>
                  <a:path w="14" h="18">
                    <a:moveTo>
                      <a:pt x="2" y="0"/>
                    </a:moveTo>
                    <a:lnTo>
                      <a:pt x="4" y="1"/>
                    </a:lnTo>
                    <a:lnTo>
                      <a:pt x="6" y="3"/>
                    </a:lnTo>
                    <a:lnTo>
                      <a:pt x="9" y="3"/>
                    </a:lnTo>
                    <a:lnTo>
                      <a:pt x="11" y="4"/>
                    </a:lnTo>
                    <a:lnTo>
                      <a:pt x="14" y="6"/>
                    </a:lnTo>
                    <a:lnTo>
                      <a:pt x="12" y="10"/>
                    </a:lnTo>
                    <a:lnTo>
                      <a:pt x="7" y="15"/>
                    </a:lnTo>
                    <a:lnTo>
                      <a:pt x="4" y="16"/>
                    </a:lnTo>
                    <a:lnTo>
                      <a:pt x="1" y="18"/>
                    </a:lnTo>
                    <a:lnTo>
                      <a:pt x="1" y="9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6" name="Freeform 1316"/>
              <p:cNvSpPr>
                <a:spLocks/>
              </p:cNvSpPr>
              <p:nvPr/>
            </p:nvSpPr>
            <p:spPr bwMode="auto">
              <a:xfrm>
                <a:off x="8708507" y="4167583"/>
                <a:ext cx="26945" cy="47668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0" y="0"/>
                  </a:cxn>
                  <a:cxn ang="0">
                    <a:pos x="12" y="2"/>
                  </a:cxn>
                  <a:cxn ang="0">
                    <a:pos x="13" y="4"/>
                  </a:cxn>
                  <a:cxn ang="0">
                    <a:pos x="13" y="8"/>
                  </a:cxn>
                  <a:cxn ang="0">
                    <a:pos x="12" y="10"/>
                  </a:cxn>
                  <a:cxn ang="0">
                    <a:pos x="9" y="13"/>
                  </a:cxn>
                  <a:cxn ang="0">
                    <a:pos x="9" y="18"/>
                  </a:cxn>
                  <a:cxn ang="0">
                    <a:pos x="10" y="19"/>
                  </a:cxn>
                  <a:cxn ang="0">
                    <a:pos x="10" y="22"/>
                  </a:cxn>
                  <a:cxn ang="0">
                    <a:pos x="9" y="23"/>
                  </a:cxn>
                  <a:cxn ang="0">
                    <a:pos x="8" y="23"/>
                  </a:cxn>
                  <a:cxn ang="0">
                    <a:pos x="2" y="17"/>
                  </a:cxn>
                  <a:cxn ang="0">
                    <a:pos x="0" y="14"/>
                  </a:cxn>
                  <a:cxn ang="0">
                    <a:pos x="0" y="12"/>
                  </a:cxn>
                  <a:cxn ang="0">
                    <a:pos x="4" y="12"/>
                  </a:cxn>
                  <a:cxn ang="0">
                    <a:pos x="4" y="8"/>
                  </a:cxn>
                  <a:cxn ang="0">
                    <a:pos x="5" y="4"/>
                  </a:cxn>
                  <a:cxn ang="0">
                    <a:pos x="7" y="2"/>
                  </a:cxn>
                  <a:cxn ang="0">
                    <a:pos x="8" y="0"/>
                  </a:cxn>
                </a:cxnLst>
                <a:rect l="0" t="0" r="r" b="b"/>
                <a:pathLst>
                  <a:path w="13" h="23">
                    <a:moveTo>
                      <a:pt x="8" y="0"/>
                    </a:moveTo>
                    <a:lnTo>
                      <a:pt x="10" y="0"/>
                    </a:lnTo>
                    <a:lnTo>
                      <a:pt x="12" y="2"/>
                    </a:lnTo>
                    <a:lnTo>
                      <a:pt x="13" y="4"/>
                    </a:lnTo>
                    <a:lnTo>
                      <a:pt x="13" y="8"/>
                    </a:lnTo>
                    <a:lnTo>
                      <a:pt x="12" y="10"/>
                    </a:lnTo>
                    <a:lnTo>
                      <a:pt x="9" y="13"/>
                    </a:lnTo>
                    <a:lnTo>
                      <a:pt x="9" y="18"/>
                    </a:lnTo>
                    <a:lnTo>
                      <a:pt x="10" y="19"/>
                    </a:lnTo>
                    <a:lnTo>
                      <a:pt x="10" y="22"/>
                    </a:lnTo>
                    <a:lnTo>
                      <a:pt x="9" y="23"/>
                    </a:lnTo>
                    <a:lnTo>
                      <a:pt x="8" y="23"/>
                    </a:lnTo>
                    <a:lnTo>
                      <a:pt x="2" y="17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4" y="12"/>
                    </a:lnTo>
                    <a:lnTo>
                      <a:pt x="4" y="8"/>
                    </a:lnTo>
                    <a:lnTo>
                      <a:pt x="5" y="4"/>
                    </a:lnTo>
                    <a:lnTo>
                      <a:pt x="7" y="2"/>
                    </a:lnTo>
                    <a:lnTo>
                      <a:pt x="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7" name="Freeform 1317"/>
              <p:cNvSpPr>
                <a:spLocks noEditPoints="1"/>
              </p:cNvSpPr>
              <p:nvPr/>
            </p:nvSpPr>
            <p:spPr bwMode="auto">
              <a:xfrm>
                <a:off x="8733378" y="4171729"/>
                <a:ext cx="12435" cy="29015"/>
              </a:xfrm>
              <a:custGeom>
                <a:avLst/>
                <a:gdLst/>
                <a:ahLst/>
                <a:cxnLst>
                  <a:cxn ang="0">
                    <a:pos x="1" y="10"/>
                  </a:cxn>
                  <a:cxn ang="0">
                    <a:pos x="1" y="14"/>
                  </a:cxn>
                  <a:cxn ang="0">
                    <a:pos x="0" y="14"/>
                  </a:cxn>
                  <a:cxn ang="0">
                    <a:pos x="1" y="10"/>
                  </a:cxn>
                  <a:cxn ang="0">
                    <a:pos x="4" y="0"/>
                  </a:cxn>
                  <a:cxn ang="0">
                    <a:pos x="6" y="0"/>
                  </a:cxn>
                  <a:cxn ang="0">
                    <a:pos x="6" y="3"/>
                  </a:cxn>
                  <a:cxn ang="0">
                    <a:pos x="5" y="6"/>
                  </a:cxn>
                  <a:cxn ang="0">
                    <a:pos x="2" y="7"/>
                  </a:cxn>
                  <a:cxn ang="0">
                    <a:pos x="2" y="3"/>
                  </a:cxn>
                  <a:cxn ang="0">
                    <a:pos x="4" y="0"/>
                  </a:cxn>
                </a:cxnLst>
                <a:rect l="0" t="0" r="r" b="b"/>
                <a:pathLst>
                  <a:path w="6" h="14">
                    <a:moveTo>
                      <a:pt x="1" y="10"/>
                    </a:moveTo>
                    <a:lnTo>
                      <a:pt x="1" y="14"/>
                    </a:lnTo>
                    <a:lnTo>
                      <a:pt x="0" y="14"/>
                    </a:lnTo>
                    <a:lnTo>
                      <a:pt x="1" y="10"/>
                    </a:lnTo>
                    <a:close/>
                    <a:moveTo>
                      <a:pt x="4" y="0"/>
                    </a:moveTo>
                    <a:lnTo>
                      <a:pt x="6" y="0"/>
                    </a:lnTo>
                    <a:lnTo>
                      <a:pt x="6" y="3"/>
                    </a:lnTo>
                    <a:lnTo>
                      <a:pt x="5" y="6"/>
                    </a:lnTo>
                    <a:lnTo>
                      <a:pt x="2" y="7"/>
                    </a:lnTo>
                    <a:lnTo>
                      <a:pt x="2" y="3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8" name="Freeform 1319"/>
              <p:cNvSpPr>
                <a:spLocks/>
              </p:cNvSpPr>
              <p:nvPr/>
            </p:nvSpPr>
            <p:spPr bwMode="auto">
              <a:xfrm>
                <a:off x="8718869" y="4130276"/>
                <a:ext cx="22799" cy="207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5" y="2"/>
                  </a:cxn>
                  <a:cxn ang="0">
                    <a:pos x="7" y="3"/>
                  </a:cxn>
                  <a:cxn ang="0">
                    <a:pos x="9" y="5"/>
                  </a:cxn>
                  <a:cxn ang="0">
                    <a:pos x="11" y="6"/>
                  </a:cxn>
                  <a:cxn ang="0">
                    <a:pos x="11" y="10"/>
                  </a:cxn>
                  <a:cxn ang="0">
                    <a:pos x="9" y="10"/>
                  </a:cxn>
                  <a:cxn ang="0">
                    <a:pos x="5" y="6"/>
                  </a:cxn>
                  <a:cxn ang="0">
                    <a:pos x="5" y="5"/>
                  </a:cxn>
                  <a:cxn ang="0">
                    <a:pos x="0" y="5"/>
                  </a:cxn>
                  <a:cxn ang="0">
                    <a:pos x="0" y="0"/>
                  </a:cxn>
                </a:cxnLst>
                <a:rect l="0" t="0" r="r" b="b"/>
                <a:pathLst>
                  <a:path w="11" h="10">
                    <a:moveTo>
                      <a:pt x="0" y="0"/>
                    </a:moveTo>
                    <a:lnTo>
                      <a:pt x="4" y="0"/>
                    </a:lnTo>
                    <a:lnTo>
                      <a:pt x="5" y="2"/>
                    </a:lnTo>
                    <a:lnTo>
                      <a:pt x="7" y="3"/>
                    </a:lnTo>
                    <a:lnTo>
                      <a:pt x="9" y="5"/>
                    </a:lnTo>
                    <a:lnTo>
                      <a:pt x="11" y="6"/>
                    </a:lnTo>
                    <a:lnTo>
                      <a:pt x="11" y="10"/>
                    </a:lnTo>
                    <a:lnTo>
                      <a:pt x="9" y="10"/>
                    </a:lnTo>
                    <a:lnTo>
                      <a:pt x="5" y="6"/>
                    </a:lnTo>
                    <a:lnTo>
                      <a:pt x="5" y="5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" name="Freeform 1320"/>
              <p:cNvSpPr>
                <a:spLocks/>
              </p:cNvSpPr>
              <p:nvPr/>
            </p:nvSpPr>
            <p:spPr bwMode="auto">
              <a:xfrm>
                <a:off x="8656693" y="4105408"/>
                <a:ext cx="26945" cy="290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7" y="2"/>
                  </a:cxn>
                  <a:cxn ang="0">
                    <a:pos x="8" y="3"/>
                  </a:cxn>
                  <a:cxn ang="0">
                    <a:pos x="10" y="4"/>
                  </a:cxn>
                  <a:cxn ang="0">
                    <a:pos x="12" y="5"/>
                  </a:cxn>
                  <a:cxn ang="0">
                    <a:pos x="13" y="8"/>
                  </a:cxn>
                  <a:cxn ang="0">
                    <a:pos x="13" y="12"/>
                  </a:cxn>
                  <a:cxn ang="0">
                    <a:pos x="12" y="14"/>
                  </a:cxn>
                  <a:cxn ang="0">
                    <a:pos x="9" y="14"/>
                  </a:cxn>
                  <a:cxn ang="0">
                    <a:pos x="8" y="12"/>
                  </a:cxn>
                  <a:cxn ang="0">
                    <a:pos x="4" y="8"/>
                  </a:cxn>
                  <a:cxn ang="0">
                    <a:pos x="3" y="4"/>
                  </a:cxn>
                  <a:cxn ang="0">
                    <a:pos x="2" y="3"/>
                  </a:cxn>
                  <a:cxn ang="0">
                    <a:pos x="0" y="0"/>
                  </a:cxn>
                </a:cxnLst>
                <a:rect l="0" t="0" r="r" b="b"/>
                <a:pathLst>
                  <a:path w="13" h="14">
                    <a:moveTo>
                      <a:pt x="0" y="0"/>
                    </a:moveTo>
                    <a:lnTo>
                      <a:pt x="4" y="0"/>
                    </a:lnTo>
                    <a:lnTo>
                      <a:pt x="7" y="2"/>
                    </a:lnTo>
                    <a:lnTo>
                      <a:pt x="8" y="3"/>
                    </a:lnTo>
                    <a:lnTo>
                      <a:pt x="10" y="4"/>
                    </a:lnTo>
                    <a:lnTo>
                      <a:pt x="12" y="5"/>
                    </a:lnTo>
                    <a:lnTo>
                      <a:pt x="13" y="8"/>
                    </a:lnTo>
                    <a:lnTo>
                      <a:pt x="13" y="12"/>
                    </a:lnTo>
                    <a:lnTo>
                      <a:pt x="12" y="14"/>
                    </a:lnTo>
                    <a:lnTo>
                      <a:pt x="9" y="14"/>
                    </a:lnTo>
                    <a:lnTo>
                      <a:pt x="8" y="12"/>
                    </a:lnTo>
                    <a:lnTo>
                      <a:pt x="4" y="8"/>
                    </a:lnTo>
                    <a:lnTo>
                      <a:pt x="3" y="4"/>
                    </a:lnTo>
                    <a:lnTo>
                      <a:pt x="2" y="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0" name="Freeform 1321"/>
              <p:cNvSpPr>
                <a:spLocks/>
              </p:cNvSpPr>
              <p:nvPr/>
            </p:nvSpPr>
            <p:spPr bwMode="auto">
              <a:xfrm>
                <a:off x="8685709" y="4111625"/>
                <a:ext cx="8291" cy="207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4" y="1"/>
                  </a:cxn>
                  <a:cxn ang="0">
                    <a:pos x="1" y="1"/>
                  </a:cxn>
                  <a:cxn ang="0">
                    <a:pos x="0" y="0"/>
                  </a:cxn>
                </a:cxnLst>
                <a:rect l="0" t="0" r="r" b="b"/>
                <a:pathLst>
                  <a:path w="4" h="1">
                    <a:moveTo>
                      <a:pt x="0" y="0"/>
                    </a:moveTo>
                    <a:lnTo>
                      <a:pt x="4" y="0"/>
                    </a:lnTo>
                    <a:lnTo>
                      <a:pt x="4" y="1"/>
                    </a:lnTo>
                    <a:lnTo>
                      <a:pt x="1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" name="Freeform 1322"/>
              <p:cNvSpPr>
                <a:spLocks/>
              </p:cNvSpPr>
              <p:nvPr/>
            </p:nvSpPr>
            <p:spPr bwMode="auto">
              <a:xfrm>
                <a:off x="8646331" y="3806962"/>
                <a:ext cx="39378" cy="72538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18" y="2"/>
                  </a:cxn>
                  <a:cxn ang="0">
                    <a:pos x="19" y="8"/>
                  </a:cxn>
                  <a:cxn ang="0">
                    <a:pos x="18" y="17"/>
                  </a:cxn>
                  <a:cxn ang="0">
                    <a:pos x="14" y="26"/>
                  </a:cxn>
                  <a:cxn ang="0">
                    <a:pos x="10" y="32"/>
                  </a:cxn>
                  <a:cxn ang="0">
                    <a:pos x="5" y="35"/>
                  </a:cxn>
                  <a:cxn ang="0">
                    <a:pos x="3" y="35"/>
                  </a:cxn>
                  <a:cxn ang="0">
                    <a:pos x="2" y="34"/>
                  </a:cxn>
                  <a:cxn ang="0">
                    <a:pos x="0" y="31"/>
                  </a:cxn>
                  <a:cxn ang="0">
                    <a:pos x="0" y="23"/>
                  </a:cxn>
                  <a:cxn ang="0">
                    <a:pos x="2" y="17"/>
                  </a:cxn>
                  <a:cxn ang="0">
                    <a:pos x="5" y="8"/>
                  </a:cxn>
                  <a:cxn ang="0">
                    <a:pos x="9" y="2"/>
                  </a:cxn>
                  <a:cxn ang="0">
                    <a:pos x="14" y="0"/>
                  </a:cxn>
                </a:cxnLst>
                <a:rect l="0" t="0" r="r" b="b"/>
                <a:pathLst>
                  <a:path w="19" h="35">
                    <a:moveTo>
                      <a:pt x="14" y="0"/>
                    </a:moveTo>
                    <a:lnTo>
                      <a:pt x="18" y="2"/>
                    </a:lnTo>
                    <a:lnTo>
                      <a:pt x="19" y="8"/>
                    </a:lnTo>
                    <a:lnTo>
                      <a:pt x="18" y="17"/>
                    </a:lnTo>
                    <a:lnTo>
                      <a:pt x="14" y="26"/>
                    </a:lnTo>
                    <a:lnTo>
                      <a:pt x="10" y="32"/>
                    </a:lnTo>
                    <a:lnTo>
                      <a:pt x="5" y="35"/>
                    </a:lnTo>
                    <a:lnTo>
                      <a:pt x="3" y="35"/>
                    </a:lnTo>
                    <a:lnTo>
                      <a:pt x="2" y="34"/>
                    </a:lnTo>
                    <a:lnTo>
                      <a:pt x="0" y="31"/>
                    </a:lnTo>
                    <a:lnTo>
                      <a:pt x="0" y="23"/>
                    </a:lnTo>
                    <a:lnTo>
                      <a:pt x="2" y="17"/>
                    </a:lnTo>
                    <a:lnTo>
                      <a:pt x="5" y="8"/>
                    </a:lnTo>
                    <a:lnTo>
                      <a:pt x="9" y="2"/>
                    </a:lnTo>
                    <a:lnTo>
                      <a:pt x="1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2" name="Freeform 1323"/>
              <p:cNvSpPr>
                <a:spLocks/>
              </p:cNvSpPr>
              <p:nvPr/>
            </p:nvSpPr>
            <p:spPr bwMode="auto">
              <a:xfrm>
                <a:off x="8368611" y="3935460"/>
                <a:ext cx="58031" cy="53886"/>
              </a:xfrm>
              <a:custGeom>
                <a:avLst/>
                <a:gdLst/>
                <a:ahLst/>
                <a:cxnLst>
                  <a:cxn ang="0">
                    <a:pos x="23" y="0"/>
                  </a:cxn>
                  <a:cxn ang="0">
                    <a:pos x="24" y="2"/>
                  </a:cxn>
                  <a:cxn ang="0">
                    <a:pos x="26" y="3"/>
                  </a:cxn>
                  <a:cxn ang="0">
                    <a:pos x="28" y="4"/>
                  </a:cxn>
                  <a:cxn ang="0">
                    <a:pos x="28" y="7"/>
                  </a:cxn>
                  <a:cxn ang="0">
                    <a:pos x="26" y="9"/>
                  </a:cxn>
                  <a:cxn ang="0">
                    <a:pos x="25" y="13"/>
                  </a:cxn>
                  <a:cxn ang="0">
                    <a:pos x="20" y="21"/>
                  </a:cxn>
                  <a:cxn ang="0">
                    <a:pos x="16" y="23"/>
                  </a:cxn>
                  <a:cxn ang="0">
                    <a:pos x="13" y="24"/>
                  </a:cxn>
                  <a:cxn ang="0">
                    <a:pos x="10" y="26"/>
                  </a:cxn>
                  <a:cxn ang="0">
                    <a:pos x="6" y="26"/>
                  </a:cxn>
                  <a:cxn ang="0">
                    <a:pos x="4" y="24"/>
                  </a:cxn>
                  <a:cxn ang="0">
                    <a:pos x="1" y="19"/>
                  </a:cxn>
                  <a:cxn ang="0">
                    <a:pos x="1" y="16"/>
                  </a:cxn>
                  <a:cxn ang="0">
                    <a:pos x="0" y="13"/>
                  </a:cxn>
                  <a:cxn ang="0">
                    <a:pos x="0" y="11"/>
                  </a:cxn>
                  <a:cxn ang="0">
                    <a:pos x="1" y="11"/>
                  </a:cxn>
                  <a:cxn ang="0">
                    <a:pos x="5" y="9"/>
                  </a:cxn>
                  <a:cxn ang="0">
                    <a:pos x="18" y="2"/>
                  </a:cxn>
                  <a:cxn ang="0">
                    <a:pos x="23" y="0"/>
                  </a:cxn>
                </a:cxnLst>
                <a:rect l="0" t="0" r="r" b="b"/>
                <a:pathLst>
                  <a:path w="28" h="26">
                    <a:moveTo>
                      <a:pt x="23" y="0"/>
                    </a:moveTo>
                    <a:lnTo>
                      <a:pt x="24" y="2"/>
                    </a:lnTo>
                    <a:lnTo>
                      <a:pt x="26" y="3"/>
                    </a:lnTo>
                    <a:lnTo>
                      <a:pt x="28" y="4"/>
                    </a:lnTo>
                    <a:lnTo>
                      <a:pt x="28" y="7"/>
                    </a:lnTo>
                    <a:lnTo>
                      <a:pt x="26" y="9"/>
                    </a:lnTo>
                    <a:lnTo>
                      <a:pt x="25" y="13"/>
                    </a:lnTo>
                    <a:lnTo>
                      <a:pt x="20" y="21"/>
                    </a:lnTo>
                    <a:lnTo>
                      <a:pt x="16" y="23"/>
                    </a:lnTo>
                    <a:lnTo>
                      <a:pt x="13" y="24"/>
                    </a:lnTo>
                    <a:lnTo>
                      <a:pt x="10" y="26"/>
                    </a:lnTo>
                    <a:lnTo>
                      <a:pt x="6" y="26"/>
                    </a:lnTo>
                    <a:lnTo>
                      <a:pt x="4" y="24"/>
                    </a:lnTo>
                    <a:lnTo>
                      <a:pt x="1" y="19"/>
                    </a:lnTo>
                    <a:lnTo>
                      <a:pt x="1" y="16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1" y="11"/>
                    </a:lnTo>
                    <a:lnTo>
                      <a:pt x="5" y="9"/>
                    </a:lnTo>
                    <a:lnTo>
                      <a:pt x="18" y="2"/>
                    </a:lnTo>
                    <a:lnTo>
                      <a:pt x="2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3" name="Freeform 1324"/>
              <p:cNvSpPr>
                <a:spLocks/>
              </p:cNvSpPr>
              <p:nvPr/>
            </p:nvSpPr>
            <p:spPr bwMode="auto">
              <a:xfrm>
                <a:off x="8289854" y="4466028"/>
                <a:ext cx="39378" cy="3523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9" y="0"/>
                  </a:cxn>
                  <a:cxn ang="0">
                    <a:pos x="10" y="4"/>
                  </a:cxn>
                  <a:cxn ang="0">
                    <a:pos x="10" y="6"/>
                  </a:cxn>
                  <a:cxn ang="0">
                    <a:pos x="13" y="9"/>
                  </a:cxn>
                  <a:cxn ang="0">
                    <a:pos x="14" y="11"/>
                  </a:cxn>
                  <a:cxn ang="0">
                    <a:pos x="17" y="14"/>
                  </a:cxn>
                  <a:cxn ang="0">
                    <a:pos x="19" y="14"/>
                  </a:cxn>
                  <a:cxn ang="0">
                    <a:pos x="19" y="17"/>
                  </a:cxn>
                  <a:cxn ang="0">
                    <a:pos x="16" y="17"/>
                  </a:cxn>
                  <a:cxn ang="0">
                    <a:pos x="13" y="15"/>
                  </a:cxn>
                  <a:cxn ang="0">
                    <a:pos x="10" y="15"/>
                  </a:cxn>
                  <a:cxn ang="0">
                    <a:pos x="10" y="12"/>
                  </a:cxn>
                  <a:cxn ang="0">
                    <a:pos x="5" y="7"/>
                  </a:cxn>
                  <a:cxn ang="0">
                    <a:pos x="2" y="7"/>
                  </a:cxn>
                  <a:cxn ang="0">
                    <a:pos x="0" y="6"/>
                  </a:cxn>
                  <a:cxn ang="0">
                    <a:pos x="0" y="5"/>
                  </a:cxn>
                  <a:cxn ang="0">
                    <a:pos x="2" y="4"/>
                  </a:cxn>
                  <a:cxn ang="0">
                    <a:pos x="3" y="1"/>
                  </a:cxn>
                  <a:cxn ang="0">
                    <a:pos x="7" y="0"/>
                  </a:cxn>
                </a:cxnLst>
                <a:rect l="0" t="0" r="r" b="b"/>
                <a:pathLst>
                  <a:path w="19" h="17">
                    <a:moveTo>
                      <a:pt x="7" y="0"/>
                    </a:moveTo>
                    <a:lnTo>
                      <a:pt x="9" y="0"/>
                    </a:lnTo>
                    <a:lnTo>
                      <a:pt x="10" y="4"/>
                    </a:lnTo>
                    <a:lnTo>
                      <a:pt x="10" y="6"/>
                    </a:lnTo>
                    <a:lnTo>
                      <a:pt x="13" y="9"/>
                    </a:lnTo>
                    <a:lnTo>
                      <a:pt x="14" y="11"/>
                    </a:lnTo>
                    <a:lnTo>
                      <a:pt x="17" y="14"/>
                    </a:lnTo>
                    <a:lnTo>
                      <a:pt x="19" y="14"/>
                    </a:lnTo>
                    <a:lnTo>
                      <a:pt x="19" y="17"/>
                    </a:lnTo>
                    <a:lnTo>
                      <a:pt x="16" y="17"/>
                    </a:lnTo>
                    <a:lnTo>
                      <a:pt x="13" y="15"/>
                    </a:lnTo>
                    <a:lnTo>
                      <a:pt x="10" y="15"/>
                    </a:lnTo>
                    <a:lnTo>
                      <a:pt x="10" y="12"/>
                    </a:lnTo>
                    <a:lnTo>
                      <a:pt x="5" y="7"/>
                    </a:lnTo>
                    <a:lnTo>
                      <a:pt x="2" y="7"/>
                    </a:lnTo>
                    <a:lnTo>
                      <a:pt x="0" y="6"/>
                    </a:lnTo>
                    <a:lnTo>
                      <a:pt x="0" y="5"/>
                    </a:lnTo>
                    <a:lnTo>
                      <a:pt x="2" y="4"/>
                    </a:lnTo>
                    <a:lnTo>
                      <a:pt x="3" y="1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" name="Freeform 1325"/>
              <p:cNvSpPr>
                <a:spLocks/>
              </p:cNvSpPr>
              <p:nvPr/>
            </p:nvSpPr>
            <p:spPr bwMode="auto">
              <a:xfrm>
                <a:off x="8349959" y="4490899"/>
                <a:ext cx="16580" cy="1658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5" y="2"/>
                  </a:cxn>
                  <a:cxn ang="0">
                    <a:pos x="7" y="2"/>
                  </a:cxn>
                  <a:cxn ang="0">
                    <a:pos x="8" y="3"/>
                  </a:cxn>
                  <a:cxn ang="0">
                    <a:pos x="8" y="4"/>
                  </a:cxn>
                  <a:cxn ang="0">
                    <a:pos x="7" y="7"/>
                  </a:cxn>
                  <a:cxn ang="0">
                    <a:pos x="5" y="8"/>
                  </a:cxn>
                  <a:cxn ang="0">
                    <a:pos x="3" y="8"/>
                  </a:cxn>
                  <a:cxn ang="0">
                    <a:pos x="2" y="7"/>
                  </a:cxn>
                  <a:cxn ang="0">
                    <a:pos x="0" y="4"/>
                  </a:cxn>
                  <a:cxn ang="0">
                    <a:pos x="0" y="0"/>
                  </a:cxn>
                </a:cxnLst>
                <a:rect l="0" t="0" r="r" b="b"/>
                <a:pathLst>
                  <a:path w="8" h="8">
                    <a:moveTo>
                      <a:pt x="0" y="0"/>
                    </a:moveTo>
                    <a:lnTo>
                      <a:pt x="4" y="0"/>
                    </a:lnTo>
                    <a:lnTo>
                      <a:pt x="5" y="2"/>
                    </a:lnTo>
                    <a:lnTo>
                      <a:pt x="7" y="2"/>
                    </a:lnTo>
                    <a:lnTo>
                      <a:pt x="8" y="3"/>
                    </a:lnTo>
                    <a:lnTo>
                      <a:pt x="8" y="4"/>
                    </a:lnTo>
                    <a:lnTo>
                      <a:pt x="7" y="7"/>
                    </a:lnTo>
                    <a:lnTo>
                      <a:pt x="5" y="8"/>
                    </a:lnTo>
                    <a:lnTo>
                      <a:pt x="3" y="8"/>
                    </a:lnTo>
                    <a:lnTo>
                      <a:pt x="2" y="7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5" name="Freeform 1326"/>
              <p:cNvSpPr>
                <a:spLocks/>
              </p:cNvSpPr>
              <p:nvPr/>
            </p:nvSpPr>
            <p:spPr bwMode="auto">
              <a:xfrm>
                <a:off x="8136488" y="4455667"/>
                <a:ext cx="16580" cy="2279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0"/>
                  </a:cxn>
                  <a:cxn ang="0">
                    <a:pos x="3" y="2"/>
                  </a:cxn>
                  <a:cxn ang="0">
                    <a:pos x="4" y="5"/>
                  </a:cxn>
                  <a:cxn ang="0">
                    <a:pos x="7" y="6"/>
                  </a:cxn>
                  <a:cxn ang="0">
                    <a:pos x="8" y="9"/>
                  </a:cxn>
                  <a:cxn ang="0">
                    <a:pos x="8" y="11"/>
                  </a:cxn>
                  <a:cxn ang="0">
                    <a:pos x="7" y="10"/>
                  </a:cxn>
                  <a:cxn ang="0">
                    <a:pos x="4" y="9"/>
                  </a:cxn>
                  <a:cxn ang="0">
                    <a:pos x="3" y="6"/>
                  </a:cxn>
                  <a:cxn ang="0">
                    <a:pos x="0" y="4"/>
                  </a:cxn>
                  <a:cxn ang="0">
                    <a:pos x="0" y="0"/>
                  </a:cxn>
                </a:cxnLst>
                <a:rect l="0" t="0" r="r" b="b"/>
                <a:pathLst>
                  <a:path w="8" h="11">
                    <a:moveTo>
                      <a:pt x="0" y="0"/>
                    </a:moveTo>
                    <a:lnTo>
                      <a:pt x="3" y="0"/>
                    </a:lnTo>
                    <a:lnTo>
                      <a:pt x="3" y="2"/>
                    </a:lnTo>
                    <a:lnTo>
                      <a:pt x="4" y="5"/>
                    </a:lnTo>
                    <a:lnTo>
                      <a:pt x="7" y="6"/>
                    </a:lnTo>
                    <a:lnTo>
                      <a:pt x="8" y="9"/>
                    </a:lnTo>
                    <a:lnTo>
                      <a:pt x="8" y="11"/>
                    </a:lnTo>
                    <a:lnTo>
                      <a:pt x="7" y="10"/>
                    </a:lnTo>
                    <a:lnTo>
                      <a:pt x="4" y="9"/>
                    </a:lnTo>
                    <a:lnTo>
                      <a:pt x="3" y="6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6" name="Freeform 1327"/>
              <p:cNvSpPr>
                <a:spLocks/>
              </p:cNvSpPr>
              <p:nvPr/>
            </p:nvSpPr>
            <p:spPr bwMode="auto">
              <a:xfrm>
                <a:off x="8105399" y="4403853"/>
                <a:ext cx="18653" cy="20725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5" y="2"/>
                  </a:cxn>
                  <a:cxn ang="0">
                    <a:pos x="7" y="5"/>
                  </a:cxn>
                  <a:cxn ang="0">
                    <a:pos x="8" y="6"/>
                  </a:cxn>
                  <a:cxn ang="0">
                    <a:pos x="9" y="8"/>
                  </a:cxn>
                  <a:cxn ang="0">
                    <a:pos x="9" y="10"/>
                  </a:cxn>
                  <a:cxn ang="0">
                    <a:pos x="8" y="10"/>
                  </a:cxn>
                  <a:cxn ang="0">
                    <a:pos x="3" y="5"/>
                  </a:cxn>
                  <a:cxn ang="0">
                    <a:pos x="2" y="2"/>
                  </a:cxn>
                  <a:cxn ang="0">
                    <a:pos x="0" y="1"/>
                  </a:cxn>
                  <a:cxn ang="0">
                    <a:pos x="3" y="0"/>
                  </a:cxn>
                </a:cxnLst>
                <a:rect l="0" t="0" r="r" b="b"/>
                <a:pathLst>
                  <a:path w="9" h="10">
                    <a:moveTo>
                      <a:pt x="3" y="0"/>
                    </a:moveTo>
                    <a:lnTo>
                      <a:pt x="5" y="2"/>
                    </a:lnTo>
                    <a:lnTo>
                      <a:pt x="7" y="5"/>
                    </a:lnTo>
                    <a:lnTo>
                      <a:pt x="8" y="6"/>
                    </a:lnTo>
                    <a:lnTo>
                      <a:pt x="9" y="8"/>
                    </a:lnTo>
                    <a:lnTo>
                      <a:pt x="9" y="10"/>
                    </a:lnTo>
                    <a:lnTo>
                      <a:pt x="8" y="10"/>
                    </a:lnTo>
                    <a:lnTo>
                      <a:pt x="3" y="5"/>
                    </a:lnTo>
                    <a:lnTo>
                      <a:pt x="2" y="2"/>
                    </a:lnTo>
                    <a:lnTo>
                      <a:pt x="0" y="1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" name="Freeform 1328"/>
              <p:cNvSpPr>
                <a:spLocks/>
              </p:cNvSpPr>
              <p:nvPr/>
            </p:nvSpPr>
            <p:spPr bwMode="auto">
              <a:xfrm>
                <a:off x="8876381" y="3578984"/>
                <a:ext cx="55960" cy="72538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15" y="0"/>
                  </a:cxn>
                  <a:cxn ang="0">
                    <a:pos x="17" y="1"/>
                  </a:cxn>
                  <a:cxn ang="0">
                    <a:pos x="20" y="4"/>
                  </a:cxn>
                  <a:cxn ang="0">
                    <a:pos x="24" y="4"/>
                  </a:cxn>
                  <a:cxn ang="0">
                    <a:pos x="24" y="8"/>
                  </a:cxn>
                  <a:cxn ang="0">
                    <a:pos x="27" y="10"/>
                  </a:cxn>
                  <a:cxn ang="0">
                    <a:pos x="27" y="15"/>
                  </a:cxn>
                  <a:cxn ang="0">
                    <a:pos x="24" y="15"/>
                  </a:cxn>
                  <a:cxn ang="0">
                    <a:pos x="21" y="24"/>
                  </a:cxn>
                  <a:cxn ang="0">
                    <a:pos x="19" y="32"/>
                  </a:cxn>
                  <a:cxn ang="0">
                    <a:pos x="14" y="35"/>
                  </a:cxn>
                  <a:cxn ang="0">
                    <a:pos x="12" y="35"/>
                  </a:cxn>
                  <a:cxn ang="0">
                    <a:pos x="12" y="34"/>
                  </a:cxn>
                  <a:cxn ang="0">
                    <a:pos x="7" y="32"/>
                  </a:cxn>
                  <a:cxn ang="0">
                    <a:pos x="6" y="29"/>
                  </a:cxn>
                  <a:cxn ang="0">
                    <a:pos x="6" y="27"/>
                  </a:cxn>
                  <a:cxn ang="0">
                    <a:pos x="7" y="25"/>
                  </a:cxn>
                  <a:cxn ang="0">
                    <a:pos x="9" y="23"/>
                  </a:cxn>
                  <a:cxn ang="0">
                    <a:pos x="11" y="20"/>
                  </a:cxn>
                  <a:cxn ang="0">
                    <a:pos x="12" y="15"/>
                  </a:cxn>
                  <a:cxn ang="0">
                    <a:pos x="10" y="13"/>
                  </a:cxn>
                  <a:cxn ang="0">
                    <a:pos x="10" y="11"/>
                  </a:cxn>
                  <a:cxn ang="0">
                    <a:pos x="9" y="10"/>
                  </a:cxn>
                  <a:cxn ang="0">
                    <a:pos x="9" y="13"/>
                  </a:cxn>
                  <a:cxn ang="0">
                    <a:pos x="7" y="13"/>
                  </a:cxn>
                  <a:cxn ang="0">
                    <a:pos x="5" y="15"/>
                  </a:cxn>
                  <a:cxn ang="0">
                    <a:pos x="2" y="15"/>
                  </a:cxn>
                  <a:cxn ang="0">
                    <a:pos x="1" y="14"/>
                  </a:cxn>
                  <a:cxn ang="0">
                    <a:pos x="0" y="11"/>
                  </a:cxn>
                  <a:cxn ang="0">
                    <a:pos x="0" y="10"/>
                  </a:cxn>
                  <a:cxn ang="0">
                    <a:pos x="5" y="5"/>
                  </a:cxn>
                  <a:cxn ang="0">
                    <a:pos x="7" y="4"/>
                  </a:cxn>
                  <a:cxn ang="0">
                    <a:pos x="11" y="0"/>
                  </a:cxn>
                </a:cxnLst>
                <a:rect l="0" t="0" r="r" b="b"/>
                <a:pathLst>
                  <a:path w="27" h="35">
                    <a:moveTo>
                      <a:pt x="11" y="0"/>
                    </a:moveTo>
                    <a:lnTo>
                      <a:pt x="15" y="0"/>
                    </a:lnTo>
                    <a:lnTo>
                      <a:pt x="17" y="1"/>
                    </a:lnTo>
                    <a:lnTo>
                      <a:pt x="20" y="4"/>
                    </a:lnTo>
                    <a:lnTo>
                      <a:pt x="24" y="4"/>
                    </a:lnTo>
                    <a:lnTo>
                      <a:pt x="24" y="8"/>
                    </a:lnTo>
                    <a:lnTo>
                      <a:pt x="27" y="10"/>
                    </a:lnTo>
                    <a:lnTo>
                      <a:pt x="27" y="15"/>
                    </a:lnTo>
                    <a:lnTo>
                      <a:pt x="24" y="15"/>
                    </a:lnTo>
                    <a:lnTo>
                      <a:pt x="21" y="24"/>
                    </a:lnTo>
                    <a:lnTo>
                      <a:pt x="19" y="32"/>
                    </a:lnTo>
                    <a:lnTo>
                      <a:pt x="14" y="35"/>
                    </a:lnTo>
                    <a:lnTo>
                      <a:pt x="12" y="35"/>
                    </a:lnTo>
                    <a:lnTo>
                      <a:pt x="12" y="34"/>
                    </a:lnTo>
                    <a:lnTo>
                      <a:pt x="7" y="32"/>
                    </a:lnTo>
                    <a:lnTo>
                      <a:pt x="6" y="29"/>
                    </a:lnTo>
                    <a:lnTo>
                      <a:pt x="6" y="27"/>
                    </a:lnTo>
                    <a:lnTo>
                      <a:pt x="7" y="25"/>
                    </a:lnTo>
                    <a:lnTo>
                      <a:pt x="9" y="23"/>
                    </a:lnTo>
                    <a:lnTo>
                      <a:pt x="11" y="20"/>
                    </a:lnTo>
                    <a:lnTo>
                      <a:pt x="12" y="15"/>
                    </a:lnTo>
                    <a:lnTo>
                      <a:pt x="10" y="13"/>
                    </a:lnTo>
                    <a:lnTo>
                      <a:pt x="10" y="11"/>
                    </a:lnTo>
                    <a:lnTo>
                      <a:pt x="9" y="10"/>
                    </a:lnTo>
                    <a:lnTo>
                      <a:pt x="9" y="13"/>
                    </a:lnTo>
                    <a:lnTo>
                      <a:pt x="7" y="13"/>
                    </a:lnTo>
                    <a:lnTo>
                      <a:pt x="5" y="15"/>
                    </a:lnTo>
                    <a:lnTo>
                      <a:pt x="2" y="15"/>
                    </a:lnTo>
                    <a:lnTo>
                      <a:pt x="1" y="14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5" y="5"/>
                    </a:lnTo>
                    <a:lnTo>
                      <a:pt x="7" y="4"/>
                    </a:lnTo>
                    <a:lnTo>
                      <a:pt x="1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8" name="Freeform 1329"/>
              <p:cNvSpPr>
                <a:spLocks/>
              </p:cNvSpPr>
              <p:nvPr/>
            </p:nvSpPr>
            <p:spPr bwMode="auto">
              <a:xfrm>
                <a:off x="8940632" y="3564476"/>
                <a:ext cx="58031" cy="43524"/>
              </a:xfrm>
              <a:custGeom>
                <a:avLst/>
                <a:gdLst/>
                <a:ahLst/>
                <a:cxnLst>
                  <a:cxn ang="0">
                    <a:pos x="20" y="0"/>
                  </a:cxn>
                  <a:cxn ang="0">
                    <a:pos x="25" y="0"/>
                  </a:cxn>
                  <a:cxn ang="0">
                    <a:pos x="26" y="1"/>
                  </a:cxn>
                  <a:cxn ang="0">
                    <a:pos x="28" y="3"/>
                  </a:cxn>
                  <a:cxn ang="0">
                    <a:pos x="28" y="7"/>
                  </a:cxn>
                  <a:cxn ang="0">
                    <a:pos x="25" y="12"/>
                  </a:cxn>
                  <a:cxn ang="0">
                    <a:pos x="24" y="13"/>
                  </a:cxn>
                  <a:cxn ang="0">
                    <a:pos x="20" y="13"/>
                  </a:cxn>
                  <a:cxn ang="0">
                    <a:pos x="18" y="11"/>
                  </a:cxn>
                  <a:cxn ang="0">
                    <a:pos x="16" y="11"/>
                  </a:cxn>
                  <a:cxn ang="0">
                    <a:pos x="14" y="13"/>
                  </a:cxn>
                  <a:cxn ang="0">
                    <a:pos x="11" y="18"/>
                  </a:cxn>
                  <a:cxn ang="0">
                    <a:pos x="6" y="21"/>
                  </a:cxn>
                  <a:cxn ang="0">
                    <a:pos x="4" y="18"/>
                  </a:cxn>
                  <a:cxn ang="0">
                    <a:pos x="4" y="15"/>
                  </a:cxn>
                  <a:cxn ang="0">
                    <a:pos x="1" y="13"/>
                  </a:cxn>
                  <a:cxn ang="0">
                    <a:pos x="0" y="12"/>
                  </a:cxn>
                  <a:cxn ang="0">
                    <a:pos x="0" y="10"/>
                  </a:cxn>
                  <a:cxn ang="0">
                    <a:pos x="1" y="10"/>
                  </a:cxn>
                  <a:cxn ang="0">
                    <a:pos x="3" y="8"/>
                  </a:cxn>
                  <a:cxn ang="0">
                    <a:pos x="5" y="7"/>
                  </a:cxn>
                  <a:cxn ang="0">
                    <a:pos x="9" y="3"/>
                  </a:cxn>
                  <a:cxn ang="0">
                    <a:pos x="14" y="3"/>
                  </a:cxn>
                  <a:cxn ang="0">
                    <a:pos x="16" y="2"/>
                  </a:cxn>
                  <a:cxn ang="0">
                    <a:pos x="18" y="1"/>
                  </a:cxn>
                  <a:cxn ang="0">
                    <a:pos x="20" y="0"/>
                  </a:cxn>
                </a:cxnLst>
                <a:rect l="0" t="0" r="r" b="b"/>
                <a:pathLst>
                  <a:path w="28" h="21">
                    <a:moveTo>
                      <a:pt x="20" y="0"/>
                    </a:moveTo>
                    <a:lnTo>
                      <a:pt x="25" y="0"/>
                    </a:lnTo>
                    <a:lnTo>
                      <a:pt x="26" y="1"/>
                    </a:lnTo>
                    <a:lnTo>
                      <a:pt x="28" y="3"/>
                    </a:lnTo>
                    <a:lnTo>
                      <a:pt x="28" y="7"/>
                    </a:lnTo>
                    <a:lnTo>
                      <a:pt x="25" y="12"/>
                    </a:lnTo>
                    <a:lnTo>
                      <a:pt x="24" y="13"/>
                    </a:lnTo>
                    <a:lnTo>
                      <a:pt x="20" y="13"/>
                    </a:lnTo>
                    <a:lnTo>
                      <a:pt x="18" y="11"/>
                    </a:lnTo>
                    <a:lnTo>
                      <a:pt x="16" y="11"/>
                    </a:lnTo>
                    <a:lnTo>
                      <a:pt x="14" y="13"/>
                    </a:lnTo>
                    <a:lnTo>
                      <a:pt x="11" y="18"/>
                    </a:lnTo>
                    <a:lnTo>
                      <a:pt x="6" y="21"/>
                    </a:lnTo>
                    <a:lnTo>
                      <a:pt x="4" y="18"/>
                    </a:lnTo>
                    <a:lnTo>
                      <a:pt x="4" y="15"/>
                    </a:lnTo>
                    <a:lnTo>
                      <a:pt x="1" y="13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1" y="10"/>
                    </a:lnTo>
                    <a:lnTo>
                      <a:pt x="3" y="8"/>
                    </a:lnTo>
                    <a:lnTo>
                      <a:pt x="5" y="7"/>
                    </a:lnTo>
                    <a:lnTo>
                      <a:pt x="9" y="3"/>
                    </a:lnTo>
                    <a:lnTo>
                      <a:pt x="14" y="3"/>
                    </a:lnTo>
                    <a:lnTo>
                      <a:pt x="16" y="2"/>
                    </a:lnTo>
                    <a:lnTo>
                      <a:pt x="18" y="1"/>
                    </a:lnTo>
                    <a:lnTo>
                      <a:pt x="2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9" name="Freeform 1330"/>
              <p:cNvSpPr>
                <a:spLocks noEditPoints="1"/>
              </p:cNvSpPr>
              <p:nvPr/>
            </p:nvSpPr>
            <p:spPr bwMode="auto">
              <a:xfrm>
                <a:off x="8907469" y="3367587"/>
                <a:ext cx="269429" cy="221763"/>
              </a:xfrm>
              <a:custGeom>
                <a:avLst/>
                <a:gdLst/>
                <a:ahLst/>
                <a:cxnLst>
                  <a:cxn ang="0">
                    <a:pos x="73" y="57"/>
                  </a:cxn>
                  <a:cxn ang="0">
                    <a:pos x="73" y="56"/>
                  </a:cxn>
                  <a:cxn ang="0">
                    <a:pos x="120" y="0"/>
                  </a:cxn>
                  <a:cxn ang="0">
                    <a:pos x="123" y="2"/>
                  </a:cxn>
                  <a:cxn ang="0">
                    <a:pos x="124" y="7"/>
                  </a:cxn>
                  <a:cxn ang="0">
                    <a:pos x="125" y="14"/>
                  </a:cxn>
                  <a:cxn ang="0">
                    <a:pos x="130" y="25"/>
                  </a:cxn>
                  <a:cxn ang="0">
                    <a:pos x="129" y="30"/>
                  </a:cxn>
                  <a:cxn ang="0">
                    <a:pos x="124" y="41"/>
                  </a:cxn>
                  <a:cxn ang="0">
                    <a:pos x="119" y="42"/>
                  </a:cxn>
                  <a:cxn ang="0">
                    <a:pos x="118" y="62"/>
                  </a:cxn>
                  <a:cxn ang="0">
                    <a:pos x="113" y="68"/>
                  </a:cxn>
                  <a:cxn ang="0">
                    <a:pos x="114" y="75"/>
                  </a:cxn>
                  <a:cxn ang="0">
                    <a:pos x="115" y="78"/>
                  </a:cxn>
                  <a:cxn ang="0">
                    <a:pos x="110" y="82"/>
                  </a:cxn>
                  <a:cxn ang="0">
                    <a:pos x="105" y="81"/>
                  </a:cxn>
                  <a:cxn ang="0">
                    <a:pos x="99" y="85"/>
                  </a:cxn>
                  <a:cxn ang="0">
                    <a:pos x="95" y="90"/>
                  </a:cxn>
                  <a:cxn ang="0">
                    <a:pos x="93" y="88"/>
                  </a:cxn>
                  <a:cxn ang="0">
                    <a:pos x="86" y="90"/>
                  </a:cxn>
                  <a:cxn ang="0">
                    <a:pos x="83" y="93"/>
                  </a:cxn>
                  <a:cxn ang="0">
                    <a:pos x="75" y="92"/>
                  </a:cxn>
                  <a:cxn ang="0">
                    <a:pos x="73" y="88"/>
                  </a:cxn>
                  <a:cxn ang="0">
                    <a:pos x="69" y="86"/>
                  </a:cxn>
                  <a:cxn ang="0">
                    <a:pos x="66" y="91"/>
                  </a:cxn>
                  <a:cxn ang="0">
                    <a:pos x="69" y="95"/>
                  </a:cxn>
                  <a:cxn ang="0">
                    <a:pos x="66" y="96"/>
                  </a:cxn>
                  <a:cxn ang="0">
                    <a:pos x="63" y="98"/>
                  </a:cxn>
                  <a:cxn ang="0">
                    <a:pos x="58" y="105"/>
                  </a:cxn>
                  <a:cxn ang="0">
                    <a:pos x="54" y="105"/>
                  </a:cxn>
                  <a:cxn ang="0">
                    <a:pos x="51" y="102"/>
                  </a:cxn>
                  <a:cxn ang="0">
                    <a:pos x="53" y="96"/>
                  </a:cxn>
                  <a:cxn ang="0">
                    <a:pos x="49" y="91"/>
                  </a:cxn>
                  <a:cxn ang="0">
                    <a:pos x="39" y="88"/>
                  </a:cxn>
                  <a:cxn ang="0">
                    <a:pos x="37" y="92"/>
                  </a:cxn>
                  <a:cxn ang="0">
                    <a:pos x="30" y="93"/>
                  </a:cxn>
                  <a:cxn ang="0">
                    <a:pos x="17" y="97"/>
                  </a:cxn>
                  <a:cxn ang="0">
                    <a:pos x="0" y="98"/>
                  </a:cxn>
                  <a:cxn ang="0">
                    <a:pos x="4" y="96"/>
                  </a:cxn>
                  <a:cxn ang="0">
                    <a:pos x="11" y="90"/>
                  </a:cxn>
                  <a:cxn ang="0">
                    <a:pos x="27" y="78"/>
                  </a:cxn>
                  <a:cxn ang="0">
                    <a:pos x="59" y="76"/>
                  </a:cxn>
                  <a:cxn ang="0">
                    <a:pos x="66" y="66"/>
                  </a:cxn>
                  <a:cxn ang="0">
                    <a:pos x="69" y="62"/>
                  </a:cxn>
                  <a:cxn ang="0">
                    <a:pos x="71" y="58"/>
                  </a:cxn>
                  <a:cxn ang="0">
                    <a:pos x="73" y="62"/>
                  </a:cxn>
                  <a:cxn ang="0">
                    <a:pos x="79" y="61"/>
                  </a:cxn>
                  <a:cxn ang="0">
                    <a:pos x="85" y="57"/>
                  </a:cxn>
                  <a:cxn ang="0">
                    <a:pos x="100" y="43"/>
                  </a:cxn>
                  <a:cxn ang="0">
                    <a:pos x="108" y="23"/>
                  </a:cxn>
                  <a:cxn ang="0">
                    <a:pos x="106" y="20"/>
                  </a:cxn>
                  <a:cxn ang="0">
                    <a:pos x="105" y="15"/>
                  </a:cxn>
                  <a:cxn ang="0">
                    <a:pos x="109" y="8"/>
                  </a:cxn>
                  <a:cxn ang="0">
                    <a:pos x="115" y="4"/>
                  </a:cxn>
                  <a:cxn ang="0">
                    <a:pos x="116" y="7"/>
                  </a:cxn>
                  <a:cxn ang="0">
                    <a:pos x="120" y="5"/>
                  </a:cxn>
                  <a:cxn ang="0">
                    <a:pos x="118" y="4"/>
                  </a:cxn>
                </a:cxnLst>
                <a:rect l="0" t="0" r="r" b="b"/>
                <a:pathLst>
                  <a:path w="130" h="107">
                    <a:moveTo>
                      <a:pt x="73" y="56"/>
                    </a:moveTo>
                    <a:lnTo>
                      <a:pt x="73" y="57"/>
                    </a:lnTo>
                    <a:lnTo>
                      <a:pt x="71" y="58"/>
                    </a:lnTo>
                    <a:lnTo>
                      <a:pt x="73" y="56"/>
                    </a:lnTo>
                    <a:close/>
                    <a:moveTo>
                      <a:pt x="118" y="0"/>
                    </a:moveTo>
                    <a:lnTo>
                      <a:pt x="120" y="0"/>
                    </a:lnTo>
                    <a:lnTo>
                      <a:pt x="122" y="2"/>
                    </a:lnTo>
                    <a:lnTo>
                      <a:pt x="123" y="2"/>
                    </a:lnTo>
                    <a:lnTo>
                      <a:pt x="123" y="3"/>
                    </a:lnTo>
                    <a:lnTo>
                      <a:pt x="124" y="7"/>
                    </a:lnTo>
                    <a:lnTo>
                      <a:pt x="124" y="10"/>
                    </a:lnTo>
                    <a:lnTo>
                      <a:pt x="125" y="14"/>
                    </a:lnTo>
                    <a:lnTo>
                      <a:pt x="129" y="22"/>
                    </a:lnTo>
                    <a:lnTo>
                      <a:pt x="130" y="25"/>
                    </a:lnTo>
                    <a:lnTo>
                      <a:pt x="130" y="28"/>
                    </a:lnTo>
                    <a:lnTo>
                      <a:pt x="129" y="30"/>
                    </a:lnTo>
                    <a:lnTo>
                      <a:pt x="124" y="36"/>
                    </a:lnTo>
                    <a:lnTo>
                      <a:pt x="124" y="41"/>
                    </a:lnTo>
                    <a:lnTo>
                      <a:pt x="120" y="41"/>
                    </a:lnTo>
                    <a:lnTo>
                      <a:pt x="119" y="42"/>
                    </a:lnTo>
                    <a:lnTo>
                      <a:pt x="118" y="44"/>
                    </a:lnTo>
                    <a:lnTo>
                      <a:pt x="118" y="62"/>
                    </a:lnTo>
                    <a:lnTo>
                      <a:pt x="114" y="66"/>
                    </a:lnTo>
                    <a:lnTo>
                      <a:pt x="113" y="68"/>
                    </a:lnTo>
                    <a:lnTo>
                      <a:pt x="113" y="73"/>
                    </a:lnTo>
                    <a:lnTo>
                      <a:pt x="114" y="75"/>
                    </a:lnTo>
                    <a:lnTo>
                      <a:pt x="114" y="77"/>
                    </a:lnTo>
                    <a:lnTo>
                      <a:pt x="115" y="78"/>
                    </a:lnTo>
                    <a:lnTo>
                      <a:pt x="113" y="81"/>
                    </a:lnTo>
                    <a:lnTo>
                      <a:pt x="110" y="82"/>
                    </a:lnTo>
                    <a:lnTo>
                      <a:pt x="105" y="87"/>
                    </a:lnTo>
                    <a:lnTo>
                      <a:pt x="105" y="81"/>
                    </a:lnTo>
                    <a:lnTo>
                      <a:pt x="101" y="82"/>
                    </a:lnTo>
                    <a:lnTo>
                      <a:pt x="99" y="85"/>
                    </a:lnTo>
                    <a:lnTo>
                      <a:pt x="96" y="86"/>
                    </a:lnTo>
                    <a:lnTo>
                      <a:pt x="95" y="90"/>
                    </a:lnTo>
                    <a:lnTo>
                      <a:pt x="94" y="90"/>
                    </a:lnTo>
                    <a:lnTo>
                      <a:pt x="93" y="88"/>
                    </a:lnTo>
                    <a:lnTo>
                      <a:pt x="89" y="88"/>
                    </a:lnTo>
                    <a:lnTo>
                      <a:pt x="86" y="90"/>
                    </a:lnTo>
                    <a:lnTo>
                      <a:pt x="85" y="92"/>
                    </a:lnTo>
                    <a:lnTo>
                      <a:pt x="83" y="93"/>
                    </a:lnTo>
                    <a:lnTo>
                      <a:pt x="78" y="93"/>
                    </a:lnTo>
                    <a:lnTo>
                      <a:pt x="75" y="92"/>
                    </a:lnTo>
                    <a:lnTo>
                      <a:pt x="74" y="91"/>
                    </a:lnTo>
                    <a:lnTo>
                      <a:pt x="73" y="88"/>
                    </a:lnTo>
                    <a:lnTo>
                      <a:pt x="70" y="86"/>
                    </a:lnTo>
                    <a:lnTo>
                      <a:pt x="69" y="86"/>
                    </a:lnTo>
                    <a:lnTo>
                      <a:pt x="66" y="88"/>
                    </a:lnTo>
                    <a:lnTo>
                      <a:pt x="66" y="91"/>
                    </a:lnTo>
                    <a:lnTo>
                      <a:pt x="68" y="92"/>
                    </a:lnTo>
                    <a:lnTo>
                      <a:pt x="69" y="95"/>
                    </a:lnTo>
                    <a:lnTo>
                      <a:pt x="70" y="96"/>
                    </a:lnTo>
                    <a:lnTo>
                      <a:pt x="66" y="96"/>
                    </a:lnTo>
                    <a:lnTo>
                      <a:pt x="65" y="97"/>
                    </a:lnTo>
                    <a:lnTo>
                      <a:pt x="63" y="98"/>
                    </a:lnTo>
                    <a:lnTo>
                      <a:pt x="60" y="101"/>
                    </a:lnTo>
                    <a:lnTo>
                      <a:pt x="58" y="105"/>
                    </a:lnTo>
                    <a:lnTo>
                      <a:pt x="56" y="107"/>
                    </a:lnTo>
                    <a:lnTo>
                      <a:pt x="54" y="105"/>
                    </a:lnTo>
                    <a:lnTo>
                      <a:pt x="53" y="102"/>
                    </a:lnTo>
                    <a:lnTo>
                      <a:pt x="51" y="102"/>
                    </a:lnTo>
                    <a:lnTo>
                      <a:pt x="51" y="100"/>
                    </a:lnTo>
                    <a:lnTo>
                      <a:pt x="53" y="96"/>
                    </a:lnTo>
                    <a:lnTo>
                      <a:pt x="53" y="92"/>
                    </a:lnTo>
                    <a:lnTo>
                      <a:pt x="49" y="91"/>
                    </a:lnTo>
                    <a:lnTo>
                      <a:pt x="44" y="88"/>
                    </a:lnTo>
                    <a:lnTo>
                      <a:pt x="39" y="88"/>
                    </a:lnTo>
                    <a:lnTo>
                      <a:pt x="37" y="90"/>
                    </a:lnTo>
                    <a:lnTo>
                      <a:pt x="37" y="92"/>
                    </a:lnTo>
                    <a:lnTo>
                      <a:pt x="31" y="92"/>
                    </a:lnTo>
                    <a:lnTo>
                      <a:pt x="30" y="93"/>
                    </a:lnTo>
                    <a:lnTo>
                      <a:pt x="27" y="93"/>
                    </a:lnTo>
                    <a:lnTo>
                      <a:pt x="17" y="97"/>
                    </a:lnTo>
                    <a:lnTo>
                      <a:pt x="6" y="98"/>
                    </a:lnTo>
                    <a:lnTo>
                      <a:pt x="0" y="98"/>
                    </a:lnTo>
                    <a:lnTo>
                      <a:pt x="0" y="96"/>
                    </a:lnTo>
                    <a:lnTo>
                      <a:pt x="4" y="96"/>
                    </a:lnTo>
                    <a:lnTo>
                      <a:pt x="5" y="95"/>
                    </a:lnTo>
                    <a:lnTo>
                      <a:pt x="11" y="90"/>
                    </a:lnTo>
                    <a:lnTo>
                      <a:pt x="21" y="80"/>
                    </a:lnTo>
                    <a:lnTo>
                      <a:pt x="27" y="78"/>
                    </a:lnTo>
                    <a:lnTo>
                      <a:pt x="54" y="78"/>
                    </a:lnTo>
                    <a:lnTo>
                      <a:pt x="59" y="76"/>
                    </a:lnTo>
                    <a:lnTo>
                      <a:pt x="61" y="71"/>
                    </a:lnTo>
                    <a:lnTo>
                      <a:pt x="66" y="66"/>
                    </a:lnTo>
                    <a:lnTo>
                      <a:pt x="68" y="63"/>
                    </a:lnTo>
                    <a:lnTo>
                      <a:pt x="69" y="62"/>
                    </a:lnTo>
                    <a:lnTo>
                      <a:pt x="70" y="59"/>
                    </a:lnTo>
                    <a:lnTo>
                      <a:pt x="71" y="58"/>
                    </a:lnTo>
                    <a:lnTo>
                      <a:pt x="71" y="61"/>
                    </a:lnTo>
                    <a:lnTo>
                      <a:pt x="73" y="62"/>
                    </a:lnTo>
                    <a:lnTo>
                      <a:pt x="76" y="62"/>
                    </a:lnTo>
                    <a:lnTo>
                      <a:pt x="79" y="61"/>
                    </a:lnTo>
                    <a:lnTo>
                      <a:pt x="80" y="59"/>
                    </a:lnTo>
                    <a:lnTo>
                      <a:pt x="85" y="57"/>
                    </a:lnTo>
                    <a:lnTo>
                      <a:pt x="93" y="52"/>
                    </a:lnTo>
                    <a:lnTo>
                      <a:pt x="100" y="43"/>
                    </a:lnTo>
                    <a:lnTo>
                      <a:pt x="105" y="33"/>
                    </a:lnTo>
                    <a:lnTo>
                      <a:pt x="108" y="23"/>
                    </a:lnTo>
                    <a:lnTo>
                      <a:pt x="108" y="22"/>
                    </a:lnTo>
                    <a:lnTo>
                      <a:pt x="106" y="20"/>
                    </a:lnTo>
                    <a:lnTo>
                      <a:pt x="105" y="20"/>
                    </a:lnTo>
                    <a:lnTo>
                      <a:pt x="105" y="15"/>
                    </a:lnTo>
                    <a:lnTo>
                      <a:pt x="108" y="12"/>
                    </a:lnTo>
                    <a:lnTo>
                      <a:pt x="109" y="8"/>
                    </a:lnTo>
                    <a:lnTo>
                      <a:pt x="113" y="5"/>
                    </a:lnTo>
                    <a:lnTo>
                      <a:pt x="115" y="4"/>
                    </a:lnTo>
                    <a:lnTo>
                      <a:pt x="116" y="5"/>
                    </a:lnTo>
                    <a:lnTo>
                      <a:pt x="116" y="7"/>
                    </a:lnTo>
                    <a:lnTo>
                      <a:pt x="119" y="7"/>
                    </a:lnTo>
                    <a:lnTo>
                      <a:pt x="120" y="5"/>
                    </a:lnTo>
                    <a:lnTo>
                      <a:pt x="119" y="4"/>
                    </a:lnTo>
                    <a:lnTo>
                      <a:pt x="118" y="4"/>
                    </a:lnTo>
                    <a:lnTo>
                      <a:pt x="11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" name="Freeform 1331"/>
              <p:cNvSpPr>
                <a:spLocks/>
              </p:cNvSpPr>
              <p:nvPr/>
            </p:nvSpPr>
            <p:spPr bwMode="auto">
              <a:xfrm>
                <a:off x="9125086" y="3247378"/>
                <a:ext cx="138860" cy="118135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30" y="7"/>
                  </a:cxn>
                  <a:cxn ang="0">
                    <a:pos x="38" y="13"/>
                  </a:cxn>
                  <a:cxn ang="0">
                    <a:pos x="45" y="18"/>
                  </a:cxn>
                  <a:cxn ang="0">
                    <a:pos x="55" y="21"/>
                  </a:cxn>
                  <a:cxn ang="0">
                    <a:pos x="58" y="21"/>
                  </a:cxn>
                  <a:cxn ang="0">
                    <a:pos x="60" y="19"/>
                  </a:cxn>
                  <a:cxn ang="0">
                    <a:pos x="62" y="19"/>
                  </a:cxn>
                  <a:cxn ang="0">
                    <a:pos x="64" y="21"/>
                  </a:cxn>
                  <a:cxn ang="0">
                    <a:pos x="63" y="22"/>
                  </a:cxn>
                  <a:cxn ang="0">
                    <a:pos x="62" y="24"/>
                  </a:cxn>
                  <a:cxn ang="0">
                    <a:pos x="64" y="29"/>
                  </a:cxn>
                  <a:cxn ang="0">
                    <a:pos x="67" y="31"/>
                  </a:cxn>
                  <a:cxn ang="0">
                    <a:pos x="63" y="33"/>
                  </a:cxn>
                  <a:cxn ang="0">
                    <a:pos x="59" y="34"/>
                  </a:cxn>
                  <a:cxn ang="0">
                    <a:pos x="54" y="34"/>
                  </a:cxn>
                  <a:cxn ang="0">
                    <a:pos x="47" y="37"/>
                  </a:cxn>
                  <a:cxn ang="0">
                    <a:pos x="42" y="42"/>
                  </a:cxn>
                  <a:cxn ang="0">
                    <a:pos x="40" y="46"/>
                  </a:cxn>
                  <a:cxn ang="0">
                    <a:pos x="39" y="48"/>
                  </a:cxn>
                  <a:cxn ang="0">
                    <a:pos x="34" y="46"/>
                  </a:cxn>
                  <a:cxn ang="0">
                    <a:pos x="30" y="43"/>
                  </a:cxn>
                  <a:cxn ang="0">
                    <a:pos x="27" y="42"/>
                  </a:cxn>
                  <a:cxn ang="0">
                    <a:pos x="22" y="38"/>
                  </a:cxn>
                  <a:cxn ang="0">
                    <a:pos x="20" y="39"/>
                  </a:cxn>
                  <a:cxn ang="0">
                    <a:pos x="19" y="42"/>
                  </a:cxn>
                  <a:cxn ang="0">
                    <a:pos x="14" y="42"/>
                  </a:cxn>
                  <a:cxn ang="0">
                    <a:pos x="11" y="41"/>
                  </a:cxn>
                  <a:cxn ang="0">
                    <a:pos x="8" y="41"/>
                  </a:cxn>
                  <a:cxn ang="0">
                    <a:pos x="6" y="42"/>
                  </a:cxn>
                  <a:cxn ang="0">
                    <a:pos x="6" y="47"/>
                  </a:cxn>
                  <a:cxn ang="0">
                    <a:pos x="8" y="48"/>
                  </a:cxn>
                  <a:cxn ang="0">
                    <a:pos x="10" y="49"/>
                  </a:cxn>
                  <a:cxn ang="0">
                    <a:pos x="11" y="49"/>
                  </a:cxn>
                  <a:cxn ang="0">
                    <a:pos x="13" y="51"/>
                  </a:cxn>
                  <a:cxn ang="0">
                    <a:pos x="14" y="51"/>
                  </a:cxn>
                  <a:cxn ang="0">
                    <a:pos x="11" y="53"/>
                  </a:cxn>
                  <a:cxn ang="0">
                    <a:pos x="9" y="53"/>
                  </a:cxn>
                  <a:cxn ang="0">
                    <a:pos x="6" y="55"/>
                  </a:cxn>
                  <a:cxn ang="0">
                    <a:pos x="4" y="57"/>
                  </a:cxn>
                  <a:cxn ang="0">
                    <a:pos x="1" y="57"/>
                  </a:cxn>
                  <a:cxn ang="0">
                    <a:pos x="1" y="44"/>
                  </a:cxn>
                  <a:cxn ang="0">
                    <a:pos x="0" y="43"/>
                  </a:cxn>
                  <a:cxn ang="0">
                    <a:pos x="3" y="38"/>
                  </a:cxn>
                  <a:cxn ang="0">
                    <a:pos x="8" y="33"/>
                  </a:cxn>
                  <a:cxn ang="0">
                    <a:pos x="8" y="31"/>
                  </a:cxn>
                  <a:cxn ang="0">
                    <a:pos x="13" y="31"/>
                  </a:cxn>
                  <a:cxn ang="0">
                    <a:pos x="18" y="28"/>
                  </a:cxn>
                  <a:cxn ang="0">
                    <a:pos x="23" y="16"/>
                  </a:cxn>
                  <a:cxn ang="0">
                    <a:pos x="23" y="8"/>
                  </a:cxn>
                  <a:cxn ang="0">
                    <a:pos x="22" y="7"/>
                  </a:cxn>
                  <a:cxn ang="0">
                    <a:pos x="22" y="3"/>
                  </a:cxn>
                  <a:cxn ang="0">
                    <a:pos x="24" y="0"/>
                  </a:cxn>
                </a:cxnLst>
                <a:rect l="0" t="0" r="r" b="b"/>
                <a:pathLst>
                  <a:path w="67" h="57">
                    <a:moveTo>
                      <a:pt x="24" y="0"/>
                    </a:moveTo>
                    <a:lnTo>
                      <a:pt x="30" y="7"/>
                    </a:lnTo>
                    <a:lnTo>
                      <a:pt x="38" y="13"/>
                    </a:lnTo>
                    <a:lnTo>
                      <a:pt x="45" y="18"/>
                    </a:lnTo>
                    <a:lnTo>
                      <a:pt x="55" y="21"/>
                    </a:lnTo>
                    <a:lnTo>
                      <a:pt x="58" y="21"/>
                    </a:lnTo>
                    <a:lnTo>
                      <a:pt x="60" y="19"/>
                    </a:lnTo>
                    <a:lnTo>
                      <a:pt x="62" y="19"/>
                    </a:lnTo>
                    <a:lnTo>
                      <a:pt x="64" y="21"/>
                    </a:lnTo>
                    <a:lnTo>
                      <a:pt x="63" y="22"/>
                    </a:lnTo>
                    <a:lnTo>
                      <a:pt x="62" y="24"/>
                    </a:lnTo>
                    <a:lnTo>
                      <a:pt x="64" y="29"/>
                    </a:lnTo>
                    <a:lnTo>
                      <a:pt x="67" y="31"/>
                    </a:lnTo>
                    <a:lnTo>
                      <a:pt x="63" y="33"/>
                    </a:lnTo>
                    <a:lnTo>
                      <a:pt x="59" y="34"/>
                    </a:lnTo>
                    <a:lnTo>
                      <a:pt x="54" y="34"/>
                    </a:lnTo>
                    <a:lnTo>
                      <a:pt x="47" y="37"/>
                    </a:lnTo>
                    <a:lnTo>
                      <a:pt x="42" y="42"/>
                    </a:lnTo>
                    <a:lnTo>
                      <a:pt x="40" y="46"/>
                    </a:lnTo>
                    <a:lnTo>
                      <a:pt x="39" y="48"/>
                    </a:lnTo>
                    <a:lnTo>
                      <a:pt x="34" y="46"/>
                    </a:lnTo>
                    <a:lnTo>
                      <a:pt x="30" y="43"/>
                    </a:lnTo>
                    <a:lnTo>
                      <a:pt x="27" y="42"/>
                    </a:lnTo>
                    <a:lnTo>
                      <a:pt x="22" y="38"/>
                    </a:lnTo>
                    <a:lnTo>
                      <a:pt x="20" y="39"/>
                    </a:lnTo>
                    <a:lnTo>
                      <a:pt x="19" y="42"/>
                    </a:lnTo>
                    <a:lnTo>
                      <a:pt x="14" y="42"/>
                    </a:lnTo>
                    <a:lnTo>
                      <a:pt x="11" y="41"/>
                    </a:lnTo>
                    <a:lnTo>
                      <a:pt x="8" y="41"/>
                    </a:lnTo>
                    <a:lnTo>
                      <a:pt x="6" y="42"/>
                    </a:lnTo>
                    <a:lnTo>
                      <a:pt x="6" y="47"/>
                    </a:lnTo>
                    <a:lnTo>
                      <a:pt x="8" y="48"/>
                    </a:lnTo>
                    <a:lnTo>
                      <a:pt x="10" y="49"/>
                    </a:lnTo>
                    <a:lnTo>
                      <a:pt x="11" y="49"/>
                    </a:lnTo>
                    <a:lnTo>
                      <a:pt x="13" y="51"/>
                    </a:lnTo>
                    <a:lnTo>
                      <a:pt x="14" y="51"/>
                    </a:lnTo>
                    <a:lnTo>
                      <a:pt x="11" y="53"/>
                    </a:lnTo>
                    <a:lnTo>
                      <a:pt x="9" y="53"/>
                    </a:lnTo>
                    <a:lnTo>
                      <a:pt x="6" y="55"/>
                    </a:lnTo>
                    <a:lnTo>
                      <a:pt x="4" y="57"/>
                    </a:lnTo>
                    <a:lnTo>
                      <a:pt x="1" y="57"/>
                    </a:lnTo>
                    <a:lnTo>
                      <a:pt x="1" y="44"/>
                    </a:lnTo>
                    <a:lnTo>
                      <a:pt x="0" y="43"/>
                    </a:lnTo>
                    <a:lnTo>
                      <a:pt x="3" y="38"/>
                    </a:lnTo>
                    <a:lnTo>
                      <a:pt x="8" y="33"/>
                    </a:lnTo>
                    <a:lnTo>
                      <a:pt x="8" y="31"/>
                    </a:lnTo>
                    <a:lnTo>
                      <a:pt x="13" y="31"/>
                    </a:lnTo>
                    <a:lnTo>
                      <a:pt x="18" y="28"/>
                    </a:lnTo>
                    <a:lnTo>
                      <a:pt x="23" y="16"/>
                    </a:lnTo>
                    <a:lnTo>
                      <a:pt x="23" y="8"/>
                    </a:lnTo>
                    <a:lnTo>
                      <a:pt x="22" y="7"/>
                    </a:lnTo>
                    <a:lnTo>
                      <a:pt x="22" y="3"/>
                    </a:lnTo>
                    <a:lnTo>
                      <a:pt x="2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1" name="Freeform 1332"/>
              <p:cNvSpPr>
                <a:spLocks/>
              </p:cNvSpPr>
              <p:nvPr/>
            </p:nvSpPr>
            <p:spPr bwMode="auto">
              <a:xfrm>
                <a:off x="9259801" y="3276396"/>
                <a:ext cx="20724" cy="20725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10" y="2"/>
                  </a:cxn>
                  <a:cxn ang="0">
                    <a:pos x="9" y="3"/>
                  </a:cxn>
                  <a:cxn ang="0">
                    <a:pos x="8" y="5"/>
                  </a:cxn>
                  <a:cxn ang="0">
                    <a:pos x="5" y="8"/>
                  </a:cxn>
                  <a:cxn ang="0">
                    <a:pos x="0" y="10"/>
                  </a:cxn>
                  <a:cxn ang="0">
                    <a:pos x="0" y="7"/>
                  </a:cxn>
                  <a:cxn ang="0">
                    <a:pos x="3" y="4"/>
                  </a:cxn>
                  <a:cxn ang="0">
                    <a:pos x="7" y="2"/>
                  </a:cxn>
                  <a:cxn ang="0">
                    <a:pos x="9" y="0"/>
                  </a:cxn>
                </a:cxnLst>
                <a:rect l="0" t="0" r="r" b="b"/>
                <a:pathLst>
                  <a:path w="10" h="10">
                    <a:moveTo>
                      <a:pt x="9" y="0"/>
                    </a:moveTo>
                    <a:lnTo>
                      <a:pt x="10" y="2"/>
                    </a:lnTo>
                    <a:lnTo>
                      <a:pt x="9" y="3"/>
                    </a:lnTo>
                    <a:lnTo>
                      <a:pt x="8" y="5"/>
                    </a:lnTo>
                    <a:lnTo>
                      <a:pt x="5" y="8"/>
                    </a:lnTo>
                    <a:lnTo>
                      <a:pt x="0" y="10"/>
                    </a:lnTo>
                    <a:lnTo>
                      <a:pt x="0" y="7"/>
                    </a:lnTo>
                    <a:lnTo>
                      <a:pt x="3" y="4"/>
                    </a:lnTo>
                    <a:lnTo>
                      <a:pt x="7" y="2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2" name="Freeform 1333"/>
              <p:cNvSpPr>
                <a:spLocks/>
              </p:cNvSpPr>
              <p:nvPr/>
            </p:nvSpPr>
            <p:spPr bwMode="auto">
              <a:xfrm>
                <a:off x="9307469" y="3245307"/>
                <a:ext cx="31089" cy="22798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15" y="0"/>
                  </a:cxn>
                  <a:cxn ang="0">
                    <a:pos x="15" y="4"/>
                  </a:cxn>
                  <a:cxn ang="0">
                    <a:pos x="11" y="4"/>
                  </a:cxn>
                  <a:cxn ang="0">
                    <a:pos x="6" y="6"/>
                  </a:cxn>
                  <a:cxn ang="0">
                    <a:pos x="5" y="9"/>
                  </a:cxn>
                  <a:cxn ang="0">
                    <a:pos x="3" y="11"/>
                  </a:cxn>
                  <a:cxn ang="0">
                    <a:pos x="0" y="11"/>
                  </a:cxn>
                  <a:cxn ang="0">
                    <a:pos x="0" y="8"/>
                  </a:cxn>
                  <a:cxn ang="0">
                    <a:pos x="1" y="6"/>
                  </a:cxn>
                  <a:cxn ang="0">
                    <a:pos x="3" y="4"/>
                  </a:cxn>
                  <a:cxn ang="0">
                    <a:pos x="4" y="3"/>
                  </a:cxn>
                  <a:cxn ang="0">
                    <a:pos x="9" y="0"/>
                  </a:cxn>
                </a:cxnLst>
                <a:rect l="0" t="0" r="r" b="b"/>
                <a:pathLst>
                  <a:path w="15" h="11">
                    <a:moveTo>
                      <a:pt x="9" y="0"/>
                    </a:moveTo>
                    <a:lnTo>
                      <a:pt x="15" y="0"/>
                    </a:lnTo>
                    <a:lnTo>
                      <a:pt x="15" y="4"/>
                    </a:lnTo>
                    <a:lnTo>
                      <a:pt x="11" y="4"/>
                    </a:lnTo>
                    <a:lnTo>
                      <a:pt x="6" y="6"/>
                    </a:lnTo>
                    <a:lnTo>
                      <a:pt x="5" y="9"/>
                    </a:lnTo>
                    <a:lnTo>
                      <a:pt x="3" y="11"/>
                    </a:lnTo>
                    <a:lnTo>
                      <a:pt x="0" y="11"/>
                    </a:lnTo>
                    <a:lnTo>
                      <a:pt x="0" y="8"/>
                    </a:lnTo>
                    <a:lnTo>
                      <a:pt x="1" y="6"/>
                    </a:lnTo>
                    <a:lnTo>
                      <a:pt x="3" y="4"/>
                    </a:lnTo>
                    <a:lnTo>
                      <a:pt x="4" y="3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" name="Freeform 1334"/>
              <p:cNvSpPr>
                <a:spLocks/>
              </p:cNvSpPr>
              <p:nvPr/>
            </p:nvSpPr>
            <p:spPr bwMode="auto">
              <a:xfrm>
                <a:off x="9361354" y="3222508"/>
                <a:ext cx="18653" cy="14508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9" y="0"/>
                  </a:cxn>
                  <a:cxn ang="0">
                    <a:pos x="7" y="5"/>
                  </a:cxn>
                  <a:cxn ang="0">
                    <a:pos x="2" y="7"/>
                  </a:cxn>
                  <a:cxn ang="0">
                    <a:pos x="0" y="7"/>
                  </a:cxn>
                  <a:cxn ang="0">
                    <a:pos x="0" y="5"/>
                  </a:cxn>
                  <a:cxn ang="0">
                    <a:pos x="2" y="5"/>
                  </a:cxn>
                  <a:cxn ang="0">
                    <a:pos x="2" y="2"/>
                  </a:cxn>
                  <a:cxn ang="0">
                    <a:pos x="3" y="1"/>
                  </a:cxn>
                  <a:cxn ang="0">
                    <a:pos x="5" y="0"/>
                  </a:cxn>
                </a:cxnLst>
                <a:rect l="0" t="0" r="r" b="b"/>
                <a:pathLst>
                  <a:path w="9" h="7">
                    <a:moveTo>
                      <a:pt x="5" y="0"/>
                    </a:moveTo>
                    <a:lnTo>
                      <a:pt x="9" y="0"/>
                    </a:lnTo>
                    <a:lnTo>
                      <a:pt x="7" y="5"/>
                    </a:lnTo>
                    <a:lnTo>
                      <a:pt x="2" y="7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2" y="5"/>
                    </a:lnTo>
                    <a:lnTo>
                      <a:pt x="2" y="2"/>
                    </a:lnTo>
                    <a:lnTo>
                      <a:pt x="3" y="1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4" name="Freeform 1335"/>
              <p:cNvSpPr>
                <a:spLocks/>
              </p:cNvSpPr>
              <p:nvPr/>
            </p:nvSpPr>
            <p:spPr bwMode="auto">
              <a:xfrm>
                <a:off x="9166536" y="2963443"/>
                <a:ext cx="70466" cy="267357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14" y="0"/>
                  </a:cxn>
                  <a:cxn ang="0">
                    <a:pos x="14" y="7"/>
                  </a:cxn>
                  <a:cxn ang="0">
                    <a:pos x="15" y="12"/>
                  </a:cxn>
                  <a:cxn ang="0">
                    <a:pos x="18" y="15"/>
                  </a:cxn>
                  <a:cxn ang="0">
                    <a:pos x="19" y="19"/>
                  </a:cxn>
                  <a:cxn ang="0">
                    <a:pos x="19" y="32"/>
                  </a:cxn>
                  <a:cxn ang="0">
                    <a:pos x="20" y="34"/>
                  </a:cxn>
                  <a:cxn ang="0">
                    <a:pos x="20" y="51"/>
                  </a:cxn>
                  <a:cxn ang="0">
                    <a:pos x="23" y="56"/>
                  </a:cxn>
                  <a:cxn ang="0">
                    <a:pos x="29" y="70"/>
                  </a:cxn>
                  <a:cxn ang="0">
                    <a:pos x="34" y="83"/>
                  </a:cxn>
                  <a:cxn ang="0">
                    <a:pos x="32" y="82"/>
                  </a:cxn>
                  <a:cxn ang="0">
                    <a:pos x="30" y="80"/>
                  </a:cxn>
                  <a:cxn ang="0">
                    <a:pos x="28" y="78"/>
                  </a:cxn>
                  <a:cxn ang="0">
                    <a:pos x="25" y="78"/>
                  </a:cxn>
                  <a:cxn ang="0">
                    <a:pos x="19" y="81"/>
                  </a:cxn>
                  <a:cxn ang="0">
                    <a:pos x="15" y="86"/>
                  </a:cxn>
                  <a:cxn ang="0">
                    <a:pos x="13" y="93"/>
                  </a:cxn>
                  <a:cxn ang="0">
                    <a:pos x="13" y="102"/>
                  </a:cxn>
                  <a:cxn ang="0">
                    <a:pos x="15" y="110"/>
                  </a:cxn>
                  <a:cxn ang="0">
                    <a:pos x="20" y="116"/>
                  </a:cxn>
                  <a:cxn ang="0">
                    <a:pos x="24" y="122"/>
                  </a:cxn>
                  <a:cxn ang="0">
                    <a:pos x="24" y="124"/>
                  </a:cxn>
                  <a:cxn ang="0">
                    <a:pos x="23" y="124"/>
                  </a:cxn>
                  <a:cxn ang="0">
                    <a:pos x="20" y="121"/>
                  </a:cxn>
                  <a:cxn ang="0">
                    <a:pos x="19" y="119"/>
                  </a:cxn>
                  <a:cxn ang="0">
                    <a:pos x="14" y="119"/>
                  </a:cxn>
                  <a:cxn ang="0">
                    <a:pos x="10" y="122"/>
                  </a:cxn>
                  <a:cxn ang="0">
                    <a:pos x="10" y="125"/>
                  </a:cxn>
                  <a:cxn ang="0">
                    <a:pos x="7" y="129"/>
                  </a:cxn>
                  <a:cxn ang="0">
                    <a:pos x="5" y="129"/>
                  </a:cxn>
                  <a:cxn ang="0">
                    <a:pos x="5" y="111"/>
                  </a:cxn>
                  <a:cxn ang="0">
                    <a:pos x="7" y="106"/>
                  </a:cxn>
                  <a:cxn ang="0">
                    <a:pos x="7" y="92"/>
                  </a:cxn>
                  <a:cxn ang="0">
                    <a:pos x="5" y="90"/>
                  </a:cxn>
                  <a:cxn ang="0">
                    <a:pos x="5" y="82"/>
                  </a:cxn>
                  <a:cxn ang="0">
                    <a:pos x="7" y="80"/>
                  </a:cxn>
                  <a:cxn ang="0">
                    <a:pos x="7" y="49"/>
                  </a:cxn>
                  <a:cxn ang="0">
                    <a:pos x="5" y="46"/>
                  </a:cxn>
                  <a:cxn ang="0">
                    <a:pos x="0" y="36"/>
                  </a:cxn>
                  <a:cxn ang="0">
                    <a:pos x="2" y="27"/>
                  </a:cxn>
                  <a:cxn ang="0">
                    <a:pos x="4" y="18"/>
                  </a:cxn>
                  <a:cxn ang="0">
                    <a:pos x="9" y="14"/>
                  </a:cxn>
                  <a:cxn ang="0">
                    <a:pos x="9" y="13"/>
                  </a:cxn>
                  <a:cxn ang="0">
                    <a:pos x="10" y="12"/>
                  </a:cxn>
                  <a:cxn ang="0">
                    <a:pos x="10" y="0"/>
                  </a:cxn>
                </a:cxnLst>
                <a:rect l="0" t="0" r="r" b="b"/>
                <a:pathLst>
                  <a:path w="34" h="129">
                    <a:moveTo>
                      <a:pt x="10" y="0"/>
                    </a:moveTo>
                    <a:lnTo>
                      <a:pt x="14" y="0"/>
                    </a:lnTo>
                    <a:lnTo>
                      <a:pt x="14" y="7"/>
                    </a:lnTo>
                    <a:lnTo>
                      <a:pt x="15" y="12"/>
                    </a:lnTo>
                    <a:lnTo>
                      <a:pt x="18" y="15"/>
                    </a:lnTo>
                    <a:lnTo>
                      <a:pt x="19" y="19"/>
                    </a:lnTo>
                    <a:lnTo>
                      <a:pt x="19" y="32"/>
                    </a:lnTo>
                    <a:lnTo>
                      <a:pt x="20" y="34"/>
                    </a:lnTo>
                    <a:lnTo>
                      <a:pt x="20" y="51"/>
                    </a:lnTo>
                    <a:lnTo>
                      <a:pt x="23" y="56"/>
                    </a:lnTo>
                    <a:lnTo>
                      <a:pt x="29" y="70"/>
                    </a:lnTo>
                    <a:lnTo>
                      <a:pt x="34" y="83"/>
                    </a:lnTo>
                    <a:lnTo>
                      <a:pt x="32" y="82"/>
                    </a:lnTo>
                    <a:lnTo>
                      <a:pt x="30" y="80"/>
                    </a:lnTo>
                    <a:lnTo>
                      <a:pt x="28" y="78"/>
                    </a:lnTo>
                    <a:lnTo>
                      <a:pt x="25" y="78"/>
                    </a:lnTo>
                    <a:lnTo>
                      <a:pt x="19" y="81"/>
                    </a:lnTo>
                    <a:lnTo>
                      <a:pt x="15" y="86"/>
                    </a:lnTo>
                    <a:lnTo>
                      <a:pt x="13" y="93"/>
                    </a:lnTo>
                    <a:lnTo>
                      <a:pt x="13" y="102"/>
                    </a:lnTo>
                    <a:lnTo>
                      <a:pt x="15" y="110"/>
                    </a:lnTo>
                    <a:lnTo>
                      <a:pt x="20" y="116"/>
                    </a:lnTo>
                    <a:lnTo>
                      <a:pt x="24" y="122"/>
                    </a:lnTo>
                    <a:lnTo>
                      <a:pt x="24" y="124"/>
                    </a:lnTo>
                    <a:lnTo>
                      <a:pt x="23" y="124"/>
                    </a:lnTo>
                    <a:lnTo>
                      <a:pt x="20" y="121"/>
                    </a:lnTo>
                    <a:lnTo>
                      <a:pt x="19" y="119"/>
                    </a:lnTo>
                    <a:lnTo>
                      <a:pt x="14" y="119"/>
                    </a:lnTo>
                    <a:lnTo>
                      <a:pt x="10" y="122"/>
                    </a:lnTo>
                    <a:lnTo>
                      <a:pt x="10" y="125"/>
                    </a:lnTo>
                    <a:lnTo>
                      <a:pt x="7" y="129"/>
                    </a:lnTo>
                    <a:lnTo>
                      <a:pt x="5" y="129"/>
                    </a:lnTo>
                    <a:lnTo>
                      <a:pt x="5" y="111"/>
                    </a:lnTo>
                    <a:lnTo>
                      <a:pt x="7" y="106"/>
                    </a:lnTo>
                    <a:lnTo>
                      <a:pt x="7" y="92"/>
                    </a:lnTo>
                    <a:lnTo>
                      <a:pt x="5" y="90"/>
                    </a:lnTo>
                    <a:lnTo>
                      <a:pt x="5" y="82"/>
                    </a:lnTo>
                    <a:lnTo>
                      <a:pt x="7" y="80"/>
                    </a:lnTo>
                    <a:lnTo>
                      <a:pt x="7" y="49"/>
                    </a:lnTo>
                    <a:lnTo>
                      <a:pt x="5" y="46"/>
                    </a:lnTo>
                    <a:lnTo>
                      <a:pt x="0" y="36"/>
                    </a:lnTo>
                    <a:lnTo>
                      <a:pt x="2" y="27"/>
                    </a:lnTo>
                    <a:lnTo>
                      <a:pt x="4" y="18"/>
                    </a:lnTo>
                    <a:lnTo>
                      <a:pt x="9" y="14"/>
                    </a:lnTo>
                    <a:lnTo>
                      <a:pt x="9" y="13"/>
                    </a:lnTo>
                    <a:lnTo>
                      <a:pt x="10" y="12"/>
                    </a:lnTo>
                    <a:lnTo>
                      <a:pt x="1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5" name="Freeform 1336"/>
              <p:cNvSpPr>
                <a:spLocks/>
              </p:cNvSpPr>
              <p:nvPr/>
            </p:nvSpPr>
            <p:spPr bwMode="auto">
              <a:xfrm>
                <a:off x="10051508" y="2302304"/>
                <a:ext cx="84975" cy="35233"/>
              </a:xfrm>
              <a:custGeom>
                <a:avLst/>
                <a:gdLst/>
                <a:ahLst/>
                <a:cxnLst>
                  <a:cxn ang="0">
                    <a:pos x="20" y="0"/>
                  </a:cxn>
                  <a:cxn ang="0">
                    <a:pos x="25" y="1"/>
                  </a:cxn>
                  <a:cxn ang="0">
                    <a:pos x="32" y="2"/>
                  </a:cxn>
                  <a:cxn ang="0">
                    <a:pos x="39" y="6"/>
                  </a:cxn>
                  <a:cxn ang="0">
                    <a:pos x="41" y="10"/>
                  </a:cxn>
                  <a:cxn ang="0">
                    <a:pos x="37" y="12"/>
                  </a:cxn>
                  <a:cxn ang="0">
                    <a:pos x="30" y="15"/>
                  </a:cxn>
                  <a:cxn ang="0">
                    <a:pos x="10" y="17"/>
                  </a:cxn>
                  <a:cxn ang="0">
                    <a:pos x="4" y="17"/>
                  </a:cxn>
                  <a:cxn ang="0">
                    <a:pos x="1" y="16"/>
                  </a:cxn>
                  <a:cxn ang="0">
                    <a:pos x="0" y="15"/>
                  </a:cxn>
                  <a:cxn ang="0">
                    <a:pos x="0" y="14"/>
                  </a:cxn>
                  <a:cxn ang="0">
                    <a:pos x="4" y="7"/>
                  </a:cxn>
                  <a:cxn ang="0">
                    <a:pos x="11" y="2"/>
                  </a:cxn>
                  <a:cxn ang="0">
                    <a:pos x="20" y="0"/>
                  </a:cxn>
                </a:cxnLst>
                <a:rect l="0" t="0" r="r" b="b"/>
                <a:pathLst>
                  <a:path w="41" h="17">
                    <a:moveTo>
                      <a:pt x="20" y="0"/>
                    </a:moveTo>
                    <a:lnTo>
                      <a:pt x="25" y="1"/>
                    </a:lnTo>
                    <a:lnTo>
                      <a:pt x="32" y="2"/>
                    </a:lnTo>
                    <a:lnTo>
                      <a:pt x="39" y="6"/>
                    </a:lnTo>
                    <a:lnTo>
                      <a:pt x="41" y="10"/>
                    </a:lnTo>
                    <a:lnTo>
                      <a:pt x="37" y="12"/>
                    </a:lnTo>
                    <a:lnTo>
                      <a:pt x="30" y="15"/>
                    </a:lnTo>
                    <a:lnTo>
                      <a:pt x="10" y="17"/>
                    </a:lnTo>
                    <a:lnTo>
                      <a:pt x="4" y="17"/>
                    </a:lnTo>
                    <a:lnTo>
                      <a:pt x="1" y="16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4" y="7"/>
                    </a:lnTo>
                    <a:lnTo>
                      <a:pt x="11" y="2"/>
                    </a:lnTo>
                    <a:lnTo>
                      <a:pt x="2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" name="Freeform 1337"/>
              <p:cNvSpPr>
                <a:spLocks/>
              </p:cNvSpPr>
              <p:nvPr/>
            </p:nvSpPr>
            <p:spPr bwMode="auto">
              <a:xfrm>
                <a:off x="9796586" y="2372770"/>
                <a:ext cx="33161" cy="1865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" y="0"/>
                  </a:cxn>
                  <a:cxn ang="0">
                    <a:pos x="14" y="1"/>
                  </a:cxn>
                  <a:cxn ang="0">
                    <a:pos x="16" y="4"/>
                  </a:cxn>
                  <a:cxn ang="0">
                    <a:pos x="16" y="6"/>
                  </a:cxn>
                  <a:cxn ang="0">
                    <a:pos x="14" y="9"/>
                  </a:cxn>
                  <a:cxn ang="0">
                    <a:pos x="12" y="9"/>
                  </a:cxn>
                  <a:cxn ang="0">
                    <a:pos x="5" y="6"/>
                  </a:cxn>
                  <a:cxn ang="0">
                    <a:pos x="2" y="4"/>
                  </a:cxn>
                  <a:cxn ang="0">
                    <a:pos x="0" y="0"/>
                  </a:cxn>
                </a:cxnLst>
                <a:rect l="0" t="0" r="r" b="b"/>
                <a:pathLst>
                  <a:path w="16" h="9">
                    <a:moveTo>
                      <a:pt x="0" y="0"/>
                    </a:moveTo>
                    <a:lnTo>
                      <a:pt x="14" y="0"/>
                    </a:lnTo>
                    <a:lnTo>
                      <a:pt x="14" y="1"/>
                    </a:lnTo>
                    <a:lnTo>
                      <a:pt x="16" y="4"/>
                    </a:lnTo>
                    <a:lnTo>
                      <a:pt x="16" y="6"/>
                    </a:lnTo>
                    <a:lnTo>
                      <a:pt x="14" y="9"/>
                    </a:lnTo>
                    <a:lnTo>
                      <a:pt x="12" y="9"/>
                    </a:lnTo>
                    <a:lnTo>
                      <a:pt x="5" y="6"/>
                    </a:lnTo>
                    <a:lnTo>
                      <a:pt x="2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" name="Freeform 1338"/>
              <p:cNvSpPr>
                <a:spLocks/>
              </p:cNvSpPr>
              <p:nvPr/>
            </p:nvSpPr>
            <p:spPr bwMode="auto">
              <a:xfrm>
                <a:off x="9013170" y="2103342"/>
                <a:ext cx="14508" cy="18653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7" y="3"/>
                  </a:cxn>
                  <a:cxn ang="0">
                    <a:pos x="7" y="8"/>
                  </a:cxn>
                  <a:cxn ang="0">
                    <a:pos x="5" y="9"/>
                  </a:cxn>
                  <a:cxn ang="0">
                    <a:pos x="2" y="9"/>
                  </a:cxn>
                  <a:cxn ang="0">
                    <a:pos x="0" y="8"/>
                  </a:cxn>
                  <a:cxn ang="0">
                    <a:pos x="0" y="7"/>
                  </a:cxn>
                  <a:cxn ang="0">
                    <a:pos x="2" y="3"/>
                  </a:cxn>
                  <a:cxn ang="0">
                    <a:pos x="3" y="0"/>
                  </a:cxn>
                </a:cxnLst>
                <a:rect l="0" t="0" r="r" b="b"/>
                <a:pathLst>
                  <a:path w="7" h="9">
                    <a:moveTo>
                      <a:pt x="3" y="0"/>
                    </a:moveTo>
                    <a:lnTo>
                      <a:pt x="7" y="3"/>
                    </a:lnTo>
                    <a:lnTo>
                      <a:pt x="7" y="8"/>
                    </a:lnTo>
                    <a:lnTo>
                      <a:pt x="5" y="9"/>
                    </a:lnTo>
                    <a:lnTo>
                      <a:pt x="2" y="9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2" y="3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" name="Freeform 1339"/>
              <p:cNvSpPr>
                <a:spLocks/>
              </p:cNvSpPr>
              <p:nvPr/>
            </p:nvSpPr>
            <p:spPr bwMode="auto">
              <a:xfrm>
                <a:off x="8447368" y="2163445"/>
                <a:ext cx="35234" cy="24870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1" y="0"/>
                  </a:cxn>
                  <a:cxn ang="0">
                    <a:pos x="16" y="3"/>
                  </a:cxn>
                  <a:cxn ang="0">
                    <a:pos x="17" y="4"/>
                  </a:cxn>
                  <a:cxn ang="0">
                    <a:pos x="17" y="9"/>
                  </a:cxn>
                  <a:cxn ang="0">
                    <a:pos x="12" y="12"/>
                  </a:cxn>
                  <a:cxn ang="0">
                    <a:pos x="5" y="12"/>
                  </a:cxn>
                  <a:cxn ang="0">
                    <a:pos x="2" y="10"/>
                  </a:cxn>
                  <a:cxn ang="0">
                    <a:pos x="1" y="9"/>
                  </a:cxn>
                  <a:cxn ang="0">
                    <a:pos x="0" y="6"/>
                  </a:cxn>
                  <a:cxn ang="0">
                    <a:pos x="2" y="1"/>
                  </a:cxn>
                  <a:cxn ang="0">
                    <a:pos x="6" y="0"/>
                  </a:cxn>
                </a:cxnLst>
                <a:rect l="0" t="0" r="r" b="b"/>
                <a:pathLst>
                  <a:path w="17" h="12">
                    <a:moveTo>
                      <a:pt x="6" y="0"/>
                    </a:moveTo>
                    <a:lnTo>
                      <a:pt x="11" y="0"/>
                    </a:lnTo>
                    <a:lnTo>
                      <a:pt x="16" y="3"/>
                    </a:lnTo>
                    <a:lnTo>
                      <a:pt x="17" y="4"/>
                    </a:lnTo>
                    <a:lnTo>
                      <a:pt x="17" y="9"/>
                    </a:lnTo>
                    <a:lnTo>
                      <a:pt x="12" y="12"/>
                    </a:lnTo>
                    <a:lnTo>
                      <a:pt x="5" y="12"/>
                    </a:lnTo>
                    <a:lnTo>
                      <a:pt x="2" y="10"/>
                    </a:lnTo>
                    <a:lnTo>
                      <a:pt x="1" y="9"/>
                    </a:lnTo>
                    <a:lnTo>
                      <a:pt x="0" y="6"/>
                    </a:lnTo>
                    <a:lnTo>
                      <a:pt x="2" y="1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" name="Freeform 1340"/>
              <p:cNvSpPr>
                <a:spLocks/>
              </p:cNvSpPr>
              <p:nvPr/>
            </p:nvSpPr>
            <p:spPr bwMode="auto">
              <a:xfrm>
                <a:off x="8146850" y="1918885"/>
                <a:ext cx="147152" cy="82901"/>
              </a:xfrm>
              <a:custGeom>
                <a:avLst/>
                <a:gdLst/>
                <a:ahLst/>
                <a:cxnLst>
                  <a:cxn ang="0">
                    <a:pos x="38" y="0"/>
                  </a:cxn>
                  <a:cxn ang="0">
                    <a:pos x="43" y="0"/>
                  </a:cxn>
                  <a:cxn ang="0">
                    <a:pos x="43" y="7"/>
                  </a:cxn>
                  <a:cxn ang="0">
                    <a:pos x="42" y="10"/>
                  </a:cxn>
                  <a:cxn ang="0">
                    <a:pos x="43" y="9"/>
                  </a:cxn>
                  <a:cxn ang="0">
                    <a:pos x="46" y="7"/>
                  </a:cxn>
                  <a:cxn ang="0">
                    <a:pos x="47" y="5"/>
                  </a:cxn>
                  <a:cxn ang="0">
                    <a:pos x="49" y="5"/>
                  </a:cxn>
                  <a:cxn ang="0">
                    <a:pos x="54" y="6"/>
                  </a:cxn>
                  <a:cxn ang="0">
                    <a:pos x="62" y="11"/>
                  </a:cxn>
                  <a:cxn ang="0">
                    <a:pos x="68" y="16"/>
                  </a:cxn>
                  <a:cxn ang="0">
                    <a:pos x="71" y="21"/>
                  </a:cxn>
                  <a:cxn ang="0">
                    <a:pos x="68" y="26"/>
                  </a:cxn>
                  <a:cxn ang="0">
                    <a:pos x="63" y="30"/>
                  </a:cxn>
                  <a:cxn ang="0">
                    <a:pos x="56" y="31"/>
                  </a:cxn>
                  <a:cxn ang="0">
                    <a:pos x="39" y="31"/>
                  </a:cxn>
                  <a:cxn ang="0">
                    <a:pos x="36" y="33"/>
                  </a:cxn>
                  <a:cxn ang="0">
                    <a:pos x="33" y="33"/>
                  </a:cxn>
                  <a:cxn ang="0">
                    <a:pos x="31" y="34"/>
                  </a:cxn>
                  <a:cxn ang="0">
                    <a:pos x="28" y="34"/>
                  </a:cxn>
                  <a:cxn ang="0">
                    <a:pos x="7" y="40"/>
                  </a:cxn>
                  <a:cxn ang="0">
                    <a:pos x="4" y="40"/>
                  </a:cxn>
                  <a:cxn ang="0">
                    <a:pos x="2" y="39"/>
                  </a:cxn>
                  <a:cxn ang="0">
                    <a:pos x="0" y="36"/>
                  </a:cxn>
                  <a:cxn ang="0">
                    <a:pos x="0" y="31"/>
                  </a:cxn>
                  <a:cxn ang="0">
                    <a:pos x="2" y="29"/>
                  </a:cxn>
                  <a:cxn ang="0">
                    <a:pos x="3" y="28"/>
                  </a:cxn>
                  <a:cxn ang="0">
                    <a:pos x="5" y="28"/>
                  </a:cxn>
                  <a:cxn ang="0">
                    <a:pos x="8" y="25"/>
                  </a:cxn>
                  <a:cxn ang="0">
                    <a:pos x="23" y="6"/>
                  </a:cxn>
                  <a:cxn ang="0">
                    <a:pos x="29" y="1"/>
                  </a:cxn>
                  <a:cxn ang="0">
                    <a:pos x="38" y="0"/>
                  </a:cxn>
                </a:cxnLst>
                <a:rect l="0" t="0" r="r" b="b"/>
                <a:pathLst>
                  <a:path w="71" h="40">
                    <a:moveTo>
                      <a:pt x="38" y="0"/>
                    </a:moveTo>
                    <a:lnTo>
                      <a:pt x="43" y="0"/>
                    </a:lnTo>
                    <a:lnTo>
                      <a:pt x="43" y="7"/>
                    </a:lnTo>
                    <a:lnTo>
                      <a:pt x="42" y="10"/>
                    </a:lnTo>
                    <a:lnTo>
                      <a:pt x="43" y="9"/>
                    </a:lnTo>
                    <a:lnTo>
                      <a:pt x="46" y="7"/>
                    </a:lnTo>
                    <a:lnTo>
                      <a:pt x="47" y="5"/>
                    </a:lnTo>
                    <a:lnTo>
                      <a:pt x="49" y="5"/>
                    </a:lnTo>
                    <a:lnTo>
                      <a:pt x="54" y="6"/>
                    </a:lnTo>
                    <a:lnTo>
                      <a:pt x="62" y="11"/>
                    </a:lnTo>
                    <a:lnTo>
                      <a:pt x="68" y="16"/>
                    </a:lnTo>
                    <a:lnTo>
                      <a:pt x="71" y="21"/>
                    </a:lnTo>
                    <a:lnTo>
                      <a:pt x="68" y="26"/>
                    </a:lnTo>
                    <a:lnTo>
                      <a:pt x="63" y="30"/>
                    </a:lnTo>
                    <a:lnTo>
                      <a:pt x="56" y="31"/>
                    </a:lnTo>
                    <a:lnTo>
                      <a:pt x="39" y="31"/>
                    </a:lnTo>
                    <a:lnTo>
                      <a:pt x="36" y="33"/>
                    </a:lnTo>
                    <a:lnTo>
                      <a:pt x="33" y="33"/>
                    </a:lnTo>
                    <a:lnTo>
                      <a:pt x="31" y="34"/>
                    </a:lnTo>
                    <a:lnTo>
                      <a:pt x="28" y="34"/>
                    </a:lnTo>
                    <a:lnTo>
                      <a:pt x="7" y="40"/>
                    </a:lnTo>
                    <a:lnTo>
                      <a:pt x="4" y="40"/>
                    </a:lnTo>
                    <a:lnTo>
                      <a:pt x="2" y="39"/>
                    </a:lnTo>
                    <a:lnTo>
                      <a:pt x="0" y="36"/>
                    </a:lnTo>
                    <a:lnTo>
                      <a:pt x="0" y="31"/>
                    </a:lnTo>
                    <a:lnTo>
                      <a:pt x="2" y="29"/>
                    </a:lnTo>
                    <a:lnTo>
                      <a:pt x="3" y="28"/>
                    </a:lnTo>
                    <a:lnTo>
                      <a:pt x="5" y="28"/>
                    </a:lnTo>
                    <a:lnTo>
                      <a:pt x="8" y="25"/>
                    </a:lnTo>
                    <a:lnTo>
                      <a:pt x="23" y="6"/>
                    </a:lnTo>
                    <a:lnTo>
                      <a:pt x="29" y="1"/>
                    </a:lnTo>
                    <a:lnTo>
                      <a:pt x="3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0" name="Freeform 1341"/>
              <p:cNvSpPr>
                <a:spLocks/>
              </p:cNvSpPr>
              <p:nvPr/>
            </p:nvSpPr>
            <p:spPr bwMode="auto">
              <a:xfrm>
                <a:off x="7945814" y="1879507"/>
                <a:ext cx="55960" cy="29015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12" y="0"/>
                  </a:cxn>
                  <a:cxn ang="0">
                    <a:pos x="13" y="1"/>
                  </a:cxn>
                  <a:cxn ang="0">
                    <a:pos x="17" y="3"/>
                  </a:cxn>
                  <a:cxn ang="0">
                    <a:pos x="22" y="5"/>
                  </a:cxn>
                  <a:cxn ang="0">
                    <a:pos x="25" y="5"/>
                  </a:cxn>
                  <a:cxn ang="0">
                    <a:pos x="27" y="6"/>
                  </a:cxn>
                  <a:cxn ang="0">
                    <a:pos x="25" y="10"/>
                  </a:cxn>
                  <a:cxn ang="0">
                    <a:pos x="18" y="13"/>
                  </a:cxn>
                  <a:cxn ang="0">
                    <a:pos x="12" y="14"/>
                  </a:cxn>
                  <a:cxn ang="0">
                    <a:pos x="7" y="14"/>
                  </a:cxn>
                  <a:cxn ang="0">
                    <a:pos x="6" y="13"/>
                  </a:cxn>
                  <a:cxn ang="0">
                    <a:pos x="3" y="11"/>
                  </a:cxn>
                  <a:cxn ang="0">
                    <a:pos x="2" y="9"/>
                  </a:cxn>
                  <a:cxn ang="0">
                    <a:pos x="0" y="6"/>
                  </a:cxn>
                  <a:cxn ang="0">
                    <a:pos x="0" y="4"/>
                  </a:cxn>
                  <a:cxn ang="0">
                    <a:pos x="2" y="1"/>
                  </a:cxn>
                  <a:cxn ang="0">
                    <a:pos x="5" y="0"/>
                  </a:cxn>
                </a:cxnLst>
                <a:rect l="0" t="0" r="r" b="b"/>
                <a:pathLst>
                  <a:path w="27" h="14">
                    <a:moveTo>
                      <a:pt x="5" y="0"/>
                    </a:moveTo>
                    <a:lnTo>
                      <a:pt x="12" y="0"/>
                    </a:lnTo>
                    <a:lnTo>
                      <a:pt x="13" y="1"/>
                    </a:lnTo>
                    <a:lnTo>
                      <a:pt x="17" y="3"/>
                    </a:lnTo>
                    <a:lnTo>
                      <a:pt x="22" y="5"/>
                    </a:lnTo>
                    <a:lnTo>
                      <a:pt x="25" y="5"/>
                    </a:lnTo>
                    <a:lnTo>
                      <a:pt x="27" y="6"/>
                    </a:lnTo>
                    <a:lnTo>
                      <a:pt x="25" y="10"/>
                    </a:lnTo>
                    <a:lnTo>
                      <a:pt x="18" y="13"/>
                    </a:lnTo>
                    <a:lnTo>
                      <a:pt x="12" y="14"/>
                    </a:lnTo>
                    <a:lnTo>
                      <a:pt x="7" y="14"/>
                    </a:lnTo>
                    <a:lnTo>
                      <a:pt x="6" y="13"/>
                    </a:lnTo>
                    <a:lnTo>
                      <a:pt x="3" y="11"/>
                    </a:lnTo>
                    <a:lnTo>
                      <a:pt x="2" y="9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2" y="1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1" name="Freeform 1342"/>
              <p:cNvSpPr>
                <a:spLocks/>
              </p:cNvSpPr>
              <p:nvPr/>
            </p:nvSpPr>
            <p:spPr bwMode="auto">
              <a:xfrm>
                <a:off x="7962396" y="1817331"/>
                <a:ext cx="201036" cy="140932"/>
              </a:xfrm>
              <a:custGeom>
                <a:avLst/>
                <a:gdLst/>
                <a:ahLst/>
                <a:cxnLst>
                  <a:cxn ang="0">
                    <a:pos x="43" y="0"/>
                  </a:cxn>
                  <a:cxn ang="0">
                    <a:pos x="51" y="1"/>
                  </a:cxn>
                  <a:cxn ang="0">
                    <a:pos x="57" y="5"/>
                  </a:cxn>
                  <a:cxn ang="0">
                    <a:pos x="63" y="10"/>
                  </a:cxn>
                  <a:cxn ang="0">
                    <a:pos x="68" y="15"/>
                  </a:cxn>
                  <a:cxn ang="0">
                    <a:pos x="66" y="15"/>
                  </a:cxn>
                  <a:cxn ang="0">
                    <a:pos x="64" y="16"/>
                  </a:cxn>
                  <a:cxn ang="0">
                    <a:pos x="63" y="16"/>
                  </a:cxn>
                  <a:cxn ang="0">
                    <a:pos x="63" y="24"/>
                  </a:cxn>
                  <a:cxn ang="0">
                    <a:pos x="62" y="26"/>
                  </a:cxn>
                  <a:cxn ang="0">
                    <a:pos x="61" y="28"/>
                  </a:cxn>
                  <a:cxn ang="0">
                    <a:pos x="57" y="30"/>
                  </a:cxn>
                  <a:cxn ang="0">
                    <a:pos x="54" y="31"/>
                  </a:cxn>
                  <a:cxn ang="0">
                    <a:pos x="67" y="31"/>
                  </a:cxn>
                  <a:cxn ang="0">
                    <a:pos x="69" y="33"/>
                  </a:cxn>
                  <a:cxn ang="0">
                    <a:pos x="72" y="35"/>
                  </a:cxn>
                  <a:cxn ang="0">
                    <a:pos x="88" y="35"/>
                  </a:cxn>
                  <a:cxn ang="0">
                    <a:pos x="91" y="36"/>
                  </a:cxn>
                  <a:cxn ang="0">
                    <a:pos x="94" y="40"/>
                  </a:cxn>
                  <a:cxn ang="0">
                    <a:pos x="97" y="44"/>
                  </a:cxn>
                  <a:cxn ang="0">
                    <a:pos x="94" y="45"/>
                  </a:cxn>
                  <a:cxn ang="0">
                    <a:pos x="94" y="51"/>
                  </a:cxn>
                  <a:cxn ang="0">
                    <a:pos x="93" y="54"/>
                  </a:cxn>
                  <a:cxn ang="0">
                    <a:pos x="92" y="55"/>
                  </a:cxn>
                  <a:cxn ang="0">
                    <a:pos x="89" y="55"/>
                  </a:cxn>
                  <a:cxn ang="0">
                    <a:pos x="87" y="56"/>
                  </a:cxn>
                  <a:cxn ang="0">
                    <a:pos x="86" y="56"/>
                  </a:cxn>
                  <a:cxn ang="0">
                    <a:pos x="88" y="58"/>
                  </a:cxn>
                  <a:cxn ang="0">
                    <a:pos x="89" y="59"/>
                  </a:cxn>
                  <a:cxn ang="0">
                    <a:pos x="92" y="60"/>
                  </a:cxn>
                  <a:cxn ang="0">
                    <a:pos x="92" y="62"/>
                  </a:cxn>
                  <a:cxn ang="0">
                    <a:pos x="89" y="67"/>
                  </a:cxn>
                  <a:cxn ang="0">
                    <a:pos x="87" y="68"/>
                  </a:cxn>
                  <a:cxn ang="0">
                    <a:pos x="84" y="68"/>
                  </a:cxn>
                  <a:cxn ang="0">
                    <a:pos x="67" y="65"/>
                  </a:cxn>
                  <a:cxn ang="0">
                    <a:pos x="53" y="63"/>
                  </a:cxn>
                  <a:cxn ang="0">
                    <a:pos x="38" y="60"/>
                  </a:cxn>
                  <a:cxn ang="0">
                    <a:pos x="33" y="59"/>
                  </a:cxn>
                  <a:cxn ang="0">
                    <a:pos x="28" y="54"/>
                  </a:cxn>
                  <a:cxn ang="0">
                    <a:pos x="22" y="49"/>
                  </a:cxn>
                  <a:cxn ang="0">
                    <a:pos x="17" y="45"/>
                  </a:cxn>
                  <a:cxn ang="0">
                    <a:pos x="28" y="41"/>
                  </a:cxn>
                  <a:cxn ang="0">
                    <a:pos x="37" y="36"/>
                  </a:cxn>
                  <a:cxn ang="0">
                    <a:pos x="47" y="33"/>
                  </a:cxn>
                  <a:cxn ang="0">
                    <a:pos x="41" y="33"/>
                  </a:cxn>
                  <a:cxn ang="0">
                    <a:pos x="37" y="31"/>
                  </a:cxn>
                  <a:cxn ang="0">
                    <a:pos x="30" y="31"/>
                  </a:cxn>
                  <a:cxn ang="0">
                    <a:pos x="15" y="29"/>
                  </a:cxn>
                  <a:cxn ang="0">
                    <a:pos x="0" y="24"/>
                  </a:cxn>
                  <a:cxn ang="0">
                    <a:pos x="18" y="14"/>
                  </a:cxn>
                  <a:cxn ang="0">
                    <a:pos x="25" y="7"/>
                  </a:cxn>
                  <a:cxn ang="0">
                    <a:pos x="33" y="2"/>
                  </a:cxn>
                  <a:cxn ang="0">
                    <a:pos x="43" y="0"/>
                  </a:cxn>
                </a:cxnLst>
                <a:rect l="0" t="0" r="r" b="b"/>
                <a:pathLst>
                  <a:path w="97" h="68">
                    <a:moveTo>
                      <a:pt x="43" y="0"/>
                    </a:moveTo>
                    <a:lnTo>
                      <a:pt x="51" y="1"/>
                    </a:lnTo>
                    <a:lnTo>
                      <a:pt x="57" y="5"/>
                    </a:lnTo>
                    <a:lnTo>
                      <a:pt x="63" y="10"/>
                    </a:lnTo>
                    <a:lnTo>
                      <a:pt x="68" y="15"/>
                    </a:lnTo>
                    <a:lnTo>
                      <a:pt x="66" y="15"/>
                    </a:lnTo>
                    <a:lnTo>
                      <a:pt x="64" y="16"/>
                    </a:lnTo>
                    <a:lnTo>
                      <a:pt x="63" y="16"/>
                    </a:lnTo>
                    <a:lnTo>
                      <a:pt x="63" y="24"/>
                    </a:lnTo>
                    <a:lnTo>
                      <a:pt x="62" y="26"/>
                    </a:lnTo>
                    <a:lnTo>
                      <a:pt x="61" y="28"/>
                    </a:lnTo>
                    <a:lnTo>
                      <a:pt x="57" y="30"/>
                    </a:lnTo>
                    <a:lnTo>
                      <a:pt x="54" y="31"/>
                    </a:lnTo>
                    <a:lnTo>
                      <a:pt x="67" y="31"/>
                    </a:lnTo>
                    <a:lnTo>
                      <a:pt x="69" y="33"/>
                    </a:lnTo>
                    <a:lnTo>
                      <a:pt x="72" y="35"/>
                    </a:lnTo>
                    <a:lnTo>
                      <a:pt x="88" y="35"/>
                    </a:lnTo>
                    <a:lnTo>
                      <a:pt x="91" y="36"/>
                    </a:lnTo>
                    <a:lnTo>
                      <a:pt x="94" y="40"/>
                    </a:lnTo>
                    <a:lnTo>
                      <a:pt x="97" y="44"/>
                    </a:lnTo>
                    <a:lnTo>
                      <a:pt x="94" y="45"/>
                    </a:lnTo>
                    <a:lnTo>
                      <a:pt x="94" y="51"/>
                    </a:lnTo>
                    <a:lnTo>
                      <a:pt x="93" y="54"/>
                    </a:lnTo>
                    <a:lnTo>
                      <a:pt x="92" y="55"/>
                    </a:lnTo>
                    <a:lnTo>
                      <a:pt x="89" y="55"/>
                    </a:lnTo>
                    <a:lnTo>
                      <a:pt x="87" y="56"/>
                    </a:lnTo>
                    <a:lnTo>
                      <a:pt x="86" y="56"/>
                    </a:lnTo>
                    <a:lnTo>
                      <a:pt x="88" y="58"/>
                    </a:lnTo>
                    <a:lnTo>
                      <a:pt x="89" y="59"/>
                    </a:lnTo>
                    <a:lnTo>
                      <a:pt x="92" y="60"/>
                    </a:lnTo>
                    <a:lnTo>
                      <a:pt x="92" y="62"/>
                    </a:lnTo>
                    <a:lnTo>
                      <a:pt x="89" y="67"/>
                    </a:lnTo>
                    <a:lnTo>
                      <a:pt x="87" y="68"/>
                    </a:lnTo>
                    <a:lnTo>
                      <a:pt x="84" y="68"/>
                    </a:lnTo>
                    <a:lnTo>
                      <a:pt x="67" y="65"/>
                    </a:lnTo>
                    <a:lnTo>
                      <a:pt x="53" y="63"/>
                    </a:lnTo>
                    <a:lnTo>
                      <a:pt x="38" y="60"/>
                    </a:lnTo>
                    <a:lnTo>
                      <a:pt x="33" y="59"/>
                    </a:lnTo>
                    <a:lnTo>
                      <a:pt x="28" y="54"/>
                    </a:lnTo>
                    <a:lnTo>
                      <a:pt x="22" y="49"/>
                    </a:lnTo>
                    <a:lnTo>
                      <a:pt x="17" y="45"/>
                    </a:lnTo>
                    <a:lnTo>
                      <a:pt x="28" y="41"/>
                    </a:lnTo>
                    <a:lnTo>
                      <a:pt x="37" y="36"/>
                    </a:lnTo>
                    <a:lnTo>
                      <a:pt x="47" y="33"/>
                    </a:lnTo>
                    <a:lnTo>
                      <a:pt x="41" y="33"/>
                    </a:lnTo>
                    <a:lnTo>
                      <a:pt x="37" y="31"/>
                    </a:lnTo>
                    <a:lnTo>
                      <a:pt x="30" y="31"/>
                    </a:lnTo>
                    <a:lnTo>
                      <a:pt x="15" y="29"/>
                    </a:lnTo>
                    <a:lnTo>
                      <a:pt x="0" y="24"/>
                    </a:lnTo>
                    <a:lnTo>
                      <a:pt x="18" y="14"/>
                    </a:lnTo>
                    <a:lnTo>
                      <a:pt x="25" y="7"/>
                    </a:lnTo>
                    <a:lnTo>
                      <a:pt x="33" y="2"/>
                    </a:lnTo>
                    <a:lnTo>
                      <a:pt x="4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2" name="Freeform 1343"/>
              <p:cNvSpPr>
                <a:spLocks/>
              </p:cNvSpPr>
              <p:nvPr/>
            </p:nvSpPr>
            <p:spPr bwMode="auto">
              <a:xfrm>
                <a:off x="8049442" y="2039093"/>
                <a:ext cx="24870" cy="1865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2" y="0"/>
                  </a:cxn>
                  <a:cxn ang="0">
                    <a:pos x="12" y="4"/>
                  </a:cxn>
                  <a:cxn ang="0">
                    <a:pos x="11" y="6"/>
                  </a:cxn>
                  <a:cxn ang="0">
                    <a:pos x="9" y="9"/>
                  </a:cxn>
                  <a:cxn ang="0">
                    <a:pos x="4" y="9"/>
                  </a:cxn>
                  <a:cxn ang="0">
                    <a:pos x="0" y="5"/>
                  </a:cxn>
                  <a:cxn ang="0">
                    <a:pos x="2" y="4"/>
                  </a:cxn>
                  <a:cxn ang="0">
                    <a:pos x="6" y="0"/>
                  </a:cxn>
                </a:cxnLst>
                <a:rect l="0" t="0" r="r" b="b"/>
                <a:pathLst>
                  <a:path w="12" h="9">
                    <a:moveTo>
                      <a:pt x="6" y="0"/>
                    </a:moveTo>
                    <a:lnTo>
                      <a:pt x="12" y="0"/>
                    </a:lnTo>
                    <a:lnTo>
                      <a:pt x="12" y="4"/>
                    </a:lnTo>
                    <a:lnTo>
                      <a:pt x="11" y="6"/>
                    </a:lnTo>
                    <a:lnTo>
                      <a:pt x="9" y="9"/>
                    </a:lnTo>
                    <a:lnTo>
                      <a:pt x="4" y="9"/>
                    </a:lnTo>
                    <a:lnTo>
                      <a:pt x="0" y="5"/>
                    </a:lnTo>
                    <a:lnTo>
                      <a:pt x="2" y="4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3" name="Freeform 1344"/>
              <p:cNvSpPr>
                <a:spLocks/>
              </p:cNvSpPr>
              <p:nvPr/>
            </p:nvSpPr>
            <p:spPr bwMode="auto">
              <a:xfrm>
                <a:off x="7925090" y="1819405"/>
                <a:ext cx="33161" cy="82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" y="0"/>
                  </a:cxn>
                  <a:cxn ang="0">
                    <a:pos x="16" y="4"/>
                  </a:cxn>
                  <a:cxn ang="0">
                    <a:pos x="3" y="4"/>
                  </a:cxn>
                  <a:cxn ang="0">
                    <a:pos x="1" y="3"/>
                  </a:cxn>
                  <a:cxn ang="0">
                    <a:pos x="0" y="0"/>
                  </a:cxn>
                </a:cxnLst>
                <a:rect l="0" t="0" r="r" b="b"/>
                <a:pathLst>
                  <a:path w="16" h="4">
                    <a:moveTo>
                      <a:pt x="0" y="0"/>
                    </a:moveTo>
                    <a:lnTo>
                      <a:pt x="15" y="0"/>
                    </a:lnTo>
                    <a:lnTo>
                      <a:pt x="16" y="4"/>
                    </a:lnTo>
                    <a:lnTo>
                      <a:pt x="3" y="4"/>
                    </a:lnTo>
                    <a:lnTo>
                      <a:pt x="1" y="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" name="Freeform 1345"/>
              <p:cNvSpPr>
                <a:spLocks/>
              </p:cNvSpPr>
              <p:nvPr/>
            </p:nvSpPr>
            <p:spPr bwMode="auto">
              <a:xfrm>
                <a:off x="8323017" y="1983134"/>
                <a:ext cx="26945" cy="14508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3" y="0"/>
                  </a:cxn>
                  <a:cxn ang="0">
                    <a:pos x="12" y="3"/>
                  </a:cxn>
                  <a:cxn ang="0">
                    <a:pos x="10" y="5"/>
                  </a:cxn>
                  <a:cxn ang="0">
                    <a:pos x="7" y="7"/>
                  </a:cxn>
                  <a:cxn ang="0">
                    <a:pos x="5" y="7"/>
                  </a:cxn>
                  <a:cxn ang="0">
                    <a:pos x="2" y="5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0" y="2"/>
                  </a:cxn>
                  <a:cxn ang="0">
                    <a:pos x="3" y="0"/>
                  </a:cxn>
                </a:cxnLst>
                <a:rect l="0" t="0" r="r" b="b"/>
                <a:pathLst>
                  <a:path w="13" h="7">
                    <a:moveTo>
                      <a:pt x="3" y="0"/>
                    </a:moveTo>
                    <a:lnTo>
                      <a:pt x="13" y="0"/>
                    </a:lnTo>
                    <a:lnTo>
                      <a:pt x="12" y="3"/>
                    </a:lnTo>
                    <a:lnTo>
                      <a:pt x="10" y="5"/>
                    </a:lnTo>
                    <a:lnTo>
                      <a:pt x="7" y="7"/>
                    </a:lnTo>
                    <a:lnTo>
                      <a:pt x="5" y="7"/>
                    </a:lnTo>
                    <a:lnTo>
                      <a:pt x="2" y="5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5" name="Freeform 1347"/>
              <p:cNvSpPr>
                <a:spLocks/>
              </p:cNvSpPr>
              <p:nvPr/>
            </p:nvSpPr>
            <p:spPr bwMode="auto">
              <a:xfrm>
                <a:off x="9058766" y="2084690"/>
                <a:ext cx="184456" cy="70466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17" y="0"/>
                  </a:cxn>
                  <a:cxn ang="0">
                    <a:pos x="25" y="3"/>
                  </a:cxn>
                  <a:cxn ang="0">
                    <a:pos x="35" y="11"/>
                  </a:cxn>
                  <a:cxn ang="0">
                    <a:pos x="42" y="13"/>
                  </a:cxn>
                  <a:cxn ang="0">
                    <a:pos x="42" y="9"/>
                  </a:cxn>
                  <a:cxn ang="0">
                    <a:pos x="46" y="2"/>
                  </a:cxn>
                  <a:cxn ang="0">
                    <a:pos x="49" y="2"/>
                  </a:cxn>
                  <a:cxn ang="0">
                    <a:pos x="57" y="3"/>
                  </a:cxn>
                  <a:cxn ang="0">
                    <a:pos x="80" y="11"/>
                  </a:cxn>
                  <a:cxn ang="0">
                    <a:pos x="89" y="13"/>
                  </a:cxn>
                  <a:cxn ang="0">
                    <a:pos x="87" y="17"/>
                  </a:cxn>
                  <a:cxn ang="0">
                    <a:pos x="85" y="19"/>
                  </a:cxn>
                  <a:cxn ang="0">
                    <a:pos x="81" y="27"/>
                  </a:cxn>
                  <a:cxn ang="0">
                    <a:pos x="69" y="27"/>
                  </a:cxn>
                  <a:cxn ang="0">
                    <a:pos x="66" y="28"/>
                  </a:cxn>
                  <a:cxn ang="0">
                    <a:pos x="64" y="31"/>
                  </a:cxn>
                  <a:cxn ang="0">
                    <a:pos x="59" y="31"/>
                  </a:cxn>
                  <a:cxn ang="0">
                    <a:pos x="57" y="28"/>
                  </a:cxn>
                  <a:cxn ang="0">
                    <a:pos x="55" y="27"/>
                  </a:cxn>
                  <a:cxn ang="0">
                    <a:pos x="51" y="27"/>
                  </a:cxn>
                  <a:cxn ang="0">
                    <a:pos x="50" y="28"/>
                  </a:cxn>
                  <a:cxn ang="0">
                    <a:pos x="47" y="29"/>
                  </a:cxn>
                  <a:cxn ang="0">
                    <a:pos x="42" y="29"/>
                  </a:cxn>
                  <a:cxn ang="0">
                    <a:pos x="38" y="33"/>
                  </a:cxn>
                  <a:cxn ang="0">
                    <a:pos x="33" y="33"/>
                  </a:cxn>
                  <a:cxn ang="0">
                    <a:pos x="28" y="28"/>
                  </a:cxn>
                  <a:cxn ang="0">
                    <a:pos x="25" y="32"/>
                  </a:cxn>
                  <a:cxn ang="0">
                    <a:pos x="20" y="34"/>
                  </a:cxn>
                  <a:cxn ang="0">
                    <a:pos x="10" y="32"/>
                  </a:cxn>
                  <a:cxn ang="0">
                    <a:pos x="2" y="26"/>
                  </a:cxn>
                  <a:cxn ang="0">
                    <a:pos x="0" y="17"/>
                  </a:cxn>
                  <a:cxn ang="0">
                    <a:pos x="1" y="12"/>
                  </a:cxn>
                  <a:cxn ang="0">
                    <a:pos x="2" y="8"/>
                  </a:cxn>
                  <a:cxn ang="0">
                    <a:pos x="6" y="4"/>
                  </a:cxn>
                  <a:cxn ang="0">
                    <a:pos x="10" y="3"/>
                  </a:cxn>
                  <a:cxn ang="0">
                    <a:pos x="13" y="0"/>
                  </a:cxn>
                </a:cxnLst>
                <a:rect l="0" t="0" r="r" b="b"/>
                <a:pathLst>
                  <a:path w="89" h="34">
                    <a:moveTo>
                      <a:pt x="13" y="0"/>
                    </a:moveTo>
                    <a:lnTo>
                      <a:pt x="17" y="0"/>
                    </a:lnTo>
                    <a:lnTo>
                      <a:pt x="25" y="3"/>
                    </a:lnTo>
                    <a:lnTo>
                      <a:pt x="35" y="11"/>
                    </a:lnTo>
                    <a:lnTo>
                      <a:pt x="42" y="13"/>
                    </a:lnTo>
                    <a:lnTo>
                      <a:pt x="42" y="9"/>
                    </a:lnTo>
                    <a:lnTo>
                      <a:pt x="46" y="2"/>
                    </a:lnTo>
                    <a:lnTo>
                      <a:pt x="49" y="2"/>
                    </a:lnTo>
                    <a:lnTo>
                      <a:pt x="57" y="3"/>
                    </a:lnTo>
                    <a:lnTo>
                      <a:pt x="80" y="11"/>
                    </a:lnTo>
                    <a:lnTo>
                      <a:pt x="89" y="13"/>
                    </a:lnTo>
                    <a:lnTo>
                      <a:pt x="87" y="17"/>
                    </a:lnTo>
                    <a:lnTo>
                      <a:pt x="85" y="19"/>
                    </a:lnTo>
                    <a:lnTo>
                      <a:pt x="81" y="27"/>
                    </a:lnTo>
                    <a:lnTo>
                      <a:pt x="69" y="27"/>
                    </a:lnTo>
                    <a:lnTo>
                      <a:pt x="66" y="28"/>
                    </a:lnTo>
                    <a:lnTo>
                      <a:pt x="64" y="31"/>
                    </a:lnTo>
                    <a:lnTo>
                      <a:pt x="59" y="31"/>
                    </a:lnTo>
                    <a:lnTo>
                      <a:pt x="57" y="28"/>
                    </a:lnTo>
                    <a:lnTo>
                      <a:pt x="55" y="27"/>
                    </a:lnTo>
                    <a:lnTo>
                      <a:pt x="51" y="27"/>
                    </a:lnTo>
                    <a:lnTo>
                      <a:pt x="50" y="28"/>
                    </a:lnTo>
                    <a:lnTo>
                      <a:pt x="47" y="29"/>
                    </a:lnTo>
                    <a:lnTo>
                      <a:pt x="42" y="29"/>
                    </a:lnTo>
                    <a:lnTo>
                      <a:pt x="38" y="33"/>
                    </a:lnTo>
                    <a:lnTo>
                      <a:pt x="33" y="33"/>
                    </a:lnTo>
                    <a:lnTo>
                      <a:pt x="28" y="28"/>
                    </a:lnTo>
                    <a:lnTo>
                      <a:pt x="25" y="32"/>
                    </a:lnTo>
                    <a:lnTo>
                      <a:pt x="20" y="34"/>
                    </a:lnTo>
                    <a:lnTo>
                      <a:pt x="10" y="32"/>
                    </a:lnTo>
                    <a:lnTo>
                      <a:pt x="2" y="26"/>
                    </a:lnTo>
                    <a:lnTo>
                      <a:pt x="0" y="17"/>
                    </a:lnTo>
                    <a:lnTo>
                      <a:pt x="1" y="12"/>
                    </a:lnTo>
                    <a:lnTo>
                      <a:pt x="2" y="8"/>
                    </a:lnTo>
                    <a:lnTo>
                      <a:pt x="6" y="4"/>
                    </a:lnTo>
                    <a:lnTo>
                      <a:pt x="10" y="3"/>
                    </a:lnTo>
                    <a:lnTo>
                      <a:pt x="1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6" name="Freeform 1349"/>
              <p:cNvSpPr>
                <a:spLocks/>
              </p:cNvSpPr>
              <p:nvPr/>
            </p:nvSpPr>
            <p:spPr bwMode="auto">
              <a:xfrm>
                <a:off x="7042189" y="4132353"/>
                <a:ext cx="26945" cy="1036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0"/>
                  </a:cxn>
                  <a:cxn ang="0">
                    <a:pos x="8" y="5"/>
                  </a:cxn>
                  <a:cxn ang="0">
                    <a:pos x="4" y="5"/>
                  </a:cxn>
                  <a:cxn ang="0">
                    <a:pos x="1" y="4"/>
                  </a:cxn>
                  <a:cxn ang="0">
                    <a:pos x="0" y="1"/>
                  </a:cxn>
                  <a:cxn ang="0">
                    <a:pos x="7" y="0"/>
                  </a:cxn>
                </a:cxnLst>
                <a:rect l="0" t="0" r="r" b="b"/>
                <a:pathLst>
                  <a:path w="13" h="5">
                    <a:moveTo>
                      <a:pt x="7" y="0"/>
                    </a:moveTo>
                    <a:lnTo>
                      <a:pt x="13" y="0"/>
                    </a:lnTo>
                    <a:lnTo>
                      <a:pt x="8" y="5"/>
                    </a:lnTo>
                    <a:lnTo>
                      <a:pt x="4" y="5"/>
                    </a:lnTo>
                    <a:lnTo>
                      <a:pt x="1" y="4"/>
                    </a:lnTo>
                    <a:lnTo>
                      <a:pt x="0" y="1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7" name="Freeform 1351"/>
              <p:cNvSpPr>
                <a:spLocks/>
              </p:cNvSpPr>
              <p:nvPr/>
            </p:nvSpPr>
            <p:spPr bwMode="auto">
              <a:xfrm>
                <a:off x="9131304" y="2194533"/>
                <a:ext cx="80829" cy="35233"/>
              </a:xfrm>
              <a:custGeom>
                <a:avLst/>
                <a:gdLst/>
                <a:ahLst/>
                <a:cxnLst>
                  <a:cxn ang="0">
                    <a:pos x="20" y="0"/>
                  </a:cxn>
                  <a:cxn ang="0">
                    <a:pos x="26" y="2"/>
                  </a:cxn>
                  <a:cxn ang="0">
                    <a:pos x="30" y="3"/>
                  </a:cxn>
                  <a:cxn ang="0">
                    <a:pos x="35" y="7"/>
                  </a:cxn>
                  <a:cxn ang="0">
                    <a:pos x="37" y="12"/>
                  </a:cxn>
                  <a:cxn ang="0">
                    <a:pos x="39" y="17"/>
                  </a:cxn>
                  <a:cxn ang="0">
                    <a:pos x="26" y="17"/>
                  </a:cxn>
                  <a:cxn ang="0">
                    <a:pos x="19" y="13"/>
                  </a:cxn>
                  <a:cxn ang="0">
                    <a:pos x="10" y="12"/>
                  </a:cxn>
                  <a:cxn ang="0">
                    <a:pos x="2" y="10"/>
                  </a:cxn>
                  <a:cxn ang="0">
                    <a:pos x="0" y="12"/>
                  </a:cxn>
                  <a:cxn ang="0">
                    <a:pos x="5" y="5"/>
                  </a:cxn>
                  <a:cxn ang="0">
                    <a:pos x="11" y="2"/>
                  </a:cxn>
                  <a:cxn ang="0">
                    <a:pos x="20" y="0"/>
                  </a:cxn>
                </a:cxnLst>
                <a:rect l="0" t="0" r="r" b="b"/>
                <a:pathLst>
                  <a:path w="39" h="17">
                    <a:moveTo>
                      <a:pt x="20" y="0"/>
                    </a:moveTo>
                    <a:lnTo>
                      <a:pt x="26" y="2"/>
                    </a:lnTo>
                    <a:lnTo>
                      <a:pt x="30" y="3"/>
                    </a:lnTo>
                    <a:lnTo>
                      <a:pt x="35" y="7"/>
                    </a:lnTo>
                    <a:lnTo>
                      <a:pt x="37" y="12"/>
                    </a:lnTo>
                    <a:lnTo>
                      <a:pt x="39" y="17"/>
                    </a:lnTo>
                    <a:lnTo>
                      <a:pt x="26" y="17"/>
                    </a:lnTo>
                    <a:lnTo>
                      <a:pt x="19" y="13"/>
                    </a:lnTo>
                    <a:lnTo>
                      <a:pt x="10" y="12"/>
                    </a:lnTo>
                    <a:lnTo>
                      <a:pt x="2" y="10"/>
                    </a:lnTo>
                    <a:lnTo>
                      <a:pt x="0" y="12"/>
                    </a:lnTo>
                    <a:lnTo>
                      <a:pt x="5" y="5"/>
                    </a:lnTo>
                    <a:lnTo>
                      <a:pt x="11" y="2"/>
                    </a:lnTo>
                    <a:lnTo>
                      <a:pt x="2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8" name="Freeform 1352"/>
              <p:cNvSpPr>
                <a:spLocks/>
              </p:cNvSpPr>
              <p:nvPr/>
            </p:nvSpPr>
            <p:spPr bwMode="auto">
              <a:xfrm>
                <a:off x="9280526" y="2117850"/>
                <a:ext cx="109845" cy="3523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1"/>
                  </a:cxn>
                  <a:cxn ang="0">
                    <a:pos x="14" y="2"/>
                  </a:cxn>
                  <a:cxn ang="0">
                    <a:pos x="26" y="5"/>
                  </a:cxn>
                  <a:cxn ang="0">
                    <a:pos x="37" y="6"/>
                  </a:cxn>
                  <a:cxn ang="0">
                    <a:pos x="46" y="7"/>
                  </a:cxn>
                  <a:cxn ang="0">
                    <a:pos x="51" y="7"/>
                  </a:cxn>
                  <a:cxn ang="0">
                    <a:pos x="53" y="10"/>
                  </a:cxn>
                  <a:cxn ang="0">
                    <a:pos x="53" y="11"/>
                  </a:cxn>
                  <a:cxn ang="0">
                    <a:pos x="52" y="13"/>
                  </a:cxn>
                  <a:cxn ang="0">
                    <a:pos x="51" y="15"/>
                  </a:cxn>
                  <a:cxn ang="0">
                    <a:pos x="48" y="16"/>
                  </a:cxn>
                  <a:cxn ang="0">
                    <a:pos x="44" y="16"/>
                  </a:cxn>
                  <a:cxn ang="0">
                    <a:pos x="41" y="17"/>
                  </a:cxn>
                  <a:cxn ang="0">
                    <a:pos x="34" y="17"/>
                  </a:cxn>
                  <a:cxn ang="0">
                    <a:pos x="26" y="16"/>
                  </a:cxn>
                  <a:cxn ang="0">
                    <a:pos x="17" y="13"/>
                  </a:cxn>
                  <a:cxn ang="0">
                    <a:pos x="8" y="8"/>
                  </a:cxn>
                  <a:cxn ang="0">
                    <a:pos x="6" y="2"/>
                  </a:cxn>
                  <a:cxn ang="0">
                    <a:pos x="0" y="0"/>
                  </a:cxn>
                </a:cxnLst>
                <a:rect l="0" t="0" r="r" b="b"/>
                <a:pathLst>
                  <a:path w="53" h="17">
                    <a:moveTo>
                      <a:pt x="0" y="0"/>
                    </a:moveTo>
                    <a:lnTo>
                      <a:pt x="6" y="1"/>
                    </a:lnTo>
                    <a:lnTo>
                      <a:pt x="14" y="2"/>
                    </a:lnTo>
                    <a:lnTo>
                      <a:pt x="26" y="5"/>
                    </a:lnTo>
                    <a:lnTo>
                      <a:pt x="37" y="6"/>
                    </a:lnTo>
                    <a:lnTo>
                      <a:pt x="46" y="7"/>
                    </a:lnTo>
                    <a:lnTo>
                      <a:pt x="51" y="7"/>
                    </a:lnTo>
                    <a:lnTo>
                      <a:pt x="53" y="10"/>
                    </a:lnTo>
                    <a:lnTo>
                      <a:pt x="53" y="11"/>
                    </a:lnTo>
                    <a:lnTo>
                      <a:pt x="52" y="13"/>
                    </a:lnTo>
                    <a:lnTo>
                      <a:pt x="51" y="15"/>
                    </a:lnTo>
                    <a:lnTo>
                      <a:pt x="48" y="16"/>
                    </a:lnTo>
                    <a:lnTo>
                      <a:pt x="44" y="16"/>
                    </a:lnTo>
                    <a:lnTo>
                      <a:pt x="41" y="17"/>
                    </a:lnTo>
                    <a:lnTo>
                      <a:pt x="34" y="17"/>
                    </a:lnTo>
                    <a:lnTo>
                      <a:pt x="26" y="16"/>
                    </a:lnTo>
                    <a:lnTo>
                      <a:pt x="17" y="13"/>
                    </a:lnTo>
                    <a:lnTo>
                      <a:pt x="8" y="8"/>
                    </a:lnTo>
                    <a:lnTo>
                      <a:pt x="6" y="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9" name="Freeform 1353"/>
              <p:cNvSpPr>
                <a:spLocks/>
              </p:cNvSpPr>
              <p:nvPr/>
            </p:nvSpPr>
            <p:spPr bwMode="auto">
              <a:xfrm>
                <a:off x="9127159" y="2173808"/>
                <a:ext cx="24870" cy="20725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7" y="0"/>
                  </a:cxn>
                  <a:cxn ang="0">
                    <a:pos x="12" y="3"/>
                  </a:cxn>
                  <a:cxn ang="0">
                    <a:pos x="12" y="7"/>
                  </a:cxn>
                  <a:cxn ang="0">
                    <a:pos x="10" y="9"/>
                  </a:cxn>
                  <a:cxn ang="0">
                    <a:pos x="8" y="10"/>
                  </a:cxn>
                  <a:cxn ang="0">
                    <a:pos x="3" y="10"/>
                  </a:cxn>
                  <a:cxn ang="0">
                    <a:pos x="2" y="9"/>
                  </a:cxn>
                  <a:cxn ang="0">
                    <a:pos x="0" y="7"/>
                  </a:cxn>
                  <a:cxn ang="0">
                    <a:pos x="0" y="3"/>
                  </a:cxn>
                  <a:cxn ang="0">
                    <a:pos x="5" y="0"/>
                  </a:cxn>
                </a:cxnLst>
                <a:rect l="0" t="0" r="r" b="b"/>
                <a:pathLst>
                  <a:path w="12" h="10">
                    <a:moveTo>
                      <a:pt x="5" y="0"/>
                    </a:moveTo>
                    <a:lnTo>
                      <a:pt x="7" y="0"/>
                    </a:lnTo>
                    <a:lnTo>
                      <a:pt x="12" y="3"/>
                    </a:lnTo>
                    <a:lnTo>
                      <a:pt x="12" y="7"/>
                    </a:lnTo>
                    <a:lnTo>
                      <a:pt x="10" y="9"/>
                    </a:lnTo>
                    <a:lnTo>
                      <a:pt x="8" y="10"/>
                    </a:lnTo>
                    <a:lnTo>
                      <a:pt x="3" y="10"/>
                    </a:lnTo>
                    <a:lnTo>
                      <a:pt x="2" y="9"/>
                    </a:lnTo>
                    <a:lnTo>
                      <a:pt x="0" y="7"/>
                    </a:lnTo>
                    <a:lnTo>
                      <a:pt x="0" y="3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0" name="Freeform 1358"/>
              <p:cNvSpPr>
                <a:spLocks/>
              </p:cNvSpPr>
              <p:nvPr/>
            </p:nvSpPr>
            <p:spPr bwMode="auto">
              <a:xfrm>
                <a:off x="6389342" y="2018369"/>
                <a:ext cx="3937813" cy="2379269"/>
              </a:xfrm>
              <a:custGeom>
                <a:avLst/>
                <a:gdLst/>
                <a:ahLst/>
                <a:cxnLst>
                  <a:cxn ang="0">
                    <a:pos x="944" y="103"/>
                  </a:cxn>
                  <a:cxn ang="0">
                    <a:pos x="1190" y="99"/>
                  </a:cxn>
                  <a:cxn ang="0">
                    <a:pos x="1318" y="137"/>
                  </a:cxn>
                  <a:cxn ang="0">
                    <a:pos x="1552" y="177"/>
                  </a:cxn>
                  <a:cxn ang="0">
                    <a:pos x="1861" y="229"/>
                  </a:cxn>
                  <a:cxn ang="0">
                    <a:pos x="1781" y="271"/>
                  </a:cxn>
                  <a:cxn ang="0">
                    <a:pos x="1645" y="362"/>
                  </a:cxn>
                  <a:cxn ang="0">
                    <a:pos x="1551" y="464"/>
                  </a:cxn>
                  <a:cxn ang="0">
                    <a:pos x="1576" y="352"/>
                  </a:cxn>
                  <a:cxn ang="0">
                    <a:pos x="1537" y="334"/>
                  </a:cxn>
                  <a:cxn ang="0">
                    <a:pos x="1286" y="430"/>
                  </a:cxn>
                  <a:cxn ang="0">
                    <a:pos x="1320" y="551"/>
                  </a:cxn>
                  <a:cxn ang="0">
                    <a:pos x="1178" y="673"/>
                  </a:cxn>
                  <a:cxn ang="0">
                    <a:pos x="1171" y="743"/>
                  </a:cxn>
                  <a:cxn ang="0">
                    <a:pos x="1163" y="703"/>
                  </a:cxn>
                  <a:cxn ang="0">
                    <a:pos x="1103" y="681"/>
                  </a:cxn>
                  <a:cxn ang="0">
                    <a:pos x="1063" y="693"/>
                  </a:cxn>
                  <a:cxn ang="0">
                    <a:pos x="1117" y="708"/>
                  </a:cxn>
                  <a:cxn ang="0">
                    <a:pos x="1094" y="758"/>
                  </a:cxn>
                  <a:cxn ang="0">
                    <a:pos x="1063" y="876"/>
                  </a:cxn>
                  <a:cxn ang="0">
                    <a:pos x="976" y="913"/>
                  </a:cxn>
                  <a:cxn ang="0">
                    <a:pos x="949" y="972"/>
                  </a:cxn>
                  <a:cxn ang="0">
                    <a:pos x="916" y="1064"/>
                  </a:cxn>
                  <a:cxn ang="0">
                    <a:pos x="881" y="1020"/>
                  </a:cxn>
                  <a:cxn ang="0">
                    <a:pos x="851" y="1054"/>
                  </a:cxn>
                  <a:cxn ang="0">
                    <a:pos x="905" y="1138"/>
                  </a:cxn>
                  <a:cxn ang="0">
                    <a:pos x="840" y="1064"/>
                  </a:cxn>
                  <a:cxn ang="0">
                    <a:pos x="827" y="970"/>
                  </a:cxn>
                  <a:cxn ang="0">
                    <a:pos x="791" y="953"/>
                  </a:cxn>
                  <a:cxn ang="0">
                    <a:pos x="714" y="905"/>
                  </a:cxn>
                  <a:cxn ang="0">
                    <a:pos x="626" y="981"/>
                  </a:cxn>
                  <a:cxn ang="0">
                    <a:pos x="599" y="1068"/>
                  </a:cxn>
                  <a:cxn ang="0">
                    <a:pos x="549" y="975"/>
                  </a:cxn>
                  <a:cxn ang="0">
                    <a:pos x="527" y="915"/>
                  </a:cxn>
                  <a:cxn ang="0">
                    <a:pos x="471" y="865"/>
                  </a:cxn>
                  <a:cxn ang="0">
                    <a:pos x="362" y="856"/>
                  </a:cxn>
                  <a:cxn ang="0">
                    <a:pos x="273" y="802"/>
                  </a:cxn>
                  <a:cxn ang="0">
                    <a:pos x="293" y="863"/>
                  </a:cxn>
                  <a:cxn ang="0">
                    <a:pos x="382" y="893"/>
                  </a:cxn>
                  <a:cxn ang="0">
                    <a:pos x="359" y="942"/>
                  </a:cxn>
                  <a:cxn ang="0">
                    <a:pos x="251" y="1006"/>
                  </a:cxn>
                  <a:cxn ang="0">
                    <a:pos x="189" y="963"/>
                  </a:cxn>
                  <a:cxn ang="0">
                    <a:pos x="127" y="865"/>
                  </a:cxn>
                  <a:cxn ang="0">
                    <a:pos x="111" y="751"/>
                  </a:cxn>
                  <a:cxn ang="0">
                    <a:pos x="74" y="724"/>
                  </a:cxn>
                  <a:cxn ang="0">
                    <a:pos x="13" y="704"/>
                  </a:cxn>
                  <a:cxn ang="0">
                    <a:pos x="35" y="658"/>
                  </a:cxn>
                  <a:cxn ang="0">
                    <a:pos x="181" y="649"/>
                  </a:cxn>
                  <a:cxn ang="0">
                    <a:pos x="251" y="675"/>
                  </a:cxn>
                  <a:cxn ang="0">
                    <a:pos x="315" y="715"/>
                  </a:cxn>
                  <a:cxn ang="0">
                    <a:pos x="322" y="646"/>
                  </a:cxn>
                  <a:cxn ang="0">
                    <a:pos x="329" y="595"/>
                  </a:cxn>
                  <a:cxn ang="0">
                    <a:pos x="353" y="583"/>
                  </a:cxn>
                  <a:cxn ang="0">
                    <a:pos x="392" y="588"/>
                  </a:cxn>
                  <a:cxn ang="0">
                    <a:pos x="367" y="548"/>
                  </a:cxn>
                  <a:cxn ang="0">
                    <a:pos x="362" y="493"/>
                  </a:cxn>
                  <a:cxn ang="0">
                    <a:pos x="370" y="386"/>
                  </a:cxn>
                  <a:cxn ang="0">
                    <a:pos x="391" y="297"/>
                  </a:cxn>
                  <a:cxn ang="0">
                    <a:pos x="429" y="195"/>
                  </a:cxn>
                  <a:cxn ang="0">
                    <a:pos x="473" y="143"/>
                  </a:cxn>
                  <a:cxn ang="0">
                    <a:pos x="559" y="206"/>
                  </a:cxn>
                  <a:cxn ang="0">
                    <a:pos x="593" y="124"/>
                  </a:cxn>
                  <a:cxn ang="0">
                    <a:pos x="746" y="46"/>
                  </a:cxn>
                </a:cxnLst>
                <a:rect l="0" t="0" r="r" b="b"/>
                <a:pathLst>
                  <a:path w="1900" h="1148">
                    <a:moveTo>
                      <a:pt x="906" y="0"/>
                    </a:moveTo>
                    <a:lnTo>
                      <a:pt x="917" y="1"/>
                    </a:lnTo>
                    <a:lnTo>
                      <a:pt x="926" y="6"/>
                    </a:lnTo>
                    <a:lnTo>
                      <a:pt x="933" y="14"/>
                    </a:lnTo>
                    <a:lnTo>
                      <a:pt x="936" y="22"/>
                    </a:lnTo>
                    <a:lnTo>
                      <a:pt x="979" y="22"/>
                    </a:lnTo>
                    <a:lnTo>
                      <a:pt x="1000" y="29"/>
                    </a:lnTo>
                    <a:lnTo>
                      <a:pt x="1013" y="35"/>
                    </a:lnTo>
                    <a:lnTo>
                      <a:pt x="1018" y="41"/>
                    </a:lnTo>
                    <a:lnTo>
                      <a:pt x="1018" y="49"/>
                    </a:lnTo>
                    <a:lnTo>
                      <a:pt x="1013" y="55"/>
                    </a:lnTo>
                    <a:lnTo>
                      <a:pt x="1005" y="61"/>
                    </a:lnTo>
                    <a:lnTo>
                      <a:pt x="994" y="68"/>
                    </a:lnTo>
                    <a:lnTo>
                      <a:pt x="981" y="74"/>
                    </a:lnTo>
                    <a:lnTo>
                      <a:pt x="959" y="87"/>
                    </a:lnTo>
                    <a:lnTo>
                      <a:pt x="950" y="90"/>
                    </a:lnTo>
                    <a:lnTo>
                      <a:pt x="945" y="95"/>
                    </a:lnTo>
                    <a:lnTo>
                      <a:pt x="945" y="97"/>
                    </a:lnTo>
                    <a:lnTo>
                      <a:pt x="944" y="98"/>
                    </a:lnTo>
                    <a:lnTo>
                      <a:pt x="944" y="103"/>
                    </a:lnTo>
                    <a:lnTo>
                      <a:pt x="945" y="104"/>
                    </a:lnTo>
                    <a:lnTo>
                      <a:pt x="949" y="104"/>
                    </a:lnTo>
                    <a:lnTo>
                      <a:pt x="961" y="98"/>
                    </a:lnTo>
                    <a:lnTo>
                      <a:pt x="973" y="90"/>
                    </a:lnTo>
                    <a:lnTo>
                      <a:pt x="986" y="79"/>
                    </a:lnTo>
                    <a:lnTo>
                      <a:pt x="994" y="85"/>
                    </a:lnTo>
                    <a:lnTo>
                      <a:pt x="1007" y="90"/>
                    </a:lnTo>
                    <a:lnTo>
                      <a:pt x="1039" y="98"/>
                    </a:lnTo>
                    <a:lnTo>
                      <a:pt x="1057" y="102"/>
                    </a:lnTo>
                    <a:lnTo>
                      <a:pt x="1071" y="104"/>
                    </a:lnTo>
                    <a:lnTo>
                      <a:pt x="1079" y="105"/>
                    </a:lnTo>
                    <a:lnTo>
                      <a:pt x="1123" y="105"/>
                    </a:lnTo>
                    <a:lnTo>
                      <a:pt x="1123" y="99"/>
                    </a:lnTo>
                    <a:lnTo>
                      <a:pt x="1128" y="92"/>
                    </a:lnTo>
                    <a:lnTo>
                      <a:pt x="1131" y="90"/>
                    </a:lnTo>
                    <a:lnTo>
                      <a:pt x="1135" y="89"/>
                    </a:lnTo>
                    <a:lnTo>
                      <a:pt x="1140" y="89"/>
                    </a:lnTo>
                    <a:lnTo>
                      <a:pt x="1163" y="92"/>
                    </a:lnTo>
                    <a:lnTo>
                      <a:pt x="1180" y="95"/>
                    </a:lnTo>
                    <a:lnTo>
                      <a:pt x="1190" y="99"/>
                    </a:lnTo>
                    <a:lnTo>
                      <a:pt x="1196" y="104"/>
                    </a:lnTo>
                    <a:lnTo>
                      <a:pt x="1197" y="108"/>
                    </a:lnTo>
                    <a:lnTo>
                      <a:pt x="1195" y="115"/>
                    </a:lnTo>
                    <a:lnTo>
                      <a:pt x="1191" y="119"/>
                    </a:lnTo>
                    <a:lnTo>
                      <a:pt x="1192" y="127"/>
                    </a:lnTo>
                    <a:lnTo>
                      <a:pt x="1195" y="136"/>
                    </a:lnTo>
                    <a:lnTo>
                      <a:pt x="1200" y="143"/>
                    </a:lnTo>
                    <a:lnTo>
                      <a:pt x="1206" y="149"/>
                    </a:lnTo>
                    <a:lnTo>
                      <a:pt x="1215" y="152"/>
                    </a:lnTo>
                    <a:lnTo>
                      <a:pt x="1220" y="149"/>
                    </a:lnTo>
                    <a:lnTo>
                      <a:pt x="1221" y="147"/>
                    </a:lnTo>
                    <a:lnTo>
                      <a:pt x="1222" y="143"/>
                    </a:lnTo>
                    <a:lnTo>
                      <a:pt x="1224" y="141"/>
                    </a:lnTo>
                    <a:lnTo>
                      <a:pt x="1225" y="137"/>
                    </a:lnTo>
                    <a:lnTo>
                      <a:pt x="1225" y="134"/>
                    </a:lnTo>
                    <a:lnTo>
                      <a:pt x="1234" y="136"/>
                    </a:lnTo>
                    <a:lnTo>
                      <a:pt x="1244" y="143"/>
                    </a:lnTo>
                    <a:lnTo>
                      <a:pt x="1251" y="144"/>
                    </a:lnTo>
                    <a:lnTo>
                      <a:pt x="1316" y="144"/>
                    </a:lnTo>
                    <a:lnTo>
                      <a:pt x="1318" y="137"/>
                    </a:lnTo>
                    <a:lnTo>
                      <a:pt x="1320" y="128"/>
                    </a:lnTo>
                    <a:lnTo>
                      <a:pt x="1325" y="122"/>
                    </a:lnTo>
                    <a:lnTo>
                      <a:pt x="1331" y="117"/>
                    </a:lnTo>
                    <a:lnTo>
                      <a:pt x="1342" y="113"/>
                    </a:lnTo>
                    <a:lnTo>
                      <a:pt x="1355" y="112"/>
                    </a:lnTo>
                    <a:lnTo>
                      <a:pt x="1385" y="114"/>
                    </a:lnTo>
                    <a:lnTo>
                      <a:pt x="1413" y="118"/>
                    </a:lnTo>
                    <a:lnTo>
                      <a:pt x="1438" y="126"/>
                    </a:lnTo>
                    <a:lnTo>
                      <a:pt x="1446" y="129"/>
                    </a:lnTo>
                    <a:lnTo>
                      <a:pt x="1451" y="134"/>
                    </a:lnTo>
                    <a:lnTo>
                      <a:pt x="1454" y="141"/>
                    </a:lnTo>
                    <a:lnTo>
                      <a:pt x="1459" y="146"/>
                    </a:lnTo>
                    <a:lnTo>
                      <a:pt x="1466" y="149"/>
                    </a:lnTo>
                    <a:lnTo>
                      <a:pt x="1476" y="151"/>
                    </a:lnTo>
                    <a:lnTo>
                      <a:pt x="1496" y="148"/>
                    </a:lnTo>
                    <a:lnTo>
                      <a:pt x="1506" y="148"/>
                    </a:lnTo>
                    <a:lnTo>
                      <a:pt x="1525" y="149"/>
                    </a:lnTo>
                    <a:lnTo>
                      <a:pt x="1537" y="154"/>
                    </a:lnTo>
                    <a:lnTo>
                      <a:pt x="1547" y="163"/>
                    </a:lnTo>
                    <a:lnTo>
                      <a:pt x="1552" y="177"/>
                    </a:lnTo>
                    <a:lnTo>
                      <a:pt x="1646" y="178"/>
                    </a:lnTo>
                    <a:lnTo>
                      <a:pt x="1650" y="180"/>
                    </a:lnTo>
                    <a:lnTo>
                      <a:pt x="1654" y="183"/>
                    </a:lnTo>
                    <a:lnTo>
                      <a:pt x="1659" y="187"/>
                    </a:lnTo>
                    <a:lnTo>
                      <a:pt x="1665" y="192"/>
                    </a:lnTo>
                    <a:lnTo>
                      <a:pt x="1669" y="195"/>
                    </a:lnTo>
                    <a:lnTo>
                      <a:pt x="1673" y="196"/>
                    </a:lnTo>
                    <a:lnTo>
                      <a:pt x="1675" y="195"/>
                    </a:lnTo>
                    <a:lnTo>
                      <a:pt x="1675" y="188"/>
                    </a:lnTo>
                    <a:lnTo>
                      <a:pt x="1673" y="178"/>
                    </a:lnTo>
                    <a:lnTo>
                      <a:pt x="1673" y="175"/>
                    </a:lnTo>
                    <a:lnTo>
                      <a:pt x="1678" y="172"/>
                    </a:lnTo>
                    <a:lnTo>
                      <a:pt x="1684" y="171"/>
                    </a:lnTo>
                    <a:lnTo>
                      <a:pt x="1693" y="171"/>
                    </a:lnTo>
                    <a:lnTo>
                      <a:pt x="1728" y="175"/>
                    </a:lnTo>
                    <a:lnTo>
                      <a:pt x="1759" y="183"/>
                    </a:lnTo>
                    <a:lnTo>
                      <a:pt x="1789" y="196"/>
                    </a:lnTo>
                    <a:lnTo>
                      <a:pt x="1815" y="210"/>
                    </a:lnTo>
                    <a:lnTo>
                      <a:pt x="1828" y="216"/>
                    </a:lnTo>
                    <a:lnTo>
                      <a:pt x="1861" y="229"/>
                    </a:lnTo>
                    <a:lnTo>
                      <a:pt x="1877" y="236"/>
                    </a:lnTo>
                    <a:lnTo>
                      <a:pt x="1890" y="245"/>
                    </a:lnTo>
                    <a:lnTo>
                      <a:pt x="1900" y="254"/>
                    </a:lnTo>
                    <a:lnTo>
                      <a:pt x="1882" y="259"/>
                    </a:lnTo>
                    <a:lnTo>
                      <a:pt x="1876" y="264"/>
                    </a:lnTo>
                    <a:lnTo>
                      <a:pt x="1872" y="270"/>
                    </a:lnTo>
                    <a:lnTo>
                      <a:pt x="1867" y="283"/>
                    </a:lnTo>
                    <a:lnTo>
                      <a:pt x="1862" y="285"/>
                    </a:lnTo>
                    <a:lnTo>
                      <a:pt x="1851" y="281"/>
                    </a:lnTo>
                    <a:lnTo>
                      <a:pt x="1838" y="273"/>
                    </a:lnTo>
                    <a:lnTo>
                      <a:pt x="1826" y="263"/>
                    </a:lnTo>
                    <a:lnTo>
                      <a:pt x="1812" y="254"/>
                    </a:lnTo>
                    <a:lnTo>
                      <a:pt x="1797" y="250"/>
                    </a:lnTo>
                    <a:lnTo>
                      <a:pt x="1794" y="250"/>
                    </a:lnTo>
                    <a:lnTo>
                      <a:pt x="1792" y="251"/>
                    </a:lnTo>
                    <a:lnTo>
                      <a:pt x="1792" y="254"/>
                    </a:lnTo>
                    <a:lnTo>
                      <a:pt x="1791" y="255"/>
                    </a:lnTo>
                    <a:lnTo>
                      <a:pt x="1791" y="264"/>
                    </a:lnTo>
                    <a:lnTo>
                      <a:pt x="1787" y="268"/>
                    </a:lnTo>
                    <a:lnTo>
                      <a:pt x="1781" y="271"/>
                    </a:lnTo>
                    <a:lnTo>
                      <a:pt x="1768" y="276"/>
                    </a:lnTo>
                    <a:lnTo>
                      <a:pt x="1763" y="281"/>
                    </a:lnTo>
                    <a:lnTo>
                      <a:pt x="1762" y="289"/>
                    </a:lnTo>
                    <a:lnTo>
                      <a:pt x="1763" y="292"/>
                    </a:lnTo>
                    <a:lnTo>
                      <a:pt x="1767" y="295"/>
                    </a:lnTo>
                    <a:lnTo>
                      <a:pt x="1772" y="299"/>
                    </a:lnTo>
                    <a:lnTo>
                      <a:pt x="1777" y="304"/>
                    </a:lnTo>
                    <a:lnTo>
                      <a:pt x="1779" y="308"/>
                    </a:lnTo>
                    <a:lnTo>
                      <a:pt x="1779" y="312"/>
                    </a:lnTo>
                    <a:lnTo>
                      <a:pt x="1776" y="315"/>
                    </a:lnTo>
                    <a:lnTo>
                      <a:pt x="1766" y="318"/>
                    </a:lnTo>
                    <a:lnTo>
                      <a:pt x="1749" y="319"/>
                    </a:lnTo>
                    <a:lnTo>
                      <a:pt x="1734" y="323"/>
                    </a:lnTo>
                    <a:lnTo>
                      <a:pt x="1719" y="332"/>
                    </a:lnTo>
                    <a:lnTo>
                      <a:pt x="1705" y="343"/>
                    </a:lnTo>
                    <a:lnTo>
                      <a:pt x="1690" y="354"/>
                    </a:lnTo>
                    <a:lnTo>
                      <a:pt x="1674" y="362"/>
                    </a:lnTo>
                    <a:lnTo>
                      <a:pt x="1656" y="366"/>
                    </a:lnTo>
                    <a:lnTo>
                      <a:pt x="1651" y="365"/>
                    </a:lnTo>
                    <a:lnTo>
                      <a:pt x="1645" y="362"/>
                    </a:lnTo>
                    <a:lnTo>
                      <a:pt x="1639" y="358"/>
                    </a:lnTo>
                    <a:lnTo>
                      <a:pt x="1630" y="356"/>
                    </a:lnTo>
                    <a:lnTo>
                      <a:pt x="1621" y="356"/>
                    </a:lnTo>
                    <a:lnTo>
                      <a:pt x="1613" y="358"/>
                    </a:lnTo>
                    <a:lnTo>
                      <a:pt x="1602" y="366"/>
                    </a:lnTo>
                    <a:lnTo>
                      <a:pt x="1592" y="378"/>
                    </a:lnTo>
                    <a:lnTo>
                      <a:pt x="1581" y="398"/>
                    </a:lnTo>
                    <a:lnTo>
                      <a:pt x="1580" y="402"/>
                    </a:lnTo>
                    <a:lnTo>
                      <a:pt x="1580" y="412"/>
                    </a:lnTo>
                    <a:lnTo>
                      <a:pt x="1581" y="415"/>
                    </a:lnTo>
                    <a:lnTo>
                      <a:pt x="1581" y="417"/>
                    </a:lnTo>
                    <a:lnTo>
                      <a:pt x="1579" y="422"/>
                    </a:lnTo>
                    <a:lnTo>
                      <a:pt x="1575" y="427"/>
                    </a:lnTo>
                    <a:lnTo>
                      <a:pt x="1570" y="434"/>
                    </a:lnTo>
                    <a:lnTo>
                      <a:pt x="1567" y="441"/>
                    </a:lnTo>
                    <a:lnTo>
                      <a:pt x="1565" y="446"/>
                    </a:lnTo>
                    <a:lnTo>
                      <a:pt x="1561" y="450"/>
                    </a:lnTo>
                    <a:lnTo>
                      <a:pt x="1556" y="454"/>
                    </a:lnTo>
                    <a:lnTo>
                      <a:pt x="1552" y="458"/>
                    </a:lnTo>
                    <a:lnTo>
                      <a:pt x="1551" y="464"/>
                    </a:lnTo>
                    <a:lnTo>
                      <a:pt x="1542" y="468"/>
                    </a:lnTo>
                    <a:lnTo>
                      <a:pt x="1535" y="475"/>
                    </a:lnTo>
                    <a:lnTo>
                      <a:pt x="1530" y="485"/>
                    </a:lnTo>
                    <a:lnTo>
                      <a:pt x="1520" y="503"/>
                    </a:lnTo>
                    <a:lnTo>
                      <a:pt x="1515" y="495"/>
                    </a:lnTo>
                    <a:lnTo>
                      <a:pt x="1511" y="484"/>
                    </a:lnTo>
                    <a:lnTo>
                      <a:pt x="1507" y="469"/>
                    </a:lnTo>
                    <a:lnTo>
                      <a:pt x="1505" y="454"/>
                    </a:lnTo>
                    <a:lnTo>
                      <a:pt x="1503" y="440"/>
                    </a:lnTo>
                    <a:lnTo>
                      <a:pt x="1503" y="430"/>
                    </a:lnTo>
                    <a:lnTo>
                      <a:pt x="1506" y="419"/>
                    </a:lnTo>
                    <a:lnTo>
                      <a:pt x="1512" y="409"/>
                    </a:lnTo>
                    <a:lnTo>
                      <a:pt x="1521" y="402"/>
                    </a:lnTo>
                    <a:lnTo>
                      <a:pt x="1528" y="397"/>
                    </a:lnTo>
                    <a:lnTo>
                      <a:pt x="1539" y="387"/>
                    </a:lnTo>
                    <a:lnTo>
                      <a:pt x="1549" y="375"/>
                    </a:lnTo>
                    <a:lnTo>
                      <a:pt x="1556" y="362"/>
                    </a:lnTo>
                    <a:lnTo>
                      <a:pt x="1562" y="357"/>
                    </a:lnTo>
                    <a:lnTo>
                      <a:pt x="1569" y="354"/>
                    </a:lnTo>
                    <a:lnTo>
                      <a:pt x="1576" y="352"/>
                    </a:lnTo>
                    <a:lnTo>
                      <a:pt x="1585" y="348"/>
                    </a:lnTo>
                    <a:lnTo>
                      <a:pt x="1596" y="341"/>
                    </a:lnTo>
                    <a:lnTo>
                      <a:pt x="1601" y="333"/>
                    </a:lnTo>
                    <a:lnTo>
                      <a:pt x="1602" y="328"/>
                    </a:lnTo>
                    <a:lnTo>
                      <a:pt x="1601" y="324"/>
                    </a:lnTo>
                    <a:lnTo>
                      <a:pt x="1594" y="319"/>
                    </a:lnTo>
                    <a:lnTo>
                      <a:pt x="1591" y="319"/>
                    </a:lnTo>
                    <a:lnTo>
                      <a:pt x="1580" y="333"/>
                    </a:lnTo>
                    <a:lnTo>
                      <a:pt x="1570" y="343"/>
                    </a:lnTo>
                    <a:lnTo>
                      <a:pt x="1564" y="348"/>
                    </a:lnTo>
                    <a:lnTo>
                      <a:pt x="1559" y="349"/>
                    </a:lnTo>
                    <a:lnTo>
                      <a:pt x="1555" y="349"/>
                    </a:lnTo>
                    <a:lnTo>
                      <a:pt x="1554" y="347"/>
                    </a:lnTo>
                    <a:lnTo>
                      <a:pt x="1552" y="343"/>
                    </a:lnTo>
                    <a:lnTo>
                      <a:pt x="1554" y="341"/>
                    </a:lnTo>
                    <a:lnTo>
                      <a:pt x="1555" y="337"/>
                    </a:lnTo>
                    <a:lnTo>
                      <a:pt x="1556" y="334"/>
                    </a:lnTo>
                    <a:lnTo>
                      <a:pt x="1547" y="333"/>
                    </a:lnTo>
                    <a:lnTo>
                      <a:pt x="1542" y="333"/>
                    </a:lnTo>
                    <a:lnTo>
                      <a:pt x="1537" y="334"/>
                    </a:lnTo>
                    <a:lnTo>
                      <a:pt x="1532" y="334"/>
                    </a:lnTo>
                    <a:lnTo>
                      <a:pt x="1517" y="336"/>
                    </a:lnTo>
                    <a:lnTo>
                      <a:pt x="1506" y="342"/>
                    </a:lnTo>
                    <a:lnTo>
                      <a:pt x="1497" y="351"/>
                    </a:lnTo>
                    <a:lnTo>
                      <a:pt x="1491" y="362"/>
                    </a:lnTo>
                    <a:lnTo>
                      <a:pt x="1486" y="377"/>
                    </a:lnTo>
                    <a:lnTo>
                      <a:pt x="1463" y="377"/>
                    </a:lnTo>
                    <a:lnTo>
                      <a:pt x="1456" y="376"/>
                    </a:lnTo>
                    <a:lnTo>
                      <a:pt x="1448" y="372"/>
                    </a:lnTo>
                    <a:lnTo>
                      <a:pt x="1439" y="370"/>
                    </a:lnTo>
                    <a:lnTo>
                      <a:pt x="1428" y="368"/>
                    </a:lnTo>
                    <a:lnTo>
                      <a:pt x="1417" y="368"/>
                    </a:lnTo>
                    <a:lnTo>
                      <a:pt x="1401" y="370"/>
                    </a:lnTo>
                    <a:lnTo>
                      <a:pt x="1382" y="372"/>
                    </a:lnTo>
                    <a:lnTo>
                      <a:pt x="1364" y="375"/>
                    </a:lnTo>
                    <a:lnTo>
                      <a:pt x="1352" y="377"/>
                    </a:lnTo>
                    <a:lnTo>
                      <a:pt x="1339" y="383"/>
                    </a:lnTo>
                    <a:lnTo>
                      <a:pt x="1326" y="392"/>
                    </a:lnTo>
                    <a:lnTo>
                      <a:pt x="1296" y="422"/>
                    </a:lnTo>
                    <a:lnTo>
                      <a:pt x="1286" y="430"/>
                    </a:lnTo>
                    <a:lnTo>
                      <a:pt x="1278" y="439"/>
                    </a:lnTo>
                    <a:lnTo>
                      <a:pt x="1274" y="448"/>
                    </a:lnTo>
                    <a:lnTo>
                      <a:pt x="1275" y="450"/>
                    </a:lnTo>
                    <a:lnTo>
                      <a:pt x="1278" y="456"/>
                    </a:lnTo>
                    <a:lnTo>
                      <a:pt x="1283" y="461"/>
                    </a:lnTo>
                    <a:lnTo>
                      <a:pt x="1290" y="465"/>
                    </a:lnTo>
                    <a:lnTo>
                      <a:pt x="1299" y="465"/>
                    </a:lnTo>
                    <a:lnTo>
                      <a:pt x="1310" y="460"/>
                    </a:lnTo>
                    <a:lnTo>
                      <a:pt x="1316" y="459"/>
                    </a:lnTo>
                    <a:lnTo>
                      <a:pt x="1323" y="464"/>
                    </a:lnTo>
                    <a:lnTo>
                      <a:pt x="1330" y="470"/>
                    </a:lnTo>
                    <a:lnTo>
                      <a:pt x="1334" y="479"/>
                    </a:lnTo>
                    <a:lnTo>
                      <a:pt x="1337" y="487"/>
                    </a:lnTo>
                    <a:lnTo>
                      <a:pt x="1334" y="499"/>
                    </a:lnTo>
                    <a:lnTo>
                      <a:pt x="1329" y="509"/>
                    </a:lnTo>
                    <a:lnTo>
                      <a:pt x="1326" y="517"/>
                    </a:lnTo>
                    <a:lnTo>
                      <a:pt x="1325" y="524"/>
                    </a:lnTo>
                    <a:lnTo>
                      <a:pt x="1326" y="532"/>
                    </a:lnTo>
                    <a:lnTo>
                      <a:pt x="1325" y="539"/>
                    </a:lnTo>
                    <a:lnTo>
                      <a:pt x="1320" y="551"/>
                    </a:lnTo>
                    <a:lnTo>
                      <a:pt x="1314" y="562"/>
                    </a:lnTo>
                    <a:lnTo>
                      <a:pt x="1306" y="570"/>
                    </a:lnTo>
                    <a:lnTo>
                      <a:pt x="1298" y="580"/>
                    </a:lnTo>
                    <a:lnTo>
                      <a:pt x="1289" y="593"/>
                    </a:lnTo>
                    <a:lnTo>
                      <a:pt x="1279" y="609"/>
                    </a:lnTo>
                    <a:lnTo>
                      <a:pt x="1268" y="621"/>
                    </a:lnTo>
                    <a:lnTo>
                      <a:pt x="1256" y="631"/>
                    </a:lnTo>
                    <a:lnTo>
                      <a:pt x="1245" y="635"/>
                    </a:lnTo>
                    <a:lnTo>
                      <a:pt x="1235" y="635"/>
                    </a:lnTo>
                    <a:lnTo>
                      <a:pt x="1226" y="632"/>
                    </a:lnTo>
                    <a:lnTo>
                      <a:pt x="1220" y="631"/>
                    </a:lnTo>
                    <a:lnTo>
                      <a:pt x="1217" y="631"/>
                    </a:lnTo>
                    <a:lnTo>
                      <a:pt x="1209" y="639"/>
                    </a:lnTo>
                    <a:lnTo>
                      <a:pt x="1204" y="646"/>
                    </a:lnTo>
                    <a:lnTo>
                      <a:pt x="1199" y="656"/>
                    </a:lnTo>
                    <a:lnTo>
                      <a:pt x="1193" y="661"/>
                    </a:lnTo>
                    <a:lnTo>
                      <a:pt x="1190" y="664"/>
                    </a:lnTo>
                    <a:lnTo>
                      <a:pt x="1185" y="669"/>
                    </a:lnTo>
                    <a:lnTo>
                      <a:pt x="1181" y="671"/>
                    </a:lnTo>
                    <a:lnTo>
                      <a:pt x="1178" y="673"/>
                    </a:lnTo>
                    <a:lnTo>
                      <a:pt x="1175" y="673"/>
                    </a:lnTo>
                    <a:lnTo>
                      <a:pt x="1175" y="676"/>
                    </a:lnTo>
                    <a:lnTo>
                      <a:pt x="1176" y="680"/>
                    </a:lnTo>
                    <a:lnTo>
                      <a:pt x="1177" y="683"/>
                    </a:lnTo>
                    <a:lnTo>
                      <a:pt x="1182" y="688"/>
                    </a:lnTo>
                    <a:lnTo>
                      <a:pt x="1190" y="697"/>
                    </a:lnTo>
                    <a:lnTo>
                      <a:pt x="1195" y="708"/>
                    </a:lnTo>
                    <a:lnTo>
                      <a:pt x="1197" y="722"/>
                    </a:lnTo>
                    <a:lnTo>
                      <a:pt x="1197" y="727"/>
                    </a:lnTo>
                    <a:lnTo>
                      <a:pt x="1196" y="731"/>
                    </a:lnTo>
                    <a:lnTo>
                      <a:pt x="1195" y="733"/>
                    </a:lnTo>
                    <a:lnTo>
                      <a:pt x="1192" y="736"/>
                    </a:lnTo>
                    <a:lnTo>
                      <a:pt x="1188" y="737"/>
                    </a:lnTo>
                    <a:lnTo>
                      <a:pt x="1187" y="737"/>
                    </a:lnTo>
                    <a:lnTo>
                      <a:pt x="1185" y="738"/>
                    </a:lnTo>
                    <a:lnTo>
                      <a:pt x="1181" y="738"/>
                    </a:lnTo>
                    <a:lnTo>
                      <a:pt x="1178" y="739"/>
                    </a:lnTo>
                    <a:lnTo>
                      <a:pt x="1176" y="742"/>
                    </a:lnTo>
                    <a:lnTo>
                      <a:pt x="1173" y="743"/>
                    </a:lnTo>
                    <a:lnTo>
                      <a:pt x="1171" y="743"/>
                    </a:lnTo>
                    <a:lnTo>
                      <a:pt x="1168" y="746"/>
                    </a:lnTo>
                    <a:lnTo>
                      <a:pt x="1162" y="746"/>
                    </a:lnTo>
                    <a:lnTo>
                      <a:pt x="1162" y="743"/>
                    </a:lnTo>
                    <a:lnTo>
                      <a:pt x="1165" y="741"/>
                    </a:lnTo>
                    <a:lnTo>
                      <a:pt x="1162" y="738"/>
                    </a:lnTo>
                    <a:lnTo>
                      <a:pt x="1162" y="734"/>
                    </a:lnTo>
                    <a:lnTo>
                      <a:pt x="1165" y="729"/>
                    </a:lnTo>
                    <a:lnTo>
                      <a:pt x="1166" y="728"/>
                    </a:lnTo>
                    <a:lnTo>
                      <a:pt x="1166" y="727"/>
                    </a:lnTo>
                    <a:lnTo>
                      <a:pt x="1165" y="724"/>
                    </a:lnTo>
                    <a:lnTo>
                      <a:pt x="1165" y="722"/>
                    </a:lnTo>
                    <a:lnTo>
                      <a:pt x="1163" y="719"/>
                    </a:lnTo>
                    <a:lnTo>
                      <a:pt x="1162" y="719"/>
                    </a:lnTo>
                    <a:lnTo>
                      <a:pt x="1160" y="717"/>
                    </a:lnTo>
                    <a:lnTo>
                      <a:pt x="1160" y="713"/>
                    </a:lnTo>
                    <a:lnTo>
                      <a:pt x="1162" y="713"/>
                    </a:lnTo>
                    <a:lnTo>
                      <a:pt x="1165" y="712"/>
                    </a:lnTo>
                    <a:lnTo>
                      <a:pt x="1166" y="709"/>
                    </a:lnTo>
                    <a:lnTo>
                      <a:pt x="1166" y="708"/>
                    </a:lnTo>
                    <a:lnTo>
                      <a:pt x="1163" y="703"/>
                    </a:lnTo>
                    <a:lnTo>
                      <a:pt x="1161" y="700"/>
                    </a:lnTo>
                    <a:lnTo>
                      <a:pt x="1157" y="699"/>
                    </a:lnTo>
                    <a:lnTo>
                      <a:pt x="1153" y="699"/>
                    </a:lnTo>
                    <a:lnTo>
                      <a:pt x="1151" y="702"/>
                    </a:lnTo>
                    <a:lnTo>
                      <a:pt x="1150" y="702"/>
                    </a:lnTo>
                    <a:lnTo>
                      <a:pt x="1147" y="699"/>
                    </a:lnTo>
                    <a:lnTo>
                      <a:pt x="1146" y="697"/>
                    </a:lnTo>
                    <a:lnTo>
                      <a:pt x="1146" y="692"/>
                    </a:lnTo>
                    <a:lnTo>
                      <a:pt x="1150" y="688"/>
                    </a:lnTo>
                    <a:lnTo>
                      <a:pt x="1150" y="676"/>
                    </a:lnTo>
                    <a:lnTo>
                      <a:pt x="1146" y="676"/>
                    </a:lnTo>
                    <a:lnTo>
                      <a:pt x="1143" y="675"/>
                    </a:lnTo>
                    <a:lnTo>
                      <a:pt x="1142" y="674"/>
                    </a:lnTo>
                    <a:lnTo>
                      <a:pt x="1140" y="673"/>
                    </a:lnTo>
                    <a:lnTo>
                      <a:pt x="1137" y="673"/>
                    </a:lnTo>
                    <a:lnTo>
                      <a:pt x="1127" y="675"/>
                    </a:lnTo>
                    <a:lnTo>
                      <a:pt x="1119" y="679"/>
                    </a:lnTo>
                    <a:lnTo>
                      <a:pt x="1111" y="683"/>
                    </a:lnTo>
                    <a:lnTo>
                      <a:pt x="1103" y="685"/>
                    </a:lnTo>
                    <a:lnTo>
                      <a:pt x="1103" y="681"/>
                    </a:lnTo>
                    <a:lnTo>
                      <a:pt x="1106" y="679"/>
                    </a:lnTo>
                    <a:lnTo>
                      <a:pt x="1108" y="674"/>
                    </a:lnTo>
                    <a:lnTo>
                      <a:pt x="1111" y="670"/>
                    </a:lnTo>
                    <a:lnTo>
                      <a:pt x="1111" y="668"/>
                    </a:lnTo>
                    <a:lnTo>
                      <a:pt x="1108" y="663"/>
                    </a:lnTo>
                    <a:lnTo>
                      <a:pt x="1103" y="660"/>
                    </a:lnTo>
                    <a:lnTo>
                      <a:pt x="1101" y="660"/>
                    </a:lnTo>
                    <a:lnTo>
                      <a:pt x="1097" y="664"/>
                    </a:lnTo>
                    <a:lnTo>
                      <a:pt x="1097" y="665"/>
                    </a:lnTo>
                    <a:lnTo>
                      <a:pt x="1093" y="670"/>
                    </a:lnTo>
                    <a:lnTo>
                      <a:pt x="1083" y="678"/>
                    </a:lnTo>
                    <a:lnTo>
                      <a:pt x="1079" y="680"/>
                    </a:lnTo>
                    <a:lnTo>
                      <a:pt x="1074" y="683"/>
                    </a:lnTo>
                    <a:lnTo>
                      <a:pt x="1071" y="683"/>
                    </a:lnTo>
                    <a:lnTo>
                      <a:pt x="1068" y="684"/>
                    </a:lnTo>
                    <a:lnTo>
                      <a:pt x="1066" y="684"/>
                    </a:lnTo>
                    <a:lnTo>
                      <a:pt x="1063" y="685"/>
                    </a:lnTo>
                    <a:lnTo>
                      <a:pt x="1062" y="688"/>
                    </a:lnTo>
                    <a:lnTo>
                      <a:pt x="1062" y="690"/>
                    </a:lnTo>
                    <a:lnTo>
                      <a:pt x="1063" y="693"/>
                    </a:lnTo>
                    <a:lnTo>
                      <a:pt x="1064" y="694"/>
                    </a:lnTo>
                    <a:lnTo>
                      <a:pt x="1069" y="697"/>
                    </a:lnTo>
                    <a:lnTo>
                      <a:pt x="1073" y="700"/>
                    </a:lnTo>
                    <a:lnTo>
                      <a:pt x="1074" y="703"/>
                    </a:lnTo>
                    <a:lnTo>
                      <a:pt x="1074" y="704"/>
                    </a:lnTo>
                    <a:lnTo>
                      <a:pt x="1076" y="707"/>
                    </a:lnTo>
                    <a:lnTo>
                      <a:pt x="1081" y="709"/>
                    </a:lnTo>
                    <a:lnTo>
                      <a:pt x="1089" y="709"/>
                    </a:lnTo>
                    <a:lnTo>
                      <a:pt x="1091" y="708"/>
                    </a:lnTo>
                    <a:lnTo>
                      <a:pt x="1091" y="707"/>
                    </a:lnTo>
                    <a:lnTo>
                      <a:pt x="1092" y="704"/>
                    </a:lnTo>
                    <a:lnTo>
                      <a:pt x="1093" y="703"/>
                    </a:lnTo>
                    <a:lnTo>
                      <a:pt x="1093" y="702"/>
                    </a:lnTo>
                    <a:lnTo>
                      <a:pt x="1094" y="700"/>
                    </a:lnTo>
                    <a:lnTo>
                      <a:pt x="1097" y="700"/>
                    </a:lnTo>
                    <a:lnTo>
                      <a:pt x="1099" y="702"/>
                    </a:lnTo>
                    <a:lnTo>
                      <a:pt x="1103" y="705"/>
                    </a:lnTo>
                    <a:lnTo>
                      <a:pt x="1106" y="707"/>
                    </a:lnTo>
                    <a:lnTo>
                      <a:pt x="1114" y="707"/>
                    </a:lnTo>
                    <a:lnTo>
                      <a:pt x="1117" y="708"/>
                    </a:lnTo>
                    <a:lnTo>
                      <a:pt x="1118" y="709"/>
                    </a:lnTo>
                    <a:lnTo>
                      <a:pt x="1111" y="714"/>
                    </a:lnTo>
                    <a:lnTo>
                      <a:pt x="1102" y="717"/>
                    </a:lnTo>
                    <a:lnTo>
                      <a:pt x="1094" y="722"/>
                    </a:lnTo>
                    <a:lnTo>
                      <a:pt x="1089" y="728"/>
                    </a:lnTo>
                    <a:lnTo>
                      <a:pt x="1088" y="731"/>
                    </a:lnTo>
                    <a:lnTo>
                      <a:pt x="1087" y="732"/>
                    </a:lnTo>
                    <a:lnTo>
                      <a:pt x="1084" y="733"/>
                    </a:lnTo>
                    <a:lnTo>
                      <a:pt x="1083" y="734"/>
                    </a:lnTo>
                    <a:lnTo>
                      <a:pt x="1081" y="736"/>
                    </a:lnTo>
                    <a:lnTo>
                      <a:pt x="1081" y="738"/>
                    </a:lnTo>
                    <a:lnTo>
                      <a:pt x="1082" y="742"/>
                    </a:lnTo>
                    <a:lnTo>
                      <a:pt x="1083" y="744"/>
                    </a:lnTo>
                    <a:lnTo>
                      <a:pt x="1087" y="747"/>
                    </a:lnTo>
                    <a:lnTo>
                      <a:pt x="1089" y="748"/>
                    </a:lnTo>
                    <a:lnTo>
                      <a:pt x="1092" y="748"/>
                    </a:lnTo>
                    <a:lnTo>
                      <a:pt x="1092" y="756"/>
                    </a:lnTo>
                    <a:lnTo>
                      <a:pt x="1093" y="756"/>
                    </a:lnTo>
                    <a:lnTo>
                      <a:pt x="1093" y="757"/>
                    </a:lnTo>
                    <a:lnTo>
                      <a:pt x="1094" y="758"/>
                    </a:lnTo>
                    <a:lnTo>
                      <a:pt x="1096" y="761"/>
                    </a:lnTo>
                    <a:lnTo>
                      <a:pt x="1096" y="763"/>
                    </a:lnTo>
                    <a:lnTo>
                      <a:pt x="1097" y="766"/>
                    </a:lnTo>
                    <a:lnTo>
                      <a:pt x="1102" y="773"/>
                    </a:lnTo>
                    <a:lnTo>
                      <a:pt x="1106" y="781"/>
                    </a:lnTo>
                    <a:lnTo>
                      <a:pt x="1108" y="790"/>
                    </a:lnTo>
                    <a:lnTo>
                      <a:pt x="1109" y="801"/>
                    </a:lnTo>
                    <a:lnTo>
                      <a:pt x="1108" y="810"/>
                    </a:lnTo>
                    <a:lnTo>
                      <a:pt x="1104" y="817"/>
                    </a:lnTo>
                    <a:lnTo>
                      <a:pt x="1103" y="825"/>
                    </a:lnTo>
                    <a:lnTo>
                      <a:pt x="1098" y="829"/>
                    </a:lnTo>
                    <a:lnTo>
                      <a:pt x="1092" y="835"/>
                    </a:lnTo>
                    <a:lnTo>
                      <a:pt x="1087" y="842"/>
                    </a:lnTo>
                    <a:lnTo>
                      <a:pt x="1083" y="848"/>
                    </a:lnTo>
                    <a:lnTo>
                      <a:pt x="1081" y="854"/>
                    </a:lnTo>
                    <a:lnTo>
                      <a:pt x="1077" y="861"/>
                    </a:lnTo>
                    <a:lnTo>
                      <a:pt x="1073" y="868"/>
                    </a:lnTo>
                    <a:lnTo>
                      <a:pt x="1067" y="870"/>
                    </a:lnTo>
                    <a:lnTo>
                      <a:pt x="1064" y="875"/>
                    </a:lnTo>
                    <a:lnTo>
                      <a:pt x="1063" y="876"/>
                    </a:lnTo>
                    <a:lnTo>
                      <a:pt x="1060" y="878"/>
                    </a:lnTo>
                    <a:lnTo>
                      <a:pt x="1054" y="881"/>
                    </a:lnTo>
                    <a:lnTo>
                      <a:pt x="1049" y="886"/>
                    </a:lnTo>
                    <a:lnTo>
                      <a:pt x="1043" y="892"/>
                    </a:lnTo>
                    <a:lnTo>
                      <a:pt x="1037" y="895"/>
                    </a:lnTo>
                    <a:lnTo>
                      <a:pt x="1027" y="897"/>
                    </a:lnTo>
                    <a:lnTo>
                      <a:pt x="1024" y="897"/>
                    </a:lnTo>
                    <a:lnTo>
                      <a:pt x="1022" y="895"/>
                    </a:lnTo>
                    <a:lnTo>
                      <a:pt x="1019" y="893"/>
                    </a:lnTo>
                    <a:lnTo>
                      <a:pt x="1015" y="893"/>
                    </a:lnTo>
                    <a:lnTo>
                      <a:pt x="1015" y="895"/>
                    </a:lnTo>
                    <a:lnTo>
                      <a:pt x="1013" y="898"/>
                    </a:lnTo>
                    <a:lnTo>
                      <a:pt x="1012" y="900"/>
                    </a:lnTo>
                    <a:lnTo>
                      <a:pt x="1005" y="904"/>
                    </a:lnTo>
                    <a:lnTo>
                      <a:pt x="999" y="905"/>
                    </a:lnTo>
                    <a:lnTo>
                      <a:pt x="991" y="908"/>
                    </a:lnTo>
                    <a:lnTo>
                      <a:pt x="989" y="909"/>
                    </a:lnTo>
                    <a:lnTo>
                      <a:pt x="985" y="909"/>
                    </a:lnTo>
                    <a:lnTo>
                      <a:pt x="981" y="910"/>
                    </a:lnTo>
                    <a:lnTo>
                      <a:pt x="976" y="913"/>
                    </a:lnTo>
                    <a:lnTo>
                      <a:pt x="975" y="915"/>
                    </a:lnTo>
                    <a:lnTo>
                      <a:pt x="975" y="919"/>
                    </a:lnTo>
                    <a:lnTo>
                      <a:pt x="974" y="920"/>
                    </a:lnTo>
                    <a:lnTo>
                      <a:pt x="974" y="922"/>
                    </a:lnTo>
                    <a:lnTo>
                      <a:pt x="971" y="922"/>
                    </a:lnTo>
                    <a:lnTo>
                      <a:pt x="969" y="919"/>
                    </a:lnTo>
                    <a:lnTo>
                      <a:pt x="969" y="912"/>
                    </a:lnTo>
                    <a:lnTo>
                      <a:pt x="961" y="909"/>
                    </a:lnTo>
                    <a:lnTo>
                      <a:pt x="958" y="909"/>
                    </a:lnTo>
                    <a:lnTo>
                      <a:pt x="950" y="907"/>
                    </a:lnTo>
                    <a:lnTo>
                      <a:pt x="944" y="913"/>
                    </a:lnTo>
                    <a:lnTo>
                      <a:pt x="936" y="919"/>
                    </a:lnTo>
                    <a:lnTo>
                      <a:pt x="929" y="924"/>
                    </a:lnTo>
                    <a:lnTo>
                      <a:pt x="924" y="932"/>
                    </a:lnTo>
                    <a:lnTo>
                      <a:pt x="921" y="941"/>
                    </a:lnTo>
                    <a:lnTo>
                      <a:pt x="921" y="942"/>
                    </a:lnTo>
                    <a:lnTo>
                      <a:pt x="925" y="946"/>
                    </a:lnTo>
                    <a:lnTo>
                      <a:pt x="934" y="956"/>
                    </a:lnTo>
                    <a:lnTo>
                      <a:pt x="940" y="964"/>
                    </a:lnTo>
                    <a:lnTo>
                      <a:pt x="949" y="972"/>
                    </a:lnTo>
                    <a:lnTo>
                      <a:pt x="958" y="982"/>
                    </a:lnTo>
                    <a:lnTo>
                      <a:pt x="963" y="996"/>
                    </a:lnTo>
                    <a:lnTo>
                      <a:pt x="965" y="1011"/>
                    </a:lnTo>
                    <a:lnTo>
                      <a:pt x="964" y="1019"/>
                    </a:lnTo>
                    <a:lnTo>
                      <a:pt x="961" y="1025"/>
                    </a:lnTo>
                    <a:lnTo>
                      <a:pt x="960" y="1031"/>
                    </a:lnTo>
                    <a:lnTo>
                      <a:pt x="950" y="1035"/>
                    </a:lnTo>
                    <a:lnTo>
                      <a:pt x="944" y="1039"/>
                    </a:lnTo>
                    <a:lnTo>
                      <a:pt x="935" y="1044"/>
                    </a:lnTo>
                    <a:lnTo>
                      <a:pt x="934" y="1045"/>
                    </a:lnTo>
                    <a:lnTo>
                      <a:pt x="933" y="1047"/>
                    </a:lnTo>
                    <a:lnTo>
                      <a:pt x="931" y="1049"/>
                    </a:lnTo>
                    <a:lnTo>
                      <a:pt x="930" y="1051"/>
                    </a:lnTo>
                    <a:lnTo>
                      <a:pt x="929" y="1053"/>
                    </a:lnTo>
                    <a:lnTo>
                      <a:pt x="925" y="1053"/>
                    </a:lnTo>
                    <a:lnTo>
                      <a:pt x="925" y="1056"/>
                    </a:lnTo>
                    <a:lnTo>
                      <a:pt x="922" y="1058"/>
                    </a:lnTo>
                    <a:lnTo>
                      <a:pt x="921" y="1060"/>
                    </a:lnTo>
                    <a:lnTo>
                      <a:pt x="917" y="1064"/>
                    </a:lnTo>
                    <a:lnTo>
                      <a:pt x="916" y="1064"/>
                    </a:lnTo>
                    <a:lnTo>
                      <a:pt x="914" y="1061"/>
                    </a:lnTo>
                    <a:lnTo>
                      <a:pt x="912" y="1059"/>
                    </a:lnTo>
                    <a:lnTo>
                      <a:pt x="912" y="1051"/>
                    </a:lnTo>
                    <a:lnTo>
                      <a:pt x="914" y="1050"/>
                    </a:lnTo>
                    <a:lnTo>
                      <a:pt x="912" y="1047"/>
                    </a:lnTo>
                    <a:lnTo>
                      <a:pt x="911" y="1044"/>
                    </a:lnTo>
                    <a:lnTo>
                      <a:pt x="905" y="1044"/>
                    </a:lnTo>
                    <a:lnTo>
                      <a:pt x="900" y="1041"/>
                    </a:lnTo>
                    <a:lnTo>
                      <a:pt x="897" y="1039"/>
                    </a:lnTo>
                    <a:lnTo>
                      <a:pt x="897" y="1036"/>
                    </a:lnTo>
                    <a:lnTo>
                      <a:pt x="895" y="1036"/>
                    </a:lnTo>
                    <a:lnTo>
                      <a:pt x="892" y="1035"/>
                    </a:lnTo>
                    <a:lnTo>
                      <a:pt x="891" y="1034"/>
                    </a:lnTo>
                    <a:lnTo>
                      <a:pt x="891" y="1032"/>
                    </a:lnTo>
                    <a:lnTo>
                      <a:pt x="890" y="1031"/>
                    </a:lnTo>
                    <a:lnTo>
                      <a:pt x="890" y="1029"/>
                    </a:lnTo>
                    <a:lnTo>
                      <a:pt x="889" y="1027"/>
                    </a:lnTo>
                    <a:lnTo>
                      <a:pt x="887" y="1025"/>
                    </a:lnTo>
                    <a:lnTo>
                      <a:pt x="884" y="1022"/>
                    </a:lnTo>
                    <a:lnTo>
                      <a:pt x="881" y="1020"/>
                    </a:lnTo>
                    <a:lnTo>
                      <a:pt x="870" y="1016"/>
                    </a:lnTo>
                    <a:lnTo>
                      <a:pt x="869" y="1015"/>
                    </a:lnTo>
                    <a:lnTo>
                      <a:pt x="869" y="1014"/>
                    </a:lnTo>
                    <a:lnTo>
                      <a:pt x="867" y="1012"/>
                    </a:lnTo>
                    <a:lnTo>
                      <a:pt x="867" y="1011"/>
                    </a:lnTo>
                    <a:lnTo>
                      <a:pt x="866" y="1009"/>
                    </a:lnTo>
                    <a:lnTo>
                      <a:pt x="864" y="1007"/>
                    </a:lnTo>
                    <a:lnTo>
                      <a:pt x="860" y="1006"/>
                    </a:lnTo>
                    <a:lnTo>
                      <a:pt x="856" y="1006"/>
                    </a:lnTo>
                    <a:lnTo>
                      <a:pt x="855" y="1007"/>
                    </a:lnTo>
                    <a:lnTo>
                      <a:pt x="855" y="1014"/>
                    </a:lnTo>
                    <a:lnTo>
                      <a:pt x="856" y="1015"/>
                    </a:lnTo>
                    <a:lnTo>
                      <a:pt x="856" y="1019"/>
                    </a:lnTo>
                    <a:lnTo>
                      <a:pt x="855" y="1026"/>
                    </a:lnTo>
                    <a:lnTo>
                      <a:pt x="851" y="1032"/>
                    </a:lnTo>
                    <a:lnTo>
                      <a:pt x="846" y="1037"/>
                    </a:lnTo>
                    <a:lnTo>
                      <a:pt x="845" y="1045"/>
                    </a:lnTo>
                    <a:lnTo>
                      <a:pt x="845" y="1049"/>
                    </a:lnTo>
                    <a:lnTo>
                      <a:pt x="846" y="1051"/>
                    </a:lnTo>
                    <a:lnTo>
                      <a:pt x="851" y="1054"/>
                    </a:lnTo>
                    <a:lnTo>
                      <a:pt x="852" y="1055"/>
                    </a:lnTo>
                    <a:lnTo>
                      <a:pt x="855" y="1056"/>
                    </a:lnTo>
                    <a:lnTo>
                      <a:pt x="858" y="1060"/>
                    </a:lnTo>
                    <a:lnTo>
                      <a:pt x="858" y="1064"/>
                    </a:lnTo>
                    <a:lnTo>
                      <a:pt x="857" y="1064"/>
                    </a:lnTo>
                    <a:lnTo>
                      <a:pt x="861" y="1075"/>
                    </a:lnTo>
                    <a:lnTo>
                      <a:pt x="862" y="1078"/>
                    </a:lnTo>
                    <a:lnTo>
                      <a:pt x="869" y="1083"/>
                    </a:lnTo>
                    <a:lnTo>
                      <a:pt x="876" y="1086"/>
                    </a:lnTo>
                    <a:lnTo>
                      <a:pt x="884" y="1092"/>
                    </a:lnTo>
                    <a:lnTo>
                      <a:pt x="891" y="1095"/>
                    </a:lnTo>
                    <a:lnTo>
                      <a:pt x="896" y="1103"/>
                    </a:lnTo>
                    <a:lnTo>
                      <a:pt x="897" y="1112"/>
                    </a:lnTo>
                    <a:lnTo>
                      <a:pt x="897" y="1115"/>
                    </a:lnTo>
                    <a:lnTo>
                      <a:pt x="896" y="1117"/>
                    </a:lnTo>
                    <a:lnTo>
                      <a:pt x="896" y="1123"/>
                    </a:lnTo>
                    <a:lnTo>
                      <a:pt x="897" y="1125"/>
                    </a:lnTo>
                    <a:lnTo>
                      <a:pt x="901" y="1129"/>
                    </a:lnTo>
                    <a:lnTo>
                      <a:pt x="904" y="1134"/>
                    </a:lnTo>
                    <a:lnTo>
                      <a:pt x="905" y="1138"/>
                    </a:lnTo>
                    <a:lnTo>
                      <a:pt x="905" y="1141"/>
                    </a:lnTo>
                    <a:lnTo>
                      <a:pt x="906" y="1142"/>
                    </a:lnTo>
                    <a:lnTo>
                      <a:pt x="907" y="1146"/>
                    </a:lnTo>
                    <a:lnTo>
                      <a:pt x="902" y="1146"/>
                    </a:lnTo>
                    <a:lnTo>
                      <a:pt x="901" y="1147"/>
                    </a:lnTo>
                    <a:lnTo>
                      <a:pt x="900" y="1147"/>
                    </a:lnTo>
                    <a:lnTo>
                      <a:pt x="899" y="1148"/>
                    </a:lnTo>
                    <a:lnTo>
                      <a:pt x="897" y="1148"/>
                    </a:lnTo>
                    <a:lnTo>
                      <a:pt x="894" y="1144"/>
                    </a:lnTo>
                    <a:lnTo>
                      <a:pt x="892" y="1144"/>
                    </a:lnTo>
                    <a:lnTo>
                      <a:pt x="880" y="1137"/>
                    </a:lnTo>
                    <a:lnTo>
                      <a:pt x="871" y="1127"/>
                    </a:lnTo>
                    <a:lnTo>
                      <a:pt x="864" y="1114"/>
                    </a:lnTo>
                    <a:lnTo>
                      <a:pt x="860" y="1099"/>
                    </a:lnTo>
                    <a:lnTo>
                      <a:pt x="855" y="1084"/>
                    </a:lnTo>
                    <a:lnTo>
                      <a:pt x="852" y="1079"/>
                    </a:lnTo>
                    <a:lnTo>
                      <a:pt x="850" y="1073"/>
                    </a:lnTo>
                    <a:lnTo>
                      <a:pt x="846" y="1066"/>
                    </a:lnTo>
                    <a:lnTo>
                      <a:pt x="842" y="1064"/>
                    </a:lnTo>
                    <a:lnTo>
                      <a:pt x="840" y="1064"/>
                    </a:lnTo>
                    <a:lnTo>
                      <a:pt x="840" y="1065"/>
                    </a:lnTo>
                    <a:lnTo>
                      <a:pt x="838" y="1065"/>
                    </a:lnTo>
                    <a:lnTo>
                      <a:pt x="837" y="1064"/>
                    </a:lnTo>
                    <a:lnTo>
                      <a:pt x="837" y="1061"/>
                    </a:lnTo>
                    <a:lnTo>
                      <a:pt x="840" y="1046"/>
                    </a:lnTo>
                    <a:lnTo>
                      <a:pt x="841" y="1046"/>
                    </a:lnTo>
                    <a:lnTo>
                      <a:pt x="840" y="1045"/>
                    </a:lnTo>
                    <a:lnTo>
                      <a:pt x="840" y="1040"/>
                    </a:lnTo>
                    <a:lnTo>
                      <a:pt x="841" y="1036"/>
                    </a:lnTo>
                    <a:lnTo>
                      <a:pt x="841" y="1031"/>
                    </a:lnTo>
                    <a:lnTo>
                      <a:pt x="840" y="1019"/>
                    </a:lnTo>
                    <a:lnTo>
                      <a:pt x="832" y="998"/>
                    </a:lnTo>
                    <a:lnTo>
                      <a:pt x="831" y="988"/>
                    </a:lnTo>
                    <a:lnTo>
                      <a:pt x="830" y="988"/>
                    </a:lnTo>
                    <a:lnTo>
                      <a:pt x="828" y="987"/>
                    </a:lnTo>
                    <a:lnTo>
                      <a:pt x="828" y="985"/>
                    </a:lnTo>
                    <a:lnTo>
                      <a:pt x="830" y="982"/>
                    </a:lnTo>
                    <a:lnTo>
                      <a:pt x="830" y="973"/>
                    </a:lnTo>
                    <a:lnTo>
                      <a:pt x="828" y="971"/>
                    </a:lnTo>
                    <a:lnTo>
                      <a:pt x="827" y="970"/>
                    </a:lnTo>
                    <a:lnTo>
                      <a:pt x="826" y="970"/>
                    </a:lnTo>
                    <a:lnTo>
                      <a:pt x="823" y="968"/>
                    </a:lnTo>
                    <a:lnTo>
                      <a:pt x="822" y="967"/>
                    </a:lnTo>
                    <a:lnTo>
                      <a:pt x="822" y="966"/>
                    </a:lnTo>
                    <a:lnTo>
                      <a:pt x="821" y="963"/>
                    </a:lnTo>
                    <a:lnTo>
                      <a:pt x="820" y="962"/>
                    </a:lnTo>
                    <a:lnTo>
                      <a:pt x="815" y="968"/>
                    </a:lnTo>
                    <a:lnTo>
                      <a:pt x="811" y="975"/>
                    </a:lnTo>
                    <a:lnTo>
                      <a:pt x="806" y="980"/>
                    </a:lnTo>
                    <a:lnTo>
                      <a:pt x="798" y="981"/>
                    </a:lnTo>
                    <a:lnTo>
                      <a:pt x="796" y="981"/>
                    </a:lnTo>
                    <a:lnTo>
                      <a:pt x="793" y="980"/>
                    </a:lnTo>
                    <a:lnTo>
                      <a:pt x="793" y="978"/>
                    </a:lnTo>
                    <a:lnTo>
                      <a:pt x="792" y="976"/>
                    </a:lnTo>
                    <a:lnTo>
                      <a:pt x="792" y="967"/>
                    </a:lnTo>
                    <a:lnTo>
                      <a:pt x="793" y="964"/>
                    </a:lnTo>
                    <a:lnTo>
                      <a:pt x="793" y="957"/>
                    </a:lnTo>
                    <a:lnTo>
                      <a:pt x="792" y="956"/>
                    </a:lnTo>
                    <a:lnTo>
                      <a:pt x="792" y="954"/>
                    </a:lnTo>
                    <a:lnTo>
                      <a:pt x="791" y="953"/>
                    </a:lnTo>
                    <a:lnTo>
                      <a:pt x="786" y="942"/>
                    </a:lnTo>
                    <a:lnTo>
                      <a:pt x="779" y="932"/>
                    </a:lnTo>
                    <a:lnTo>
                      <a:pt x="776" y="928"/>
                    </a:lnTo>
                    <a:lnTo>
                      <a:pt x="772" y="925"/>
                    </a:lnTo>
                    <a:lnTo>
                      <a:pt x="768" y="922"/>
                    </a:lnTo>
                    <a:lnTo>
                      <a:pt x="766" y="918"/>
                    </a:lnTo>
                    <a:lnTo>
                      <a:pt x="763" y="910"/>
                    </a:lnTo>
                    <a:lnTo>
                      <a:pt x="763" y="905"/>
                    </a:lnTo>
                    <a:lnTo>
                      <a:pt x="762" y="902"/>
                    </a:lnTo>
                    <a:lnTo>
                      <a:pt x="761" y="899"/>
                    </a:lnTo>
                    <a:lnTo>
                      <a:pt x="758" y="897"/>
                    </a:lnTo>
                    <a:lnTo>
                      <a:pt x="747" y="893"/>
                    </a:lnTo>
                    <a:lnTo>
                      <a:pt x="744" y="900"/>
                    </a:lnTo>
                    <a:lnTo>
                      <a:pt x="741" y="905"/>
                    </a:lnTo>
                    <a:lnTo>
                      <a:pt x="733" y="908"/>
                    </a:lnTo>
                    <a:lnTo>
                      <a:pt x="723" y="908"/>
                    </a:lnTo>
                    <a:lnTo>
                      <a:pt x="720" y="907"/>
                    </a:lnTo>
                    <a:lnTo>
                      <a:pt x="718" y="904"/>
                    </a:lnTo>
                    <a:lnTo>
                      <a:pt x="715" y="903"/>
                    </a:lnTo>
                    <a:lnTo>
                      <a:pt x="714" y="905"/>
                    </a:lnTo>
                    <a:lnTo>
                      <a:pt x="712" y="908"/>
                    </a:lnTo>
                    <a:lnTo>
                      <a:pt x="704" y="912"/>
                    </a:lnTo>
                    <a:lnTo>
                      <a:pt x="703" y="913"/>
                    </a:lnTo>
                    <a:lnTo>
                      <a:pt x="702" y="918"/>
                    </a:lnTo>
                    <a:lnTo>
                      <a:pt x="702" y="922"/>
                    </a:lnTo>
                    <a:lnTo>
                      <a:pt x="700" y="924"/>
                    </a:lnTo>
                    <a:lnTo>
                      <a:pt x="698" y="927"/>
                    </a:lnTo>
                    <a:lnTo>
                      <a:pt x="689" y="933"/>
                    </a:lnTo>
                    <a:lnTo>
                      <a:pt x="680" y="938"/>
                    </a:lnTo>
                    <a:lnTo>
                      <a:pt x="673" y="943"/>
                    </a:lnTo>
                    <a:lnTo>
                      <a:pt x="649" y="967"/>
                    </a:lnTo>
                    <a:lnTo>
                      <a:pt x="648" y="970"/>
                    </a:lnTo>
                    <a:lnTo>
                      <a:pt x="645" y="972"/>
                    </a:lnTo>
                    <a:lnTo>
                      <a:pt x="643" y="973"/>
                    </a:lnTo>
                    <a:lnTo>
                      <a:pt x="640" y="976"/>
                    </a:lnTo>
                    <a:lnTo>
                      <a:pt x="639" y="976"/>
                    </a:lnTo>
                    <a:lnTo>
                      <a:pt x="635" y="977"/>
                    </a:lnTo>
                    <a:lnTo>
                      <a:pt x="633" y="978"/>
                    </a:lnTo>
                    <a:lnTo>
                      <a:pt x="629" y="980"/>
                    </a:lnTo>
                    <a:lnTo>
                      <a:pt x="626" y="981"/>
                    </a:lnTo>
                    <a:lnTo>
                      <a:pt x="623" y="985"/>
                    </a:lnTo>
                    <a:lnTo>
                      <a:pt x="623" y="993"/>
                    </a:lnTo>
                    <a:lnTo>
                      <a:pt x="624" y="997"/>
                    </a:lnTo>
                    <a:lnTo>
                      <a:pt x="625" y="1002"/>
                    </a:lnTo>
                    <a:lnTo>
                      <a:pt x="625" y="1006"/>
                    </a:lnTo>
                    <a:lnTo>
                      <a:pt x="624" y="1020"/>
                    </a:lnTo>
                    <a:lnTo>
                      <a:pt x="621" y="1031"/>
                    </a:lnTo>
                    <a:lnTo>
                      <a:pt x="623" y="1041"/>
                    </a:lnTo>
                    <a:lnTo>
                      <a:pt x="621" y="1042"/>
                    </a:lnTo>
                    <a:lnTo>
                      <a:pt x="621" y="1044"/>
                    </a:lnTo>
                    <a:lnTo>
                      <a:pt x="616" y="1044"/>
                    </a:lnTo>
                    <a:lnTo>
                      <a:pt x="614" y="1046"/>
                    </a:lnTo>
                    <a:lnTo>
                      <a:pt x="613" y="1049"/>
                    </a:lnTo>
                    <a:lnTo>
                      <a:pt x="611" y="1053"/>
                    </a:lnTo>
                    <a:lnTo>
                      <a:pt x="611" y="1055"/>
                    </a:lnTo>
                    <a:lnTo>
                      <a:pt x="609" y="1058"/>
                    </a:lnTo>
                    <a:lnTo>
                      <a:pt x="606" y="1059"/>
                    </a:lnTo>
                    <a:lnTo>
                      <a:pt x="605" y="1059"/>
                    </a:lnTo>
                    <a:lnTo>
                      <a:pt x="601" y="1063"/>
                    </a:lnTo>
                    <a:lnTo>
                      <a:pt x="599" y="1068"/>
                    </a:lnTo>
                    <a:lnTo>
                      <a:pt x="596" y="1070"/>
                    </a:lnTo>
                    <a:lnTo>
                      <a:pt x="591" y="1070"/>
                    </a:lnTo>
                    <a:lnTo>
                      <a:pt x="590" y="1068"/>
                    </a:lnTo>
                    <a:lnTo>
                      <a:pt x="590" y="1066"/>
                    </a:lnTo>
                    <a:lnTo>
                      <a:pt x="589" y="1066"/>
                    </a:lnTo>
                    <a:lnTo>
                      <a:pt x="586" y="1064"/>
                    </a:lnTo>
                    <a:lnTo>
                      <a:pt x="586" y="1063"/>
                    </a:lnTo>
                    <a:lnTo>
                      <a:pt x="581" y="1049"/>
                    </a:lnTo>
                    <a:lnTo>
                      <a:pt x="576" y="1036"/>
                    </a:lnTo>
                    <a:lnTo>
                      <a:pt x="569" y="1025"/>
                    </a:lnTo>
                    <a:lnTo>
                      <a:pt x="566" y="1022"/>
                    </a:lnTo>
                    <a:lnTo>
                      <a:pt x="565" y="1017"/>
                    </a:lnTo>
                    <a:lnTo>
                      <a:pt x="565" y="1014"/>
                    </a:lnTo>
                    <a:lnTo>
                      <a:pt x="562" y="1006"/>
                    </a:lnTo>
                    <a:lnTo>
                      <a:pt x="560" y="1002"/>
                    </a:lnTo>
                    <a:lnTo>
                      <a:pt x="559" y="1000"/>
                    </a:lnTo>
                    <a:lnTo>
                      <a:pt x="559" y="997"/>
                    </a:lnTo>
                    <a:lnTo>
                      <a:pt x="557" y="993"/>
                    </a:lnTo>
                    <a:lnTo>
                      <a:pt x="554" y="985"/>
                    </a:lnTo>
                    <a:lnTo>
                      <a:pt x="549" y="975"/>
                    </a:lnTo>
                    <a:lnTo>
                      <a:pt x="545" y="964"/>
                    </a:lnTo>
                    <a:lnTo>
                      <a:pt x="541" y="952"/>
                    </a:lnTo>
                    <a:lnTo>
                      <a:pt x="539" y="941"/>
                    </a:lnTo>
                    <a:lnTo>
                      <a:pt x="539" y="939"/>
                    </a:lnTo>
                    <a:lnTo>
                      <a:pt x="537" y="937"/>
                    </a:lnTo>
                    <a:lnTo>
                      <a:pt x="537" y="936"/>
                    </a:lnTo>
                    <a:lnTo>
                      <a:pt x="539" y="932"/>
                    </a:lnTo>
                    <a:lnTo>
                      <a:pt x="539" y="929"/>
                    </a:lnTo>
                    <a:lnTo>
                      <a:pt x="540" y="927"/>
                    </a:lnTo>
                    <a:lnTo>
                      <a:pt x="540" y="919"/>
                    </a:lnTo>
                    <a:lnTo>
                      <a:pt x="539" y="914"/>
                    </a:lnTo>
                    <a:lnTo>
                      <a:pt x="536" y="910"/>
                    </a:lnTo>
                    <a:lnTo>
                      <a:pt x="536" y="905"/>
                    </a:lnTo>
                    <a:lnTo>
                      <a:pt x="539" y="903"/>
                    </a:lnTo>
                    <a:lnTo>
                      <a:pt x="539" y="902"/>
                    </a:lnTo>
                    <a:lnTo>
                      <a:pt x="535" y="902"/>
                    </a:lnTo>
                    <a:lnTo>
                      <a:pt x="532" y="907"/>
                    </a:lnTo>
                    <a:lnTo>
                      <a:pt x="531" y="910"/>
                    </a:lnTo>
                    <a:lnTo>
                      <a:pt x="529" y="913"/>
                    </a:lnTo>
                    <a:lnTo>
                      <a:pt x="527" y="915"/>
                    </a:lnTo>
                    <a:lnTo>
                      <a:pt x="522" y="920"/>
                    </a:lnTo>
                    <a:lnTo>
                      <a:pt x="518" y="920"/>
                    </a:lnTo>
                    <a:lnTo>
                      <a:pt x="511" y="918"/>
                    </a:lnTo>
                    <a:lnTo>
                      <a:pt x="505" y="913"/>
                    </a:lnTo>
                    <a:lnTo>
                      <a:pt x="500" y="907"/>
                    </a:lnTo>
                    <a:lnTo>
                      <a:pt x="495" y="902"/>
                    </a:lnTo>
                    <a:lnTo>
                      <a:pt x="497" y="900"/>
                    </a:lnTo>
                    <a:lnTo>
                      <a:pt x="505" y="900"/>
                    </a:lnTo>
                    <a:lnTo>
                      <a:pt x="507" y="899"/>
                    </a:lnTo>
                    <a:lnTo>
                      <a:pt x="508" y="898"/>
                    </a:lnTo>
                    <a:lnTo>
                      <a:pt x="510" y="895"/>
                    </a:lnTo>
                    <a:lnTo>
                      <a:pt x="511" y="894"/>
                    </a:lnTo>
                    <a:lnTo>
                      <a:pt x="507" y="893"/>
                    </a:lnTo>
                    <a:lnTo>
                      <a:pt x="501" y="893"/>
                    </a:lnTo>
                    <a:lnTo>
                      <a:pt x="492" y="890"/>
                    </a:lnTo>
                    <a:lnTo>
                      <a:pt x="483" y="885"/>
                    </a:lnTo>
                    <a:lnTo>
                      <a:pt x="477" y="879"/>
                    </a:lnTo>
                    <a:lnTo>
                      <a:pt x="476" y="876"/>
                    </a:lnTo>
                    <a:lnTo>
                      <a:pt x="473" y="873"/>
                    </a:lnTo>
                    <a:lnTo>
                      <a:pt x="471" y="865"/>
                    </a:lnTo>
                    <a:lnTo>
                      <a:pt x="470" y="864"/>
                    </a:lnTo>
                    <a:lnTo>
                      <a:pt x="467" y="863"/>
                    </a:lnTo>
                    <a:lnTo>
                      <a:pt x="451" y="863"/>
                    </a:lnTo>
                    <a:lnTo>
                      <a:pt x="449" y="864"/>
                    </a:lnTo>
                    <a:lnTo>
                      <a:pt x="447" y="865"/>
                    </a:lnTo>
                    <a:lnTo>
                      <a:pt x="444" y="865"/>
                    </a:lnTo>
                    <a:lnTo>
                      <a:pt x="433" y="863"/>
                    </a:lnTo>
                    <a:lnTo>
                      <a:pt x="431" y="865"/>
                    </a:lnTo>
                    <a:lnTo>
                      <a:pt x="414" y="865"/>
                    </a:lnTo>
                    <a:lnTo>
                      <a:pt x="403" y="864"/>
                    </a:lnTo>
                    <a:lnTo>
                      <a:pt x="389" y="863"/>
                    </a:lnTo>
                    <a:lnTo>
                      <a:pt x="377" y="861"/>
                    </a:lnTo>
                    <a:lnTo>
                      <a:pt x="375" y="861"/>
                    </a:lnTo>
                    <a:lnTo>
                      <a:pt x="373" y="860"/>
                    </a:lnTo>
                    <a:lnTo>
                      <a:pt x="370" y="860"/>
                    </a:lnTo>
                    <a:lnTo>
                      <a:pt x="368" y="859"/>
                    </a:lnTo>
                    <a:lnTo>
                      <a:pt x="365" y="859"/>
                    </a:lnTo>
                    <a:lnTo>
                      <a:pt x="364" y="858"/>
                    </a:lnTo>
                    <a:lnTo>
                      <a:pt x="363" y="858"/>
                    </a:lnTo>
                    <a:lnTo>
                      <a:pt x="362" y="856"/>
                    </a:lnTo>
                    <a:lnTo>
                      <a:pt x="359" y="851"/>
                    </a:lnTo>
                    <a:lnTo>
                      <a:pt x="359" y="848"/>
                    </a:lnTo>
                    <a:lnTo>
                      <a:pt x="353" y="841"/>
                    </a:lnTo>
                    <a:lnTo>
                      <a:pt x="348" y="841"/>
                    </a:lnTo>
                    <a:lnTo>
                      <a:pt x="345" y="842"/>
                    </a:lnTo>
                    <a:lnTo>
                      <a:pt x="344" y="844"/>
                    </a:lnTo>
                    <a:lnTo>
                      <a:pt x="343" y="846"/>
                    </a:lnTo>
                    <a:lnTo>
                      <a:pt x="342" y="848"/>
                    </a:lnTo>
                    <a:lnTo>
                      <a:pt x="322" y="848"/>
                    </a:lnTo>
                    <a:lnTo>
                      <a:pt x="314" y="842"/>
                    </a:lnTo>
                    <a:lnTo>
                      <a:pt x="308" y="836"/>
                    </a:lnTo>
                    <a:lnTo>
                      <a:pt x="304" y="834"/>
                    </a:lnTo>
                    <a:lnTo>
                      <a:pt x="301" y="832"/>
                    </a:lnTo>
                    <a:lnTo>
                      <a:pt x="298" y="832"/>
                    </a:lnTo>
                    <a:lnTo>
                      <a:pt x="295" y="831"/>
                    </a:lnTo>
                    <a:lnTo>
                      <a:pt x="291" y="829"/>
                    </a:lnTo>
                    <a:lnTo>
                      <a:pt x="290" y="827"/>
                    </a:lnTo>
                    <a:lnTo>
                      <a:pt x="290" y="822"/>
                    </a:lnTo>
                    <a:lnTo>
                      <a:pt x="280" y="807"/>
                    </a:lnTo>
                    <a:lnTo>
                      <a:pt x="273" y="802"/>
                    </a:lnTo>
                    <a:lnTo>
                      <a:pt x="265" y="800"/>
                    </a:lnTo>
                    <a:lnTo>
                      <a:pt x="263" y="800"/>
                    </a:lnTo>
                    <a:lnTo>
                      <a:pt x="260" y="802"/>
                    </a:lnTo>
                    <a:lnTo>
                      <a:pt x="256" y="810"/>
                    </a:lnTo>
                    <a:lnTo>
                      <a:pt x="256" y="819"/>
                    </a:lnTo>
                    <a:lnTo>
                      <a:pt x="258" y="822"/>
                    </a:lnTo>
                    <a:lnTo>
                      <a:pt x="261" y="831"/>
                    </a:lnTo>
                    <a:lnTo>
                      <a:pt x="266" y="840"/>
                    </a:lnTo>
                    <a:lnTo>
                      <a:pt x="274" y="848"/>
                    </a:lnTo>
                    <a:lnTo>
                      <a:pt x="281" y="851"/>
                    </a:lnTo>
                    <a:lnTo>
                      <a:pt x="281" y="855"/>
                    </a:lnTo>
                    <a:lnTo>
                      <a:pt x="283" y="856"/>
                    </a:lnTo>
                    <a:lnTo>
                      <a:pt x="283" y="859"/>
                    </a:lnTo>
                    <a:lnTo>
                      <a:pt x="284" y="861"/>
                    </a:lnTo>
                    <a:lnTo>
                      <a:pt x="286" y="860"/>
                    </a:lnTo>
                    <a:lnTo>
                      <a:pt x="288" y="859"/>
                    </a:lnTo>
                    <a:lnTo>
                      <a:pt x="289" y="856"/>
                    </a:lnTo>
                    <a:lnTo>
                      <a:pt x="291" y="854"/>
                    </a:lnTo>
                    <a:lnTo>
                      <a:pt x="293" y="856"/>
                    </a:lnTo>
                    <a:lnTo>
                      <a:pt x="293" y="863"/>
                    </a:lnTo>
                    <a:lnTo>
                      <a:pt x="291" y="865"/>
                    </a:lnTo>
                    <a:lnTo>
                      <a:pt x="289" y="868"/>
                    </a:lnTo>
                    <a:lnTo>
                      <a:pt x="289" y="871"/>
                    </a:lnTo>
                    <a:lnTo>
                      <a:pt x="291" y="876"/>
                    </a:lnTo>
                    <a:lnTo>
                      <a:pt x="296" y="879"/>
                    </a:lnTo>
                    <a:lnTo>
                      <a:pt x="300" y="879"/>
                    </a:lnTo>
                    <a:lnTo>
                      <a:pt x="304" y="880"/>
                    </a:lnTo>
                    <a:lnTo>
                      <a:pt x="306" y="880"/>
                    </a:lnTo>
                    <a:lnTo>
                      <a:pt x="320" y="879"/>
                    </a:lnTo>
                    <a:lnTo>
                      <a:pt x="329" y="874"/>
                    </a:lnTo>
                    <a:lnTo>
                      <a:pt x="337" y="868"/>
                    </a:lnTo>
                    <a:lnTo>
                      <a:pt x="343" y="860"/>
                    </a:lnTo>
                    <a:lnTo>
                      <a:pt x="350" y="853"/>
                    </a:lnTo>
                    <a:lnTo>
                      <a:pt x="350" y="868"/>
                    </a:lnTo>
                    <a:lnTo>
                      <a:pt x="357" y="876"/>
                    </a:lnTo>
                    <a:lnTo>
                      <a:pt x="364" y="881"/>
                    </a:lnTo>
                    <a:lnTo>
                      <a:pt x="375" y="885"/>
                    </a:lnTo>
                    <a:lnTo>
                      <a:pt x="378" y="886"/>
                    </a:lnTo>
                    <a:lnTo>
                      <a:pt x="380" y="892"/>
                    </a:lnTo>
                    <a:lnTo>
                      <a:pt x="382" y="893"/>
                    </a:lnTo>
                    <a:lnTo>
                      <a:pt x="383" y="895"/>
                    </a:lnTo>
                    <a:lnTo>
                      <a:pt x="383" y="894"/>
                    </a:lnTo>
                    <a:lnTo>
                      <a:pt x="384" y="895"/>
                    </a:lnTo>
                    <a:lnTo>
                      <a:pt x="387" y="897"/>
                    </a:lnTo>
                    <a:lnTo>
                      <a:pt x="388" y="898"/>
                    </a:lnTo>
                    <a:lnTo>
                      <a:pt x="391" y="899"/>
                    </a:lnTo>
                    <a:lnTo>
                      <a:pt x="391" y="900"/>
                    </a:lnTo>
                    <a:lnTo>
                      <a:pt x="389" y="907"/>
                    </a:lnTo>
                    <a:lnTo>
                      <a:pt x="385" y="912"/>
                    </a:lnTo>
                    <a:lnTo>
                      <a:pt x="380" y="917"/>
                    </a:lnTo>
                    <a:lnTo>
                      <a:pt x="379" y="923"/>
                    </a:lnTo>
                    <a:lnTo>
                      <a:pt x="375" y="923"/>
                    </a:lnTo>
                    <a:lnTo>
                      <a:pt x="372" y="924"/>
                    </a:lnTo>
                    <a:lnTo>
                      <a:pt x="367" y="929"/>
                    </a:lnTo>
                    <a:lnTo>
                      <a:pt x="367" y="932"/>
                    </a:lnTo>
                    <a:lnTo>
                      <a:pt x="365" y="934"/>
                    </a:lnTo>
                    <a:lnTo>
                      <a:pt x="365" y="938"/>
                    </a:lnTo>
                    <a:lnTo>
                      <a:pt x="364" y="939"/>
                    </a:lnTo>
                    <a:lnTo>
                      <a:pt x="363" y="942"/>
                    </a:lnTo>
                    <a:lnTo>
                      <a:pt x="359" y="942"/>
                    </a:lnTo>
                    <a:lnTo>
                      <a:pt x="357" y="944"/>
                    </a:lnTo>
                    <a:lnTo>
                      <a:pt x="355" y="947"/>
                    </a:lnTo>
                    <a:lnTo>
                      <a:pt x="354" y="948"/>
                    </a:lnTo>
                    <a:lnTo>
                      <a:pt x="352" y="953"/>
                    </a:lnTo>
                    <a:lnTo>
                      <a:pt x="347" y="953"/>
                    </a:lnTo>
                    <a:lnTo>
                      <a:pt x="342" y="958"/>
                    </a:lnTo>
                    <a:lnTo>
                      <a:pt x="340" y="961"/>
                    </a:lnTo>
                    <a:lnTo>
                      <a:pt x="338" y="963"/>
                    </a:lnTo>
                    <a:lnTo>
                      <a:pt x="338" y="966"/>
                    </a:lnTo>
                    <a:lnTo>
                      <a:pt x="330" y="967"/>
                    </a:lnTo>
                    <a:lnTo>
                      <a:pt x="320" y="970"/>
                    </a:lnTo>
                    <a:lnTo>
                      <a:pt x="311" y="972"/>
                    </a:lnTo>
                    <a:lnTo>
                      <a:pt x="304" y="976"/>
                    </a:lnTo>
                    <a:lnTo>
                      <a:pt x="301" y="981"/>
                    </a:lnTo>
                    <a:lnTo>
                      <a:pt x="303" y="983"/>
                    </a:lnTo>
                    <a:lnTo>
                      <a:pt x="304" y="985"/>
                    </a:lnTo>
                    <a:lnTo>
                      <a:pt x="271" y="995"/>
                    </a:lnTo>
                    <a:lnTo>
                      <a:pt x="266" y="997"/>
                    </a:lnTo>
                    <a:lnTo>
                      <a:pt x="259" y="1002"/>
                    </a:lnTo>
                    <a:lnTo>
                      <a:pt x="251" y="1006"/>
                    </a:lnTo>
                    <a:lnTo>
                      <a:pt x="245" y="1010"/>
                    </a:lnTo>
                    <a:lnTo>
                      <a:pt x="232" y="1010"/>
                    </a:lnTo>
                    <a:lnTo>
                      <a:pt x="229" y="1012"/>
                    </a:lnTo>
                    <a:lnTo>
                      <a:pt x="226" y="1015"/>
                    </a:lnTo>
                    <a:lnTo>
                      <a:pt x="221" y="1017"/>
                    </a:lnTo>
                    <a:lnTo>
                      <a:pt x="216" y="1017"/>
                    </a:lnTo>
                    <a:lnTo>
                      <a:pt x="214" y="1019"/>
                    </a:lnTo>
                    <a:lnTo>
                      <a:pt x="212" y="1019"/>
                    </a:lnTo>
                    <a:lnTo>
                      <a:pt x="202" y="1014"/>
                    </a:lnTo>
                    <a:lnTo>
                      <a:pt x="201" y="1014"/>
                    </a:lnTo>
                    <a:lnTo>
                      <a:pt x="202" y="1012"/>
                    </a:lnTo>
                    <a:lnTo>
                      <a:pt x="202" y="1011"/>
                    </a:lnTo>
                    <a:lnTo>
                      <a:pt x="196" y="998"/>
                    </a:lnTo>
                    <a:lnTo>
                      <a:pt x="194" y="988"/>
                    </a:lnTo>
                    <a:lnTo>
                      <a:pt x="191" y="986"/>
                    </a:lnTo>
                    <a:lnTo>
                      <a:pt x="191" y="980"/>
                    </a:lnTo>
                    <a:lnTo>
                      <a:pt x="192" y="977"/>
                    </a:lnTo>
                    <a:lnTo>
                      <a:pt x="192" y="968"/>
                    </a:lnTo>
                    <a:lnTo>
                      <a:pt x="191" y="966"/>
                    </a:lnTo>
                    <a:lnTo>
                      <a:pt x="189" y="963"/>
                    </a:lnTo>
                    <a:lnTo>
                      <a:pt x="186" y="962"/>
                    </a:lnTo>
                    <a:lnTo>
                      <a:pt x="178" y="954"/>
                    </a:lnTo>
                    <a:lnTo>
                      <a:pt x="173" y="947"/>
                    </a:lnTo>
                    <a:lnTo>
                      <a:pt x="168" y="938"/>
                    </a:lnTo>
                    <a:lnTo>
                      <a:pt x="167" y="931"/>
                    </a:lnTo>
                    <a:lnTo>
                      <a:pt x="156" y="925"/>
                    </a:lnTo>
                    <a:lnTo>
                      <a:pt x="151" y="917"/>
                    </a:lnTo>
                    <a:lnTo>
                      <a:pt x="150" y="903"/>
                    </a:lnTo>
                    <a:lnTo>
                      <a:pt x="150" y="899"/>
                    </a:lnTo>
                    <a:lnTo>
                      <a:pt x="148" y="895"/>
                    </a:lnTo>
                    <a:lnTo>
                      <a:pt x="145" y="888"/>
                    </a:lnTo>
                    <a:lnTo>
                      <a:pt x="143" y="884"/>
                    </a:lnTo>
                    <a:lnTo>
                      <a:pt x="141" y="883"/>
                    </a:lnTo>
                    <a:lnTo>
                      <a:pt x="136" y="878"/>
                    </a:lnTo>
                    <a:lnTo>
                      <a:pt x="131" y="878"/>
                    </a:lnTo>
                    <a:lnTo>
                      <a:pt x="130" y="876"/>
                    </a:lnTo>
                    <a:lnTo>
                      <a:pt x="128" y="874"/>
                    </a:lnTo>
                    <a:lnTo>
                      <a:pt x="128" y="869"/>
                    </a:lnTo>
                    <a:lnTo>
                      <a:pt x="127" y="868"/>
                    </a:lnTo>
                    <a:lnTo>
                      <a:pt x="127" y="865"/>
                    </a:lnTo>
                    <a:lnTo>
                      <a:pt x="126" y="861"/>
                    </a:lnTo>
                    <a:lnTo>
                      <a:pt x="121" y="856"/>
                    </a:lnTo>
                    <a:lnTo>
                      <a:pt x="108" y="836"/>
                    </a:lnTo>
                    <a:lnTo>
                      <a:pt x="107" y="835"/>
                    </a:lnTo>
                    <a:lnTo>
                      <a:pt x="106" y="832"/>
                    </a:lnTo>
                    <a:lnTo>
                      <a:pt x="101" y="827"/>
                    </a:lnTo>
                    <a:lnTo>
                      <a:pt x="101" y="824"/>
                    </a:lnTo>
                    <a:lnTo>
                      <a:pt x="102" y="820"/>
                    </a:lnTo>
                    <a:lnTo>
                      <a:pt x="102" y="816"/>
                    </a:lnTo>
                    <a:lnTo>
                      <a:pt x="103" y="812"/>
                    </a:lnTo>
                    <a:lnTo>
                      <a:pt x="103" y="809"/>
                    </a:lnTo>
                    <a:lnTo>
                      <a:pt x="94" y="787"/>
                    </a:lnTo>
                    <a:lnTo>
                      <a:pt x="94" y="786"/>
                    </a:lnTo>
                    <a:lnTo>
                      <a:pt x="97" y="783"/>
                    </a:lnTo>
                    <a:lnTo>
                      <a:pt x="98" y="783"/>
                    </a:lnTo>
                    <a:lnTo>
                      <a:pt x="98" y="782"/>
                    </a:lnTo>
                    <a:lnTo>
                      <a:pt x="102" y="771"/>
                    </a:lnTo>
                    <a:lnTo>
                      <a:pt x="104" y="761"/>
                    </a:lnTo>
                    <a:lnTo>
                      <a:pt x="107" y="756"/>
                    </a:lnTo>
                    <a:lnTo>
                      <a:pt x="111" y="751"/>
                    </a:lnTo>
                    <a:lnTo>
                      <a:pt x="114" y="747"/>
                    </a:lnTo>
                    <a:lnTo>
                      <a:pt x="116" y="741"/>
                    </a:lnTo>
                    <a:lnTo>
                      <a:pt x="116" y="736"/>
                    </a:lnTo>
                    <a:lnTo>
                      <a:pt x="114" y="732"/>
                    </a:lnTo>
                    <a:lnTo>
                      <a:pt x="113" y="727"/>
                    </a:lnTo>
                    <a:lnTo>
                      <a:pt x="113" y="722"/>
                    </a:lnTo>
                    <a:lnTo>
                      <a:pt x="114" y="720"/>
                    </a:lnTo>
                    <a:lnTo>
                      <a:pt x="116" y="720"/>
                    </a:lnTo>
                    <a:lnTo>
                      <a:pt x="116" y="715"/>
                    </a:lnTo>
                    <a:lnTo>
                      <a:pt x="114" y="717"/>
                    </a:lnTo>
                    <a:lnTo>
                      <a:pt x="112" y="718"/>
                    </a:lnTo>
                    <a:lnTo>
                      <a:pt x="111" y="719"/>
                    </a:lnTo>
                    <a:lnTo>
                      <a:pt x="104" y="719"/>
                    </a:lnTo>
                    <a:lnTo>
                      <a:pt x="102" y="718"/>
                    </a:lnTo>
                    <a:lnTo>
                      <a:pt x="101" y="715"/>
                    </a:lnTo>
                    <a:lnTo>
                      <a:pt x="96" y="719"/>
                    </a:lnTo>
                    <a:lnTo>
                      <a:pt x="92" y="722"/>
                    </a:lnTo>
                    <a:lnTo>
                      <a:pt x="87" y="724"/>
                    </a:lnTo>
                    <a:lnTo>
                      <a:pt x="79" y="726"/>
                    </a:lnTo>
                    <a:lnTo>
                      <a:pt x="74" y="724"/>
                    </a:lnTo>
                    <a:lnTo>
                      <a:pt x="69" y="720"/>
                    </a:lnTo>
                    <a:lnTo>
                      <a:pt x="66" y="717"/>
                    </a:lnTo>
                    <a:lnTo>
                      <a:pt x="59" y="715"/>
                    </a:lnTo>
                    <a:lnTo>
                      <a:pt x="57" y="715"/>
                    </a:lnTo>
                    <a:lnTo>
                      <a:pt x="54" y="717"/>
                    </a:lnTo>
                    <a:lnTo>
                      <a:pt x="53" y="719"/>
                    </a:lnTo>
                    <a:lnTo>
                      <a:pt x="50" y="722"/>
                    </a:lnTo>
                    <a:lnTo>
                      <a:pt x="49" y="724"/>
                    </a:lnTo>
                    <a:lnTo>
                      <a:pt x="48" y="726"/>
                    </a:lnTo>
                    <a:lnTo>
                      <a:pt x="45" y="726"/>
                    </a:lnTo>
                    <a:lnTo>
                      <a:pt x="40" y="724"/>
                    </a:lnTo>
                    <a:lnTo>
                      <a:pt x="35" y="720"/>
                    </a:lnTo>
                    <a:lnTo>
                      <a:pt x="30" y="718"/>
                    </a:lnTo>
                    <a:lnTo>
                      <a:pt x="22" y="718"/>
                    </a:lnTo>
                    <a:lnTo>
                      <a:pt x="24" y="715"/>
                    </a:lnTo>
                    <a:lnTo>
                      <a:pt x="23" y="714"/>
                    </a:lnTo>
                    <a:lnTo>
                      <a:pt x="20" y="713"/>
                    </a:lnTo>
                    <a:lnTo>
                      <a:pt x="18" y="710"/>
                    </a:lnTo>
                    <a:lnTo>
                      <a:pt x="15" y="709"/>
                    </a:lnTo>
                    <a:lnTo>
                      <a:pt x="13" y="704"/>
                    </a:lnTo>
                    <a:lnTo>
                      <a:pt x="14" y="703"/>
                    </a:lnTo>
                    <a:lnTo>
                      <a:pt x="12" y="700"/>
                    </a:lnTo>
                    <a:lnTo>
                      <a:pt x="8" y="698"/>
                    </a:lnTo>
                    <a:lnTo>
                      <a:pt x="0" y="695"/>
                    </a:lnTo>
                    <a:lnTo>
                      <a:pt x="4" y="692"/>
                    </a:lnTo>
                    <a:lnTo>
                      <a:pt x="7" y="690"/>
                    </a:lnTo>
                    <a:lnTo>
                      <a:pt x="8" y="689"/>
                    </a:lnTo>
                    <a:lnTo>
                      <a:pt x="9" y="687"/>
                    </a:lnTo>
                    <a:lnTo>
                      <a:pt x="9" y="679"/>
                    </a:lnTo>
                    <a:lnTo>
                      <a:pt x="4" y="679"/>
                    </a:lnTo>
                    <a:lnTo>
                      <a:pt x="2" y="678"/>
                    </a:lnTo>
                    <a:lnTo>
                      <a:pt x="2" y="676"/>
                    </a:lnTo>
                    <a:lnTo>
                      <a:pt x="4" y="671"/>
                    </a:lnTo>
                    <a:lnTo>
                      <a:pt x="9" y="668"/>
                    </a:lnTo>
                    <a:lnTo>
                      <a:pt x="27" y="665"/>
                    </a:lnTo>
                    <a:lnTo>
                      <a:pt x="34" y="664"/>
                    </a:lnTo>
                    <a:lnTo>
                      <a:pt x="39" y="663"/>
                    </a:lnTo>
                    <a:lnTo>
                      <a:pt x="37" y="660"/>
                    </a:lnTo>
                    <a:lnTo>
                      <a:pt x="35" y="660"/>
                    </a:lnTo>
                    <a:lnTo>
                      <a:pt x="35" y="658"/>
                    </a:lnTo>
                    <a:lnTo>
                      <a:pt x="38" y="656"/>
                    </a:lnTo>
                    <a:lnTo>
                      <a:pt x="62" y="656"/>
                    </a:lnTo>
                    <a:lnTo>
                      <a:pt x="64" y="654"/>
                    </a:lnTo>
                    <a:lnTo>
                      <a:pt x="68" y="653"/>
                    </a:lnTo>
                    <a:lnTo>
                      <a:pt x="72" y="650"/>
                    </a:lnTo>
                    <a:lnTo>
                      <a:pt x="74" y="648"/>
                    </a:lnTo>
                    <a:lnTo>
                      <a:pt x="81" y="646"/>
                    </a:lnTo>
                    <a:lnTo>
                      <a:pt x="89" y="645"/>
                    </a:lnTo>
                    <a:lnTo>
                      <a:pt x="98" y="645"/>
                    </a:lnTo>
                    <a:lnTo>
                      <a:pt x="104" y="646"/>
                    </a:lnTo>
                    <a:lnTo>
                      <a:pt x="112" y="649"/>
                    </a:lnTo>
                    <a:lnTo>
                      <a:pt x="118" y="650"/>
                    </a:lnTo>
                    <a:lnTo>
                      <a:pt x="121" y="654"/>
                    </a:lnTo>
                    <a:lnTo>
                      <a:pt x="127" y="656"/>
                    </a:lnTo>
                    <a:lnTo>
                      <a:pt x="133" y="658"/>
                    </a:lnTo>
                    <a:lnTo>
                      <a:pt x="138" y="659"/>
                    </a:lnTo>
                    <a:lnTo>
                      <a:pt x="162" y="659"/>
                    </a:lnTo>
                    <a:lnTo>
                      <a:pt x="168" y="658"/>
                    </a:lnTo>
                    <a:lnTo>
                      <a:pt x="175" y="653"/>
                    </a:lnTo>
                    <a:lnTo>
                      <a:pt x="181" y="649"/>
                    </a:lnTo>
                    <a:lnTo>
                      <a:pt x="190" y="648"/>
                    </a:lnTo>
                    <a:lnTo>
                      <a:pt x="195" y="648"/>
                    </a:lnTo>
                    <a:lnTo>
                      <a:pt x="200" y="650"/>
                    </a:lnTo>
                    <a:lnTo>
                      <a:pt x="202" y="653"/>
                    </a:lnTo>
                    <a:lnTo>
                      <a:pt x="202" y="655"/>
                    </a:lnTo>
                    <a:lnTo>
                      <a:pt x="205" y="660"/>
                    </a:lnTo>
                    <a:lnTo>
                      <a:pt x="206" y="664"/>
                    </a:lnTo>
                    <a:lnTo>
                      <a:pt x="209" y="666"/>
                    </a:lnTo>
                    <a:lnTo>
                      <a:pt x="214" y="669"/>
                    </a:lnTo>
                    <a:lnTo>
                      <a:pt x="215" y="670"/>
                    </a:lnTo>
                    <a:lnTo>
                      <a:pt x="216" y="670"/>
                    </a:lnTo>
                    <a:lnTo>
                      <a:pt x="221" y="674"/>
                    </a:lnTo>
                    <a:lnTo>
                      <a:pt x="225" y="679"/>
                    </a:lnTo>
                    <a:lnTo>
                      <a:pt x="230" y="683"/>
                    </a:lnTo>
                    <a:lnTo>
                      <a:pt x="236" y="685"/>
                    </a:lnTo>
                    <a:lnTo>
                      <a:pt x="240" y="685"/>
                    </a:lnTo>
                    <a:lnTo>
                      <a:pt x="242" y="684"/>
                    </a:lnTo>
                    <a:lnTo>
                      <a:pt x="244" y="681"/>
                    </a:lnTo>
                    <a:lnTo>
                      <a:pt x="249" y="676"/>
                    </a:lnTo>
                    <a:lnTo>
                      <a:pt x="251" y="675"/>
                    </a:lnTo>
                    <a:lnTo>
                      <a:pt x="252" y="675"/>
                    </a:lnTo>
                    <a:lnTo>
                      <a:pt x="254" y="674"/>
                    </a:lnTo>
                    <a:lnTo>
                      <a:pt x="256" y="674"/>
                    </a:lnTo>
                    <a:lnTo>
                      <a:pt x="258" y="676"/>
                    </a:lnTo>
                    <a:lnTo>
                      <a:pt x="258" y="678"/>
                    </a:lnTo>
                    <a:lnTo>
                      <a:pt x="259" y="680"/>
                    </a:lnTo>
                    <a:lnTo>
                      <a:pt x="260" y="681"/>
                    </a:lnTo>
                    <a:lnTo>
                      <a:pt x="260" y="687"/>
                    </a:lnTo>
                    <a:lnTo>
                      <a:pt x="265" y="692"/>
                    </a:lnTo>
                    <a:lnTo>
                      <a:pt x="266" y="694"/>
                    </a:lnTo>
                    <a:lnTo>
                      <a:pt x="266" y="702"/>
                    </a:lnTo>
                    <a:lnTo>
                      <a:pt x="269" y="707"/>
                    </a:lnTo>
                    <a:lnTo>
                      <a:pt x="279" y="707"/>
                    </a:lnTo>
                    <a:lnTo>
                      <a:pt x="281" y="708"/>
                    </a:lnTo>
                    <a:lnTo>
                      <a:pt x="283" y="710"/>
                    </a:lnTo>
                    <a:lnTo>
                      <a:pt x="284" y="712"/>
                    </a:lnTo>
                    <a:lnTo>
                      <a:pt x="285" y="714"/>
                    </a:lnTo>
                    <a:lnTo>
                      <a:pt x="290" y="717"/>
                    </a:lnTo>
                    <a:lnTo>
                      <a:pt x="304" y="717"/>
                    </a:lnTo>
                    <a:lnTo>
                      <a:pt x="315" y="715"/>
                    </a:lnTo>
                    <a:lnTo>
                      <a:pt x="324" y="714"/>
                    </a:lnTo>
                    <a:lnTo>
                      <a:pt x="324" y="707"/>
                    </a:lnTo>
                    <a:lnTo>
                      <a:pt x="319" y="702"/>
                    </a:lnTo>
                    <a:lnTo>
                      <a:pt x="319" y="697"/>
                    </a:lnTo>
                    <a:lnTo>
                      <a:pt x="322" y="694"/>
                    </a:lnTo>
                    <a:lnTo>
                      <a:pt x="323" y="692"/>
                    </a:lnTo>
                    <a:lnTo>
                      <a:pt x="323" y="689"/>
                    </a:lnTo>
                    <a:lnTo>
                      <a:pt x="322" y="684"/>
                    </a:lnTo>
                    <a:lnTo>
                      <a:pt x="320" y="680"/>
                    </a:lnTo>
                    <a:lnTo>
                      <a:pt x="316" y="676"/>
                    </a:lnTo>
                    <a:lnTo>
                      <a:pt x="313" y="674"/>
                    </a:lnTo>
                    <a:lnTo>
                      <a:pt x="308" y="673"/>
                    </a:lnTo>
                    <a:lnTo>
                      <a:pt x="309" y="668"/>
                    </a:lnTo>
                    <a:lnTo>
                      <a:pt x="314" y="663"/>
                    </a:lnTo>
                    <a:lnTo>
                      <a:pt x="316" y="661"/>
                    </a:lnTo>
                    <a:lnTo>
                      <a:pt x="328" y="661"/>
                    </a:lnTo>
                    <a:lnTo>
                      <a:pt x="327" y="659"/>
                    </a:lnTo>
                    <a:lnTo>
                      <a:pt x="325" y="655"/>
                    </a:lnTo>
                    <a:lnTo>
                      <a:pt x="323" y="650"/>
                    </a:lnTo>
                    <a:lnTo>
                      <a:pt x="322" y="646"/>
                    </a:lnTo>
                    <a:lnTo>
                      <a:pt x="319" y="646"/>
                    </a:lnTo>
                    <a:lnTo>
                      <a:pt x="316" y="648"/>
                    </a:lnTo>
                    <a:lnTo>
                      <a:pt x="314" y="650"/>
                    </a:lnTo>
                    <a:lnTo>
                      <a:pt x="310" y="651"/>
                    </a:lnTo>
                    <a:lnTo>
                      <a:pt x="308" y="653"/>
                    </a:lnTo>
                    <a:lnTo>
                      <a:pt x="306" y="642"/>
                    </a:lnTo>
                    <a:lnTo>
                      <a:pt x="301" y="634"/>
                    </a:lnTo>
                    <a:lnTo>
                      <a:pt x="295" y="626"/>
                    </a:lnTo>
                    <a:lnTo>
                      <a:pt x="289" y="617"/>
                    </a:lnTo>
                    <a:lnTo>
                      <a:pt x="288" y="616"/>
                    </a:lnTo>
                    <a:lnTo>
                      <a:pt x="285" y="615"/>
                    </a:lnTo>
                    <a:lnTo>
                      <a:pt x="280" y="610"/>
                    </a:lnTo>
                    <a:lnTo>
                      <a:pt x="280" y="606"/>
                    </a:lnTo>
                    <a:lnTo>
                      <a:pt x="284" y="605"/>
                    </a:lnTo>
                    <a:lnTo>
                      <a:pt x="290" y="601"/>
                    </a:lnTo>
                    <a:lnTo>
                      <a:pt x="299" y="597"/>
                    </a:lnTo>
                    <a:lnTo>
                      <a:pt x="308" y="596"/>
                    </a:lnTo>
                    <a:lnTo>
                      <a:pt x="315" y="597"/>
                    </a:lnTo>
                    <a:lnTo>
                      <a:pt x="323" y="597"/>
                    </a:lnTo>
                    <a:lnTo>
                      <a:pt x="329" y="595"/>
                    </a:lnTo>
                    <a:lnTo>
                      <a:pt x="328" y="592"/>
                    </a:lnTo>
                    <a:lnTo>
                      <a:pt x="325" y="590"/>
                    </a:lnTo>
                    <a:lnTo>
                      <a:pt x="325" y="583"/>
                    </a:lnTo>
                    <a:lnTo>
                      <a:pt x="328" y="582"/>
                    </a:lnTo>
                    <a:lnTo>
                      <a:pt x="328" y="585"/>
                    </a:lnTo>
                    <a:lnTo>
                      <a:pt x="329" y="585"/>
                    </a:lnTo>
                    <a:lnTo>
                      <a:pt x="329" y="586"/>
                    </a:lnTo>
                    <a:lnTo>
                      <a:pt x="330" y="587"/>
                    </a:lnTo>
                    <a:lnTo>
                      <a:pt x="334" y="588"/>
                    </a:lnTo>
                    <a:lnTo>
                      <a:pt x="337" y="590"/>
                    </a:lnTo>
                    <a:lnTo>
                      <a:pt x="338" y="590"/>
                    </a:lnTo>
                    <a:lnTo>
                      <a:pt x="342" y="587"/>
                    </a:lnTo>
                    <a:lnTo>
                      <a:pt x="342" y="586"/>
                    </a:lnTo>
                    <a:lnTo>
                      <a:pt x="344" y="583"/>
                    </a:lnTo>
                    <a:lnTo>
                      <a:pt x="347" y="583"/>
                    </a:lnTo>
                    <a:lnTo>
                      <a:pt x="348" y="582"/>
                    </a:lnTo>
                    <a:lnTo>
                      <a:pt x="349" y="582"/>
                    </a:lnTo>
                    <a:lnTo>
                      <a:pt x="350" y="583"/>
                    </a:lnTo>
                    <a:lnTo>
                      <a:pt x="352" y="582"/>
                    </a:lnTo>
                    <a:lnTo>
                      <a:pt x="353" y="583"/>
                    </a:lnTo>
                    <a:lnTo>
                      <a:pt x="355" y="585"/>
                    </a:lnTo>
                    <a:lnTo>
                      <a:pt x="358" y="583"/>
                    </a:lnTo>
                    <a:lnTo>
                      <a:pt x="359" y="582"/>
                    </a:lnTo>
                    <a:lnTo>
                      <a:pt x="362" y="582"/>
                    </a:lnTo>
                    <a:lnTo>
                      <a:pt x="363" y="581"/>
                    </a:lnTo>
                    <a:lnTo>
                      <a:pt x="365" y="582"/>
                    </a:lnTo>
                    <a:lnTo>
                      <a:pt x="367" y="583"/>
                    </a:lnTo>
                    <a:lnTo>
                      <a:pt x="367" y="587"/>
                    </a:lnTo>
                    <a:lnTo>
                      <a:pt x="368" y="587"/>
                    </a:lnTo>
                    <a:lnTo>
                      <a:pt x="369" y="588"/>
                    </a:lnTo>
                    <a:lnTo>
                      <a:pt x="373" y="588"/>
                    </a:lnTo>
                    <a:lnTo>
                      <a:pt x="375" y="590"/>
                    </a:lnTo>
                    <a:lnTo>
                      <a:pt x="375" y="591"/>
                    </a:lnTo>
                    <a:lnTo>
                      <a:pt x="379" y="591"/>
                    </a:lnTo>
                    <a:lnTo>
                      <a:pt x="380" y="590"/>
                    </a:lnTo>
                    <a:lnTo>
                      <a:pt x="382" y="587"/>
                    </a:lnTo>
                    <a:lnTo>
                      <a:pt x="383" y="586"/>
                    </a:lnTo>
                    <a:lnTo>
                      <a:pt x="385" y="588"/>
                    </a:lnTo>
                    <a:lnTo>
                      <a:pt x="389" y="590"/>
                    </a:lnTo>
                    <a:lnTo>
                      <a:pt x="392" y="588"/>
                    </a:lnTo>
                    <a:lnTo>
                      <a:pt x="393" y="587"/>
                    </a:lnTo>
                    <a:lnTo>
                      <a:pt x="397" y="587"/>
                    </a:lnTo>
                    <a:lnTo>
                      <a:pt x="398" y="580"/>
                    </a:lnTo>
                    <a:lnTo>
                      <a:pt x="399" y="578"/>
                    </a:lnTo>
                    <a:lnTo>
                      <a:pt x="398" y="577"/>
                    </a:lnTo>
                    <a:lnTo>
                      <a:pt x="398" y="576"/>
                    </a:lnTo>
                    <a:lnTo>
                      <a:pt x="392" y="576"/>
                    </a:lnTo>
                    <a:lnTo>
                      <a:pt x="391" y="575"/>
                    </a:lnTo>
                    <a:lnTo>
                      <a:pt x="391" y="573"/>
                    </a:lnTo>
                    <a:lnTo>
                      <a:pt x="387" y="572"/>
                    </a:lnTo>
                    <a:lnTo>
                      <a:pt x="385" y="572"/>
                    </a:lnTo>
                    <a:lnTo>
                      <a:pt x="385" y="570"/>
                    </a:lnTo>
                    <a:lnTo>
                      <a:pt x="382" y="568"/>
                    </a:lnTo>
                    <a:lnTo>
                      <a:pt x="382" y="567"/>
                    </a:lnTo>
                    <a:lnTo>
                      <a:pt x="380" y="562"/>
                    </a:lnTo>
                    <a:lnTo>
                      <a:pt x="379" y="559"/>
                    </a:lnTo>
                    <a:lnTo>
                      <a:pt x="373" y="559"/>
                    </a:lnTo>
                    <a:lnTo>
                      <a:pt x="369" y="561"/>
                    </a:lnTo>
                    <a:lnTo>
                      <a:pt x="369" y="557"/>
                    </a:lnTo>
                    <a:lnTo>
                      <a:pt x="367" y="548"/>
                    </a:lnTo>
                    <a:lnTo>
                      <a:pt x="365" y="543"/>
                    </a:lnTo>
                    <a:lnTo>
                      <a:pt x="367" y="539"/>
                    </a:lnTo>
                    <a:lnTo>
                      <a:pt x="370" y="533"/>
                    </a:lnTo>
                    <a:lnTo>
                      <a:pt x="375" y="528"/>
                    </a:lnTo>
                    <a:lnTo>
                      <a:pt x="377" y="520"/>
                    </a:lnTo>
                    <a:lnTo>
                      <a:pt x="378" y="518"/>
                    </a:lnTo>
                    <a:lnTo>
                      <a:pt x="375" y="517"/>
                    </a:lnTo>
                    <a:lnTo>
                      <a:pt x="368" y="520"/>
                    </a:lnTo>
                    <a:lnTo>
                      <a:pt x="364" y="524"/>
                    </a:lnTo>
                    <a:lnTo>
                      <a:pt x="355" y="522"/>
                    </a:lnTo>
                    <a:lnTo>
                      <a:pt x="352" y="515"/>
                    </a:lnTo>
                    <a:lnTo>
                      <a:pt x="349" y="508"/>
                    </a:lnTo>
                    <a:lnTo>
                      <a:pt x="353" y="505"/>
                    </a:lnTo>
                    <a:lnTo>
                      <a:pt x="358" y="509"/>
                    </a:lnTo>
                    <a:lnTo>
                      <a:pt x="365" y="509"/>
                    </a:lnTo>
                    <a:lnTo>
                      <a:pt x="369" y="507"/>
                    </a:lnTo>
                    <a:lnTo>
                      <a:pt x="370" y="500"/>
                    </a:lnTo>
                    <a:lnTo>
                      <a:pt x="370" y="493"/>
                    </a:lnTo>
                    <a:lnTo>
                      <a:pt x="365" y="492"/>
                    </a:lnTo>
                    <a:lnTo>
                      <a:pt x="362" y="493"/>
                    </a:lnTo>
                    <a:lnTo>
                      <a:pt x="355" y="492"/>
                    </a:lnTo>
                    <a:lnTo>
                      <a:pt x="352" y="485"/>
                    </a:lnTo>
                    <a:lnTo>
                      <a:pt x="352" y="478"/>
                    </a:lnTo>
                    <a:lnTo>
                      <a:pt x="355" y="470"/>
                    </a:lnTo>
                    <a:lnTo>
                      <a:pt x="359" y="459"/>
                    </a:lnTo>
                    <a:lnTo>
                      <a:pt x="365" y="454"/>
                    </a:lnTo>
                    <a:lnTo>
                      <a:pt x="370" y="446"/>
                    </a:lnTo>
                    <a:lnTo>
                      <a:pt x="372" y="441"/>
                    </a:lnTo>
                    <a:lnTo>
                      <a:pt x="369" y="434"/>
                    </a:lnTo>
                    <a:lnTo>
                      <a:pt x="363" y="427"/>
                    </a:lnTo>
                    <a:lnTo>
                      <a:pt x="360" y="424"/>
                    </a:lnTo>
                    <a:lnTo>
                      <a:pt x="363" y="421"/>
                    </a:lnTo>
                    <a:lnTo>
                      <a:pt x="360" y="416"/>
                    </a:lnTo>
                    <a:lnTo>
                      <a:pt x="363" y="415"/>
                    </a:lnTo>
                    <a:lnTo>
                      <a:pt x="367" y="412"/>
                    </a:lnTo>
                    <a:lnTo>
                      <a:pt x="372" y="402"/>
                    </a:lnTo>
                    <a:lnTo>
                      <a:pt x="370" y="395"/>
                    </a:lnTo>
                    <a:lnTo>
                      <a:pt x="367" y="390"/>
                    </a:lnTo>
                    <a:lnTo>
                      <a:pt x="367" y="385"/>
                    </a:lnTo>
                    <a:lnTo>
                      <a:pt x="370" y="386"/>
                    </a:lnTo>
                    <a:lnTo>
                      <a:pt x="372" y="382"/>
                    </a:lnTo>
                    <a:lnTo>
                      <a:pt x="370" y="377"/>
                    </a:lnTo>
                    <a:lnTo>
                      <a:pt x="370" y="373"/>
                    </a:lnTo>
                    <a:lnTo>
                      <a:pt x="369" y="366"/>
                    </a:lnTo>
                    <a:lnTo>
                      <a:pt x="369" y="365"/>
                    </a:lnTo>
                    <a:lnTo>
                      <a:pt x="370" y="357"/>
                    </a:lnTo>
                    <a:lnTo>
                      <a:pt x="369" y="352"/>
                    </a:lnTo>
                    <a:lnTo>
                      <a:pt x="368" y="354"/>
                    </a:lnTo>
                    <a:lnTo>
                      <a:pt x="367" y="354"/>
                    </a:lnTo>
                    <a:lnTo>
                      <a:pt x="367" y="352"/>
                    </a:lnTo>
                    <a:lnTo>
                      <a:pt x="372" y="339"/>
                    </a:lnTo>
                    <a:lnTo>
                      <a:pt x="370" y="329"/>
                    </a:lnTo>
                    <a:lnTo>
                      <a:pt x="373" y="323"/>
                    </a:lnTo>
                    <a:lnTo>
                      <a:pt x="374" y="317"/>
                    </a:lnTo>
                    <a:lnTo>
                      <a:pt x="377" y="310"/>
                    </a:lnTo>
                    <a:lnTo>
                      <a:pt x="375" y="305"/>
                    </a:lnTo>
                    <a:lnTo>
                      <a:pt x="377" y="302"/>
                    </a:lnTo>
                    <a:lnTo>
                      <a:pt x="380" y="300"/>
                    </a:lnTo>
                    <a:lnTo>
                      <a:pt x="385" y="300"/>
                    </a:lnTo>
                    <a:lnTo>
                      <a:pt x="391" y="297"/>
                    </a:lnTo>
                    <a:lnTo>
                      <a:pt x="396" y="288"/>
                    </a:lnTo>
                    <a:lnTo>
                      <a:pt x="404" y="281"/>
                    </a:lnTo>
                    <a:lnTo>
                      <a:pt x="414" y="273"/>
                    </a:lnTo>
                    <a:lnTo>
                      <a:pt x="417" y="264"/>
                    </a:lnTo>
                    <a:lnTo>
                      <a:pt x="422" y="256"/>
                    </a:lnTo>
                    <a:lnTo>
                      <a:pt x="427" y="255"/>
                    </a:lnTo>
                    <a:lnTo>
                      <a:pt x="433" y="251"/>
                    </a:lnTo>
                    <a:lnTo>
                      <a:pt x="436" y="246"/>
                    </a:lnTo>
                    <a:lnTo>
                      <a:pt x="436" y="243"/>
                    </a:lnTo>
                    <a:lnTo>
                      <a:pt x="438" y="241"/>
                    </a:lnTo>
                    <a:lnTo>
                      <a:pt x="441" y="241"/>
                    </a:lnTo>
                    <a:lnTo>
                      <a:pt x="442" y="235"/>
                    </a:lnTo>
                    <a:lnTo>
                      <a:pt x="442" y="225"/>
                    </a:lnTo>
                    <a:lnTo>
                      <a:pt x="436" y="225"/>
                    </a:lnTo>
                    <a:lnTo>
                      <a:pt x="432" y="221"/>
                    </a:lnTo>
                    <a:lnTo>
                      <a:pt x="432" y="215"/>
                    </a:lnTo>
                    <a:lnTo>
                      <a:pt x="434" y="212"/>
                    </a:lnTo>
                    <a:lnTo>
                      <a:pt x="436" y="205"/>
                    </a:lnTo>
                    <a:lnTo>
                      <a:pt x="432" y="200"/>
                    </a:lnTo>
                    <a:lnTo>
                      <a:pt x="429" y="195"/>
                    </a:lnTo>
                    <a:lnTo>
                      <a:pt x="431" y="188"/>
                    </a:lnTo>
                    <a:lnTo>
                      <a:pt x="429" y="183"/>
                    </a:lnTo>
                    <a:lnTo>
                      <a:pt x="428" y="181"/>
                    </a:lnTo>
                    <a:lnTo>
                      <a:pt x="431" y="182"/>
                    </a:lnTo>
                    <a:lnTo>
                      <a:pt x="434" y="183"/>
                    </a:lnTo>
                    <a:lnTo>
                      <a:pt x="437" y="183"/>
                    </a:lnTo>
                    <a:lnTo>
                      <a:pt x="444" y="186"/>
                    </a:lnTo>
                    <a:lnTo>
                      <a:pt x="462" y="195"/>
                    </a:lnTo>
                    <a:lnTo>
                      <a:pt x="471" y="200"/>
                    </a:lnTo>
                    <a:lnTo>
                      <a:pt x="480" y="204"/>
                    </a:lnTo>
                    <a:lnTo>
                      <a:pt x="487" y="206"/>
                    </a:lnTo>
                    <a:lnTo>
                      <a:pt x="492" y="207"/>
                    </a:lnTo>
                    <a:lnTo>
                      <a:pt x="495" y="206"/>
                    </a:lnTo>
                    <a:lnTo>
                      <a:pt x="495" y="202"/>
                    </a:lnTo>
                    <a:lnTo>
                      <a:pt x="490" y="193"/>
                    </a:lnTo>
                    <a:lnTo>
                      <a:pt x="482" y="186"/>
                    </a:lnTo>
                    <a:lnTo>
                      <a:pt x="477" y="176"/>
                    </a:lnTo>
                    <a:lnTo>
                      <a:pt x="472" y="165"/>
                    </a:lnTo>
                    <a:lnTo>
                      <a:pt x="471" y="152"/>
                    </a:lnTo>
                    <a:lnTo>
                      <a:pt x="473" y="143"/>
                    </a:lnTo>
                    <a:lnTo>
                      <a:pt x="480" y="134"/>
                    </a:lnTo>
                    <a:lnTo>
                      <a:pt x="490" y="124"/>
                    </a:lnTo>
                    <a:lnTo>
                      <a:pt x="500" y="117"/>
                    </a:lnTo>
                    <a:lnTo>
                      <a:pt x="511" y="112"/>
                    </a:lnTo>
                    <a:lnTo>
                      <a:pt x="521" y="112"/>
                    </a:lnTo>
                    <a:lnTo>
                      <a:pt x="534" y="115"/>
                    </a:lnTo>
                    <a:lnTo>
                      <a:pt x="540" y="118"/>
                    </a:lnTo>
                    <a:lnTo>
                      <a:pt x="541" y="122"/>
                    </a:lnTo>
                    <a:lnTo>
                      <a:pt x="539" y="127"/>
                    </a:lnTo>
                    <a:lnTo>
                      <a:pt x="535" y="132"/>
                    </a:lnTo>
                    <a:lnTo>
                      <a:pt x="534" y="138"/>
                    </a:lnTo>
                    <a:lnTo>
                      <a:pt x="534" y="146"/>
                    </a:lnTo>
                    <a:lnTo>
                      <a:pt x="535" y="158"/>
                    </a:lnTo>
                    <a:lnTo>
                      <a:pt x="537" y="172"/>
                    </a:lnTo>
                    <a:lnTo>
                      <a:pt x="540" y="187"/>
                    </a:lnTo>
                    <a:lnTo>
                      <a:pt x="544" y="200"/>
                    </a:lnTo>
                    <a:lnTo>
                      <a:pt x="549" y="209"/>
                    </a:lnTo>
                    <a:lnTo>
                      <a:pt x="555" y="212"/>
                    </a:lnTo>
                    <a:lnTo>
                      <a:pt x="559" y="211"/>
                    </a:lnTo>
                    <a:lnTo>
                      <a:pt x="559" y="206"/>
                    </a:lnTo>
                    <a:lnTo>
                      <a:pt x="557" y="200"/>
                    </a:lnTo>
                    <a:lnTo>
                      <a:pt x="554" y="192"/>
                    </a:lnTo>
                    <a:lnTo>
                      <a:pt x="551" y="185"/>
                    </a:lnTo>
                    <a:lnTo>
                      <a:pt x="550" y="177"/>
                    </a:lnTo>
                    <a:lnTo>
                      <a:pt x="556" y="165"/>
                    </a:lnTo>
                    <a:lnTo>
                      <a:pt x="556" y="157"/>
                    </a:lnTo>
                    <a:lnTo>
                      <a:pt x="552" y="149"/>
                    </a:lnTo>
                    <a:lnTo>
                      <a:pt x="547" y="143"/>
                    </a:lnTo>
                    <a:lnTo>
                      <a:pt x="544" y="136"/>
                    </a:lnTo>
                    <a:lnTo>
                      <a:pt x="554" y="131"/>
                    </a:lnTo>
                    <a:lnTo>
                      <a:pt x="561" y="122"/>
                    </a:lnTo>
                    <a:lnTo>
                      <a:pt x="565" y="112"/>
                    </a:lnTo>
                    <a:lnTo>
                      <a:pt x="567" y="115"/>
                    </a:lnTo>
                    <a:lnTo>
                      <a:pt x="569" y="122"/>
                    </a:lnTo>
                    <a:lnTo>
                      <a:pt x="570" y="127"/>
                    </a:lnTo>
                    <a:lnTo>
                      <a:pt x="572" y="133"/>
                    </a:lnTo>
                    <a:lnTo>
                      <a:pt x="575" y="136"/>
                    </a:lnTo>
                    <a:lnTo>
                      <a:pt x="579" y="137"/>
                    </a:lnTo>
                    <a:lnTo>
                      <a:pt x="585" y="133"/>
                    </a:lnTo>
                    <a:lnTo>
                      <a:pt x="593" y="124"/>
                    </a:lnTo>
                    <a:lnTo>
                      <a:pt x="606" y="124"/>
                    </a:lnTo>
                    <a:lnTo>
                      <a:pt x="616" y="126"/>
                    </a:lnTo>
                    <a:lnTo>
                      <a:pt x="624" y="127"/>
                    </a:lnTo>
                    <a:lnTo>
                      <a:pt x="629" y="127"/>
                    </a:lnTo>
                    <a:lnTo>
                      <a:pt x="634" y="124"/>
                    </a:lnTo>
                    <a:lnTo>
                      <a:pt x="631" y="119"/>
                    </a:lnTo>
                    <a:lnTo>
                      <a:pt x="630" y="114"/>
                    </a:lnTo>
                    <a:lnTo>
                      <a:pt x="629" y="110"/>
                    </a:lnTo>
                    <a:lnTo>
                      <a:pt x="628" y="108"/>
                    </a:lnTo>
                    <a:lnTo>
                      <a:pt x="630" y="99"/>
                    </a:lnTo>
                    <a:lnTo>
                      <a:pt x="638" y="94"/>
                    </a:lnTo>
                    <a:lnTo>
                      <a:pt x="649" y="90"/>
                    </a:lnTo>
                    <a:lnTo>
                      <a:pt x="660" y="89"/>
                    </a:lnTo>
                    <a:lnTo>
                      <a:pt x="692" y="89"/>
                    </a:lnTo>
                    <a:lnTo>
                      <a:pt x="697" y="87"/>
                    </a:lnTo>
                    <a:lnTo>
                      <a:pt x="702" y="80"/>
                    </a:lnTo>
                    <a:lnTo>
                      <a:pt x="705" y="73"/>
                    </a:lnTo>
                    <a:lnTo>
                      <a:pt x="709" y="66"/>
                    </a:lnTo>
                    <a:lnTo>
                      <a:pt x="725" y="55"/>
                    </a:lnTo>
                    <a:lnTo>
                      <a:pt x="746" y="46"/>
                    </a:lnTo>
                    <a:lnTo>
                      <a:pt x="766" y="41"/>
                    </a:lnTo>
                    <a:lnTo>
                      <a:pt x="783" y="37"/>
                    </a:lnTo>
                    <a:lnTo>
                      <a:pt x="800" y="35"/>
                    </a:lnTo>
                    <a:lnTo>
                      <a:pt x="810" y="32"/>
                    </a:lnTo>
                    <a:lnTo>
                      <a:pt x="810" y="37"/>
                    </a:lnTo>
                    <a:lnTo>
                      <a:pt x="815" y="40"/>
                    </a:lnTo>
                    <a:lnTo>
                      <a:pt x="823" y="40"/>
                    </a:lnTo>
                    <a:lnTo>
                      <a:pt x="832" y="37"/>
                    </a:lnTo>
                    <a:lnTo>
                      <a:pt x="852" y="30"/>
                    </a:lnTo>
                    <a:lnTo>
                      <a:pt x="865" y="24"/>
                    </a:lnTo>
                    <a:lnTo>
                      <a:pt x="871" y="17"/>
                    </a:lnTo>
                    <a:lnTo>
                      <a:pt x="879" y="11"/>
                    </a:lnTo>
                    <a:lnTo>
                      <a:pt x="886" y="6"/>
                    </a:lnTo>
                    <a:lnTo>
                      <a:pt x="895" y="1"/>
                    </a:lnTo>
                    <a:lnTo>
                      <a:pt x="90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81" name="Group 187"/>
            <p:cNvGrpSpPr/>
            <p:nvPr/>
          </p:nvGrpSpPr>
          <p:grpSpPr>
            <a:xfrm>
              <a:off x="3261529" y="2662595"/>
              <a:ext cx="1248362" cy="1136683"/>
              <a:chOff x="5531311" y="1788316"/>
              <a:chExt cx="1946114" cy="1772016"/>
            </a:xfrm>
            <a:grpFill/>
          </p:grpSpPr>
          <p:sp>
            <p:nvSpPr>
              <p:cNvPr id="82" name="Freeform 1364"/>
              <p:cNvSpPr>
                <a:spLocks/>
              </p:cNvSpPr>
              <p:nvPr/>
            </p:nvSpPr>
            <p:spPr bwMode="auto">
              <a:xfrm>
                <a:off x="5531311" y="2942718"/>
                <a:ext cx="103627" cy="126425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37" y="0"/>
                  </a:cxn>
                  <a:cxn ang="0">
                    <a:pos x="44" y="3"/>
                  </a:cxn>
                  <a:cxn ang="0">
                    <a:pos x="47" y="7"/>
                  </a:cxn>
                  <a:cxn ang="0">
                    <a:pos x="49" y="9"/>
                  </a:cxn>
                  <a:cxn ang="0">
                    <a:pos x="50" y="13"/>
                  </a:cxn>
                  <a:cxn ang="0">
                    <a:pos x="50" y="18"/>
                  </a:cxn>
                  <a:cxn ang="0">
                    <a:pos x="48" y="19"/>
                  </a:cxn>
                  <a:cxn ang="0">
                    <a:pos x="47" y="20"/>
                  </a:cxn>
                  <a:cxn ang="0">
                    <a:pos x="45" y="20"/>
                  </a:cxn>
                  <a:cxn ang="0">
                    <a:pos x="43" y="22"/>
                  </a:cxn>
                  <a:cxn ang="0">
                    <a:pos x="43" y="39"/>
                  </a:cxn>
                  <a:cxn ang="0">
                    <a:pos x="44" y="42"/>
                  </a:cxn>
                  <a:cxn ang="0">
                    <a:pos x="44" y="47"/>
                  </a:cxn>
                  <a:cxn ang="0">
                    <a:pos x="43" y="48"/>
                  </a:cxn>
                  <a:cxn ang="0">
                    <a:pos x="38" y="51"/>
                  </a:cxn>
                  <a:cxn ang="0">
                    <a:pos x="32" y="51"/>
                  </a:cxn>
                  <a:cxn ang="0">
                    <a:pos x="28" y="52"/>
                  </a:cxn>
                  <a:cxn ang="0">
                    <a:pos x="25" y="53"/>
                  </a:cxn>
                  <a:cxn ang="0">
                    <a:pos x="22" y="56"/>
                  </a:cxn>
                  <a:cxn ang="0">
                    <a:pos x="18" y="59"/>
                  </a:cxn>
                  <a:cxn ang="0">
                    <a:pos x="14" y="61"/>
                  </a:cxn>
                  <a:cxn ang="0">
                    <a:pos x="10" y="61"/>
                  </a:cxn>
                  <a:cxn ang="0">
                    <a:pos x="3" y="58"/>
                  </a:cxn>
                  <a:cxn ang="0">
                    <a:pos x="2" y="56"/>
                  </a:cxn>
                  <a:cxn ang="0">
                    <a:pos x="0" y="52"/>
                  </a:cxn>
                  <a:cxn ang="0">
                    <a:pos x="2" y="46"/>
                  </a:cxn>
                  <a:cxn ang="0">
                    <a:pos x="5" y="41"/>
                  </a:cxn>
                  <a:cxn ang="0">
                    <a:pos x="9" y="37"/>
                  </a:cxn>
                  <a:cxn ang="0">
                    <a:pos x="12" y="30"/>
                  </a:cxn>
                  <a:cxn ang="0">
                    <a:pos x="7" y="28"/>
                  </a:cxn>
                  <a:cxn ang="0">
                    <a:pos x="5" y="25"/>
                  </a:cxn>
                  <a:cxn ang="0">
                    <a:pos x="4" y="22"/>
                  </a:cxn>
                  <a:cxn ang="0">
                    <a:pos x="4" y="19"/>
                  </a:cxn>
                  <a:cxn ang="0">
                    <a:pos x="5" y="18"/>
                  </a:cxn>
                  <a:cxn ang="0">
                    <a:pos x="10" y="18"/>
                  </a:cxn>
                  <a:cxn ang="0">
                    <a:pos x="20" y="13"/>
                  </a:cxn>
                  <a:cxn ang="0">
                    <a:pos x="18" y="10"/>
                  </a:cxn>
                  <a:cxn ang="0">
                    <a:pos x="18" y="8"/>
                  </a:cxn>
                  <a:cxn ang="0">
                    <a:pos x="19" y="7"/>
                  </a:cxn>
                  <a:cxn ang="0">
                    <a:pos x="20" y="4"/>
                  </a:cxn>
                  <a:cxn ang="0">
                    <a:pos x="24" y="3"/>
                  </a:cxn>
                  <a:cxn ang="0">
                    <a:pos x="27" y="0"/>
                  </a:cxn>
                </a:cxnLst>
                <a:rect l="0" t="0" r="r" b="b"/>
                <a:pathLst>
                  <a:path w="50" h="61">
                    <a:moveTo>
                      <a:pt x="27" y="0"/>
                    </a:moveTo>
                    <a:lnTo>
                      <a:pt x="37" y="0"/>
                    </a:lnTo>
                    <a:lnTo>
                      <a:pt x="44" y="3"/>
                    </a:lnTo>
                    <a:lnTo>
                      <a:pt x="47" y="7"/>
                    </a:lnTo>
                    <a:lnTo>
                      <a:pt x="49" y="9"/>
                    </a:lnTo>
                    <a:lnTo>
                      <a:pt x="50" y="13"/>
                    </a:lnTo>
                    <a:lnTo>
                      <a:pt x="50" y="18"/>
                    </a:lnTo>
                    <a:lnTo>
                      <a:pt x="48" y="19"/>
                    </a:lnTo>
                    <a:lnTo>
                      <a:pt x="47" y="20"/>
                    </a:lnTo>
                    <a:lnTo>
                      <a:pt x="45" y="20"/>
                    </a:lnTo>
                    <a:lnTo>
                      <a:pt x="43" y="22"/>
                    </a:lnTo>
                    <a:lnTo>
                      <a:pt x="43" y="39"/>
                    </a:lnTo>
                    <a:lnTo>
                      <a:pt x="44" y="42"/>
                    </a:lnTo>
                    <a:lnTo>
                      <a:pt x="44" y="47"/>
                    </a:lnTo>
                    <a:lnTo>
                      <a:pt x="43" y="48"/>
                    </a:lnTo>
                    <a:lnTo>
                      <a:pt x="38" y="51"/>
                    </a:lnTo>
                    <a:lnTo>
                      <a:pt x="32" y="51"/>
                    </a:lnTo>
                    <a:lnTo>
                      <a:pt x="28" y="52"/>
                    </a:lnTo>
                    <a:lnTo>
                      <a:pt x="25" y="53"/>
                    </a:lnTo>
                    <a:lnTo>
                      <a:pt x="22" y="56"/>
                    </a:lnTo>
                    <a:lnTo>
                      <a:pt x="18" y="59"/>
                    </a:lnTo>
                    <a:lnTo>
                      <a:pt x="14" y="61"/>
                    </a:lnTo>
                    <a:lnTo>
                      <a:pt x="10" y="61"/>
                    </a:lnTo>
                    <a:lnTo>
                      <a:pt x="3" y="58"/>
                    </a:lnTo>
                    <a:lnTo>
                      <a:pt x="2" y="56"/>
                    </a:lnTo>
                    <a:lnTo>
                      <a:pt x="0" y="52"/>
                    </a:lnTo>
                    <a:lnTo>
                      <a:pt x="2" y="46"/>
                    </a:lnTo>
                    <a:lnTo>
                      <a:pt x="5" y="41"/>
                    </a:lnTo>
                    <a:lnTo>
                      <a:pt x="9" y="37"/>
                    </a:lnTo>
                    <a:lnTo>
                      <a:pt x="12" y="30"/>
                    </a:lnTo>
                    <a:lnTo>
                      <a:pt x="7" y="28"/>
                    </a:lnTo>
                    <a:lnTo>
                      <a:pt x="5" y="25"/>
                    </a:lnTo>
                    <a:lnTo>
                      <a:pt x="4" y="22"/>
                    </a:lnTo>
                    <a:lnTo>
                      <a:pt x="4" y="19"/>
                    </a:lnTo>
                    <a:lnTo>
                      <a:pt x="5" y="18"/>
                    </a:lnTo>
                    <a:lnTo>
                      <a:pt x="10" y="18"/>
                    </a:lnTo>
                    <a:lnTo>
                      <a:pt x="20" y="13"/>
                    </a:lnTo>
                    <a:lnTo>
                      <a:pt x="18" y="10"/>
                    </a:lnTo>
                    <a:lnTo>
                      <a:pt x="18" y="8"/>
                    </a:lnTo>
                    <a:lnTo>
                      <a:pt x="19" y="7"/>
                    </a:lnTo>
                    <a:lnTo>
                      <a:pt x="20" y="4"/>
                    </a:lnTo>
                    <a:lnTo>
                      <a:pt x="24" y="3"/>
                    </a:lnTo>
                    <a:lnTo>
                      <a:pt x="2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1380"/>
              <p:cNvSpPr>
                <a:spLocks/>
              </p:cNvSpPr>
              <p:nvPr/>
            </p:nvSpPr>
            <p:spPr bwMode="auto">
              <a:xfrm>
                <a:off x="6824572" y="1840131"/>
                <a:ext cx="167876" cy="51814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31" y="0"/>
                  </a:cxn>
                  <a:cxn ang="0">
                    <a:pos x="40" y="1"/>
                  </a:cxn>
                  <a:cxn ang="0">
                    <a:pos x="48" y="4"/>
                  </a:cxn>
                  <a:cxn ang="0">
                    <a:pos x="55" y="5"/>
                  </a:cxn>
                  <a:cxn ang="0">
                    <a:pos x="58" y="5"/>
                  </a:cxn>
                  <a:cxn ang="0">
                    <a:pos x="61" y="4"/>
                  </a:cxn>
                  <a:cxn ang="0">
                    <a:pos x="64" y="1"/>
                  </a:cxn>
                  <a:cxn ang="0">
                    <a:pos x="66" y="0"/>
                  </a:cxn>
                  <a:cxn ang="0">
                    <a:pos x="73" y="0"/>
                  </a:cxn>
                  <a:cxn ang="0">
                    <a:pos x="76" y="3"/>
                  </a:cxn>
                  <a:cxn ang="0">
                    <a:pos x="81" y="5"/>
                  </a:cxn>
                  <a:cxn ang="0">
                    <a:pos x="81" y="8"/>
                  </a:cxn>
                  <a:cxn ang="0">
                    <a:pos x="80" y="9"/>
                  </a:cxn>
                  <a:cxn ang="0">
                    <a:pos x="76" y="9"/>
                  </a:cxn>
                  <a:cxn ang="0">
                    <a:pos x="75" y="10"/>
                  </a:cxn>
                  <a:cxn ang="0">
                    <a:pos x="73" y="10"/>
                  </a:cxn>
                  <a:cxn ang="0">
                    <a:pos x="70" y="13"/>
                  </a:cxn>
                  <a:cxn ang="0">
                    <a:pos x="68" y="13"/>
                  </a:cxn>
                  <a:cxn ang="0">
                    <a:pos x="66" y="12"/>
                  </a:cxn>
                  <a:cxn ang="0">
                    <a:pos x="66" y="14"/>
                  </a:cxn>
                  <a:cxn ang="0">
                    <a:pos x="64" y="15"/>
                  </a:cxn>
                  <a:cxn ang="0">
                    <a:pos x="55" y="15"/>
                  </a:cxn>
                  <a:cxn ang="0">
                    <a:pos x="50" y="18"/>
                  </a:cxn>
                  <a:cxn ang="0">
                    <a:pos x="48" y="23"/>
                  </a:cxn>
                  <a:cxn ang="0">
                    <a:pos x="46" y="24"/>
                  </a:cxn>
                  <a:cxn ang="0">
                    <a:pos x="44" y="25"/>
                  </a:cxn>
                  <a:cxn ang="0">
                    <a:pos x="42" y="23"/>
                  </a:cxn>
                  <a:cxn ang="0">
                    <a:pos x="40" y="20"/>
                  </a:cxn>
                  <a:cxn ang="0">
                    <a:pos x="32" y="20"/>
                  </a:cxn>
                  <a:cxn ang="0">
                    <a:pos x="30" y="19"/>
                  </a:cxn>
                  <a:cxn ang="0">
                    <a:pos x="29" y="17"/>
                  </a:cxn>
                  <a:cxn ang="0">
                    <a:pos x="34" y="14"/>
                  </a:cxn>
                  <a:cxn ang="0">
                    <a:pos x="35" y="14"/>
                  </a:cxn>
                  <a:cxn ang="0">
                    <a:pos x="37" y="13"/>
                  </a:cxn>
                  <a:cxn ang="0">
                    <a:pos x="31" y="13"/>
                  </a:cxn>
                  <a:cxn ang="0">
                    <a:pos x="30" y="12"/>
                  </a:cxn>
                  <a:cxn ang="0">
                    <a:pos x="31" y="10"/>
                  </a:cxn>
                  <a:cxn ang="0">
                    <a:pos x="34" y="10"/>
                  </a:cxn>
                  <a:cxn ang="0">
                    <a:pos x="36" y="8"/>
                  </a:cxn>
                  <a:cxn ang="0">
                    <a:pos x="31" y="7"/>
                  </a:cxn>
                  <a:cxn ang="0">
                    <a:pos x="27" y="5"/>
                  </a:cxn>
                  <a:cxn ang="0">
                    <a:pos x="24" y="5"/>
                  </a:cxn>
                  <a:cxn ang="0">
                    <a:pos x="20" y="7"/>
                  </a:cxn>
                  <a:cxn ang="0">
                    <a:pos x="16" y="9"/>
                  </a:cxn>
                  <a:cxn ang="0">
                    <a:pos x="12" y="10"/>
                  </a:cxn>
                  <a:cxn ang="0">
                    <a:pos x="5" y="10"/>
                  </a:cxn>
                  <a:cxn ang="0">
                    <a:pos x="0" y="8"/>
                  </a:cxn>
                  <a:cxn ang="0">
                    <a:pos x="5" y="4"/>
                  </a:cxn>
                  <a:cxn ang="0">
                    <a:pos x="14" y="1"/>
                  </a:cxn>
                  <a:cxn ang="0">
                    <a:pos x="24" y="0"/>
                  </a:cxn>
                </a:cxnLst>
                <a:rect l="0" t="0" r="r" b="b"/>
                <a:pathLst>
                  <a:path w="81" h="25">
                    <a:moveTo>
                      <a:pt x="24" y="0"/>
                    </a:moveTo>
                    <a:lnTo>
                      <a:pt x="31" y="0"/>
                    </a:lnTo>
                    <a:lnTo>
                      <a:pt x="40" y="1"/>
                    </a:lnTo>
                    <a:lnTo>
                      <a:pt x="48" y="4"/>
                    </a:lnTo>
                    <a:lnTo>
                      <a:pt x="55" y="5"/>
                    </a:lnTo>
                    <a:lnTo>
                      <a:pt x="58" y="5"/>
                    </a:lnTo>
                    <a:lnTo>
                      <a:pt x="61" y="4"/>
                    </a:lnTo>
                    <a:lnTo>
                      <a:pt x="64" y="1"/>
                    </a:lnTo>
                    <a:lnTo>
                      <a:pt x="66" y="0"/>
                    </a:lnTo>
                    <a:lnTo>
                      <a:pt x="73" y="0"/>
                    </a:lnTo>
                    <a:lnTo>
                      <a:pt x="76" y="3"/>
                    </a:lnTo>
                    <a:lnTo>
                      <a:pt x="81" y="5"/>
                    </a:lnTo>
                    <a:lnTo>
                      <a:pt x="81" y="8"/>
                    </a:lnTo>
                    <a:lnTo>
                      <a:pt x="80" y="9"/>
                    </a:lnTo>
                    <a:lnTo>
                      <a:pt x="76" y="9"/>
                    </a:lnTo>
                    <a:lnTo>
                      <a:pt x="75" y="10"/>
                    </a:lnTo>
                    <a:lnTo>
                      <a:pt x="73" y="10"/>
                    </a:lnTo>
                    <a:lnTo>
                      <a:pt x="70" y="13"/>
                    </a:lnTo>
                    <a:lnTo>
                      <a:pt x="68" y="13"/>
                    </a:lnTo>
                    <a:lnTo>
                      <a:pt x="66" y="12"/>
                    </a:lnTo>
                    <a:lnTo>
                      <a:pt x="66" y="14"/>
                    </a:lnTo>
                    <a:lnTo>
                      <a:pt x="64" y="15"/>
                    </a:lnTo>
                    <a:lnTo>
                      <a:pt x="55" y="15"/>
                    </a:lnTo>
                    <a:lnTo>
                      <a:pt x="50" y="18"/>
                    </a:lnTo>
                    <a:lnTo>
                      <a:pt x="48" y="23"/>
                    </a:lnTo>
                    <a:lnTo>
                      <a:pt x="46" y="24"/>
                    </a:lnTo>
                    <a:lnTo>
                      <a:pt x="44" y="25"/>
                    </a:lnTo>
                    <a:lnTo>
                      <a:pt x="42" y="23"/>
                    </a:lnTo>
                    <a:lnTo>
                      <a:pt x="40" y="20"/>
                    </a:lnTo>
                    <a:lnTo>
                      <a:pt x="32" y="20"/>
                    </a:lnTo>
                    <a:lnTo>
                      <a:pt x="30" y="19"/>
                    </a:lnTo>
                    <a:lnTo>
                      <a:pt x="29" y="17"/>
                    </a:lnTo>
                    <a:lnTo>
                      <a:pt x="34" y="14"/>
                    </a:lnTo>
                    <a:lnTo>
                      <a:pt x="35" y="14"/>
                    </a:lnTo>
                    <a:lnTo>
                      <a:pt x="37" y="13"/>
                    </a:lnTo>
                    <a:lnTo>
                      <a:pt x="31" y="13"/>
                    </a:lnTo>
                    <a:lnTo>
                      <a:pt x="30" y="12"/>
                    </a:lnTo>
                    <a:lnTo>
                      <a:pt x="31" y="10"/>
                    </a:lnTo>
                    <a:lnTo>
                      <a:pt x="34" y="10"/>
                    </a:lnTo>
                    <a:lnTo>
                      <a:pt x="36" y="8"/>
                    </a:lnTo>
                    <a:lnTo>
                      <a:pt x="31" y="7"/>
                    </a:lnTo>
                    <a:lnTo>
                      <a:pt x="27" y="5"/>
                    </a:lnTo>
                    <a:lnTo>
                      <a:pt x="24" y="5"/>
                    </a:lnTo>
                    <a:lnTo>
                      <a:pt x="20" y="7"/>
                    </a:lnTo>
                    <a:lnTo>
                      <a:pt x="16" y="9"/>
                    </a:lnTo>
                    <a:lnTo>
                      <a:pt x="12" y="10"/>
                    </a:lnTo>
                    <a:lnTo>
                      <a:pt x="5" y="10"/>
                    </a:lnTo>
                    <a:lnTo>
                      <a:pt x="0" y="8"/>
                    </a:lnTo>
                    <a:lnTo>
                      <a:pt x="5" y="4"/>
                    </a:lnTo>
                    <a:lnTo>
                      <a:pt x="14" y="1"/>
                    </a:lnTo>
                    <a:lnTo>
                      <a:pt x="2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84" name="Group 1112"/>
              <p:cNvGrpSpPr/>
              <p:nvPr/>
            </p:nvGrpSpPr>
            <p:grpSpPr>
              <a:xfrm>
                <a:off x="5601781" y="1788316"/>
                <a:ext cx="1875644" cy="1772016"/>
                <a:chOff x="5601779" y="1788317"/>
                <a:chExt cx="1875644" cy="1772016"/>
              </a:xfrm>
              <a:grpFill/>
            </p:grpSpPr>
            <p:sp>
              <p:nvSpPr>
                <p:cNvPr id="86" name="Freeform 1232"/>
                <p:cNvSpPr>
                  <a:spLocks/>
                </p:cNvSpPr>
                <p:nvPr/>
              </p:nvSpPr>
              <p:spPr bwMode="auto">
                <a:xfrm>
                  <a:off x="6339601" y="3545825"/>
                  <a:ext cx="53886" cy="829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" y="0"/>
                    </a:cxn>
                    <a:cxn ang="0">
                      <a:pos x="26" y="2"/>
                    </a:cxn>
                    <a:cxn ang="0">
                      <a:pos x="23" y="4"/>
                    </a:cxn>
                    <a:cxn ang="0">
                      <a:pos x="13" y="4"/>
                    </a:cxn>
                    <a:cxn ang="0">
                      <a:pos x="9" y="2"/>
                    </a:cxn>
                    <a:cxn ang="0">
                      <a:pos x="4" y="1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6" h="4">
                      <a:moveTo>
                        <a:pt x="0" y="0"/>
                      </a:moveTo>
                      <a:lnTo>
                        <a:pt x="14" y="0"/>
                      </a:lnTo>
                      <a:lnTo>
                        <a:pt x="26" y="2"/>
                      </a:lnTo>
                      <a:lnTo>
                        <a:pt x="23" y="4"/>
                      </a:lnTo>
                      <a:lnTo>
                        <a:pt x="13" y="4"/>
                      </a:lnTo>
                      <a:lnTo>
                        <a:pt x="9" y="2"/>
                      </a:lnTo>
                      <a:lnTo>
                        <a:pt x="4" y="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1346"/>
                <p:cNvSpPr>
                  <a:spLocks/>
                </p:cNvSpPr>
                <p:nvPr/>
              </p:nvSpPr>
              <p:spPr bwMode="auto">
                <a:xfrm>
                  <a:off x="7266024" y="1806970"/>
                  <a:ext cx="60104" cy="39379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29" y="14"/>
                    </a:cxn>
                    <a:cxn ang="0">
                      <a:pos x="24" y="15"/>
                    </a:cxn>
                    <a:cxn ang="0">
                      <a:pos x="18" y="16"/>
                    </a:cxn>
                    <a:cxn ang="0">
                      <a:pos x="11" y="19"/>
                    </a:cxn>
                    <a:cxn ang="0">
                      <a:pos x="4" y="19"/>
                    </a:cxn>
                    <a:cxn ang="0">
                      <a:pos x="0" y="15"/>
                    </a:cxn>
                    <a:cxn ang="0">
                      <a:pos x="0" y="12"/>
                    </a:cxn>
                    <a:cxn ang="0">
                      <a:pos x="3" y="7"/>
                    </a:cxn>
                    <a:cxn ang="0">
                      <a:pos x="9" y="4"/>
                    </a:cxn>
                    <a:cxn ang="0">
                      <a:pos x="16" y="1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29" h="19">
                      <a:moveTo>
                        <a:pt x="23" y="0"/>
                      </a:moveTo>
                      <a:lnTo>
                        <a:pt x="29" y="14"/>
                      </a:lnTo>
                      <a:lnTo>
                        <a:pt x="24" y="15"/>
                      </a:lnTo>
                      <a:lnTo>
                        <a:pt x="18" y="16"/>
                      </a:lnTo>
                      <a:lnTo>
                        <a:pt x="11" y="19"/>
                      </a:lnTo>
                      <a:lnTo>
                        <a:pt x="4" y="19"/>
                      </a:lnTo>
                      <a:lnTo>
                        <a:pt x="0" y="15"/>
                      </a:lnTo>
                      <a:lnTo>
                        <a:pt x="0" y="12"/>
                      </a:lnTo>
                      <a:lnTo>
                        <a:pt x="3" y="7"/>
                      </a:lnTo>
                      <a:lnTo>
                        <a:pt x="9" y="4"/>
                      </a:lnTo>
                      <a:lnTo>
                        <a:pt x="16" y="1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1348"/>
                <p:cNvSpPr>
                  <a:spLocks/>
                </p:cNvSpPr>
                <p:nvPr/>
              </p:nvSpPr>
              <p:spPr bwMode="auto">
                <a:xfrm>
                  <a:off x="6542709" y="3535463"/>
                  <a:ext cx="49741" cy="24870"/>
                </a:xfrm>
                <a:custGeom>
                  <a:avLst/>
                  <a:gdLst/>
                  <a:ahLst/>
                  <a:cxnLst>
                    <a:cxn ang="0">
                      <a:pos x="24" y="0"/>
                    </a:cxn>
                    <a:cxn ang="0">
                      <a:pos x="23" y="2"/>
                    </a:cxn>
                    <a:cxn ang="0">
                      <a:pos x="22" y="2"/>
                    </a:cxn>
                    <a:cxn ang="0">
                      <a:pos x="20" y="4"/>
                    </a:cxn>
                    <a:cxn ang="0">
                      <a:pos x="18" y="4"/>
                    </a:cxn>
                    <a:cxn ang="0">
                      <a:pos x="18" y="7"/>
                    </a:cxn>
                    <a:cxn ang="0">
                      <a:pos x="15" y="9"/>
                    </a:cxn>
                    <a:cxn ang="0">
                      <a:pos x="13" y="11"/>
                    </a:cxn>
                    <a:cxn ang="0">
                      <a:pos x="9" y="12"/>
                    </a:cxn>
                    <a:cxn ang="0">
                      <a:pos x="5" y="12"/>
                    </a:cxn>
                    <a:cxn ang="0">
                      <a:pos x="3" y="10"/>
                    </a:cxn>
                    <a:cxn ang="0">
                      <a:pos x="2" y="10"/>
                    </a:cxn>
                    <a:cxn ang="0">
                      <a:pos x="0" y="9"/>
                    </a:cxn>
                    <a:cxn ang="0">
                      <a:pos x="12" y="4"/>
                    </a:cxn>
                    <a:cxn ang="0">
                      <a:pos x="24" y="0"/>
                    </a:cxn>
                  </a:cxnLst>
                  <a:rect l="0" t="0" r="r" b="b"/>
                  <a:pathLst>
                    <a:path w="24" h="12">
                      <a:moveTo>
                        <a:pt x="24" y="0"/>
                      </a:moveTo>
                      <a:lnTo>
                        <a:pt x="23" y="2"/>
                      </a:lnTo>
                      <a:lnTo>
                        <a:pt x="22" y="2"/>
                      </a:lnTo>
                      <a:lnTo>
                        <a:pt x="20" y="4"/>
                      </a:lnTo>
                      <a:lnTo>
                        <a:pt x="18" y="4"/>
                      </a:lnTo>
                      <a:lnTo>
                        <a:pt x="18" y="7"/>
                      </a:lnTo>
                      <a:lnTo>
                        <a:pt x="15" y="9"/>
                      </a:lnTo>
                      <a:lnTo>
                        <a:pt x="13" y="11"/>
                      </a:lnTo>
                      <a:lnTo>
                        <a:pt x="9" y="12"/>
                      </a:lnTo>
                      <a:lnTo>
                        <a:pt x="5" y="12"/>
                      </a:lnTo>
                      <a:lnTo>
                        <a:pt x="3" y="10"/>
                      </a:lnTo>
                      <a:lnTo>
                        <a:pt x="2" y="10"/>
                      </a:lnTo>
                      <a:lnTo>
                        <a:pt x="0" y="9"/>
                      </a:lnTo>
                      <a:lnTo>
                        <a:pt x="12" y="4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1350"/>
                <p:cNvSpPr>
                  <a:spLocks/>
                </p:cNvSpPr>
                <p:nvPr/>
              </p:nvSpPr>
              <p:spPr bwMode="auto">
                <a:xfrm>
                  <a:off x="7442189" y="2219404"/>
                  <a:ext cx="35234" cy="24870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9" y="0"/>
                    </a:cxn>
                    <a:cxn ang="0">
                      <a:pos x="13" y="3"/>
                    </a:cxn>
                    <a:cxn ang="0">
                      <a:pos x="14" y="6"/>
                    </a:cxn>
                    <a:cxn ang="0">
                      <a:pos x="17" y="8"/>
                    </a:cxn>
                    <a:cxn ang="0">
                      <a:pos x="14" y="10"/>
                    </a:cxn>
                    <a:cxn ang="0">
                      <a:pos x="12" y="10"/>
                    </a:cxn>
                    <a:cxn ang="0">
                      <a:pos x="4" y="12"/>
                    </a:cxn>
                    <a:cxn ang="0">
                      <a:pos x="0" y="12"/>
                    </a:cxn>
                    <a:cxn ang="0">
                      <a:pos x="0" y="6"/>
                    </a:cxn>
                    <a:cxn ang="0">
                      <a:pos x="2" y="2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17" h="12">
                      <a:moveTo>
                        <a:pt x="7" y="0"/>
                      </a:moveTo>
                      <a:lnTo>
                        <a:pt x="9" y="0"/>
                      </a:lnTo>
                      <a:lnTo>
                        <a:pt x="13" y="3"/>
                      </a:lnTo>
                      <a:lnTo>
                        <a:pt x="14" y="6"/>
                      </a:lnTo>
                      <a:lnTo>
                        <a:pt x="17" y="8"/>
                      </a:lnTo>
                      <a:lnTo>
                        <a:pt x="14" y="10"/>
                      </a:lnTo>
                      <a:lnTo>
                        <a:pt x="12" y="10"/>
                      </a:lnTo>
                      <a:lnTo>
                        <a:pt x="4" y="12"/>
                      </a:lnTo>
                      <a:lnTo>
                        <a:pt x="0" y="12"/>
                      </a:lnTo>
                      <a:lnTo>
                        <a:pt x="0" y="6"/>
                      </a:lnTo>
                      <a:lnTo>
                        <a:pt x="2" y="2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1354"/>
                <p:cNvSpPr>
                  <a:spLocks/>
                </p:cNvSpPr>
                <p:nvPr/>
              </p:nvSpPr>
              <p:spPr bwMode="auto">
                <a:xfrm>
                  <a:off x="6975869" y="3203858"/>
                  <a:ext cx="14508" cy="2073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7" y="0"/>
                    </a:cxn>
                    <a:cxn ang="0">
                      <a:pos x="3" y="1"/>
                    </a:cxn>
                    <a:cxn ang="0">
                      <a:pos x="0" y="1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7" h="1">
                      <a:moveTo>
                        <a:pt x="1" y="0"/>
                      </a:moveTo>
                      <a:lnTo>
                        <a:pt x="7" y="0"/>
                      </a:lnTo>
                      <a:lnTo>
                        <a:pt x="3" y="1"/>
                      </a:lnTo>
                      <a:lnTo>
                        <a:pt x="0" y="1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1355"/>
                <p:cNvSpPr>
                  <a:spLocks/>
                </p:cNvSpPr>
                <p:nvPr/>
              </p:nvSpPr>
              <p:spPr bwMode="auto">
                <a:xfrm>
                  <a:off x="7110583" y="2437020"/>
                  <a:ext cx="18653" cy="10363"/>
                </a:xfrm>
                <a:custGeom>
                  <a:avLst/>
                  <a:gdLst/>
                  <a:ahLst/>
                  <a:cxnLst>
                    <a:cxn ang="0">
                      <a:pos x="9" y="0"/>
                    </a:cxn>
                    <a:cxn ang="0">
                      <a:pos x="6" y="5"/>
                    </a:cxn>
                    <a:cxn ang="0">
                      <a:pos x="4" y="5"/>
                    </a:cxn>
                    <a:cxn ang="0">
                      <a:pos x="2" y="4"/>
                    </a:cxn>
                    <a:cxn ang="0">
                      <a:pos x="0" y="4"/>
                    </a:cxn>
                    <a:cxn ang="0">
                      <a:pos x="5" y="2"/>
                    </a:cxn>
                    <a:cxn ang="0">
                      <a:pos x="9" y="0"/>
                    </a:cxn>
                  </a:cxnLst>
                  <a:rect l="0" t="0" r="r" b="b"/>
                  <a:pathLst>
                    <a:path w="9" h="5">
                      <a:moveTo>
                        <a:pt x="9" y="0"/>
                      </a:moveTo>
                      <a:lnTo>
                        <a:pt x="6" y="5"/>
                      </a:lnTo>
                      <a:lnTo>
                        <a:pt x="4" y="5"/>
                      </a:lnTo>
                      <a:lnTo>
                        <a:pt x="2" y="4"/>
                      </a:lnTo>
                      <a:lnTo>
                        <a:pt x="0" y="4"/>
                      </a:lnTo>
                      <a:lnTo>
                        <a:pt x="5" y="2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2" name="Freeform 1356"/>
                <p:cNvSpPr>
                  <a:spLocks/>
                </p:cNvSpPr>
                <p:nvPr/>
              </p:nvSpPr>
              <p:spPr bwMode="auto">
                <a:xfrm>
                  <a:off x="7160324" y="2426657"/>
                  <a:ext cx="26944" cy="35234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7" y="0"/>
                    </a:cxn>
                    <a:cxn ang="0">
                      <a:pos x="10" y="1"/>
                    </a:cxn>
                    <a:cxn ang="0">
                      <a:pos x="11" y="4"/>
                    </a:cxn>
                    <a:cxn ang="0">
                      <a:pos x="13" y="5"/>
                    </a:cxn>
                    <a:cxn ang="0">
                      <a:pos x="8" y="7"/>
                    </a:cxn>
                    <a:cxn ang="0">
                      <a:pos x="8" y="9"/>
                    </a:cxn>
                    <a:cxn ang="0">
                      <a:pos x="10" y="10"/>
                    </a:cxn>
                    <a:cxn ang="0">
                      <a:pos x="10" y="13"/>
                    </a:cxn>
                    <a:cxn ang="0">
                      <a:pos x="7" y="15"/>
                    </a:cxn>
                    <a:cxn ang="0">
                      <a:pos x="5" y="17"/>
                    </a:cxn>
                    <a:cxn ang="0">
                      <a:pos x="2" y="15"/>
                    </a:cxn>
                    <a:cxn ang="0">
                      <a:pos x="0" y="13"/>
                    </a:cxn>
                    <a:cxn ang="0">
                      <a:pos x="0" y="10"/>
                    </a:cxn>
                    <a:cxn ang="0">
                      <a:pos x="1" y="8"/>
                    </a:cxn>
                    <a:cxn ang="0">
                      <a:pos x="3" y="5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3" h="17">
                      <a:moveTo>
                        <a:pt x="1" y="0"/>
                      </a:moveTo>
                      <a:lnTo>
                        <a:pt x="7" y="0"/>
                      </a:lnTo>
                      <a:lnTo>
                        <a:pt x="10" y="1"/>
                      </a:lnTo>
                      <a:lnTo>
                        <a:pt x="11" y="4"/>
                      </a:lnTo>
                      <a:lnTo>
                        <a:pt x="13" y="5"/>
                      </a:lnTo>
                      <a:lnTo>
                        <a:pt x="8" y="7"/>
                      </a:lnTo>
                      <a:lnTo>
                        <a:pt x="8" y="9"/>
                      </a:lnTo>
                      <a:lnTo>
                        <a:pt x="10" y="10"/>
                      </a:lnTo>
                      <a:lnTo>
                        <a:pt x="10" y="13"/>
                      </a:lnTo>
                      <a:lnTo>
                        <a:pt x="7" y="15"/>
                      </a:lnTo>
                      <a:lnTo>
                        <a:pt x="5" y="17"/>
                      </a:lnTo>
                      <a:lnTo>
                        <a:pt x="2" y="15"/>
                      </a:lnTo>
                      <a:lnTo>
                        <a:pt x="0" y="13"/>
                      </a:lnTo>
                      <a:lnTo>
                        <a:pt x="0" y="10"/>
                      </a:lnTo>
                      <a:lnTo>
                        <a:pt x="1" y="8"/>
                      </a:lnTo>
                      <a:lnTo>
                        <a:pt x="3" y="5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3" name="Rectangle 1357"/>
                <p:cNvSpPr>
                  <a:spLocks noChangeArrowheads="1"/>
                </p:cNvSpPr>
                <p:nvPr/>
              </p:nvSpPr>
              <p:spPr bwMode="auto">
                <a:xfrm>
                  <a:off x="7002812" y="3201784"/>
                  <a:ext cx="10363" cy="2073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4" name="Freeform 1359"/>
                <p:cNvSpPr>
                  <a:spLocks/>
                </p:cNvSpPr>
                <p:nvPr/>
              </p:nvSpPr>
              <p:spPr bwMode="auto">
                <a:xfrm>
                  <a:off x="7029755" y="3205930"/>
                  <a:ext cx="12435" cy="829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4" y="0"/>
                    </a:cxn>
                    <a:cxn ang="0">
                      <a:pos x="6" y="3"/>
                    </a:cxn>
                    <a:cxn ang="0">
                      <a:pos x="6" y="4"/>
                    </a:cxn>
                    <a:cxn ang="0">
                      <a:pos x="4" y="3"/>
                    </a:cxn>
                    <a:cxn ang="0">
                      <a:pos x="0" y="2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6" h="4">
                      <a:moveTo>
                        <a:pt x="1" y="0"/>
                      </a:moveTo>
                      <a:lnTo>
                        <a:pt x="4" y="0"/>
                      </a:lnTo>
                      <a:lnTo>
                        <a:pt x="6" y="3"/>
                      </a:lnTo>
                      <a:lnTo>
                        <a:pt x="6" y="4"/>
                      </a:lnTo>
                      <a:lnTo>
                        <a:pt x="4" y="3"/>
                      </a:lnTo>
                      <a:lnTo>
                        <a:pt x="0" y="2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5" name="Freeform 1360"/>
                <p:cNvSpPr>
                  <a:spLocks/>
                </p:cNvSpPr>
                <p:nvPr/>
              </p:nvSpPr>
              <p:spPr bwMode="auto">
                <a:xfrm>
                  <a:off x="6020431" y="1889872"/>
                  <a:ext cx="335750" cy="184456"/>
                </a:xfrm>
                <a:custGeom>
                  <a:avLst/>
                  <a:gdLst/>
                  <a:ahLst/>
                  <a:cxnLst>
                    <a:cxn ang="0">
                      <a:pos x="80" y="4"/>
                    </a:cxn>
                    <a:cxn ang="0">
                      <a:pos x="82" y="16"/>
                    </a:cxn>
                    <a:cxn ang="0">
                      <a:pos x="87" y="11"/>
                    </a:cxn>
                    <a:cxn ang="0">
                      <a:pos x="94" y="15"/>
                    </a:cxn>
                    <a:cxn ang="0">
                      <a:pos x="93" y="21"/>
                    </a:cxn>
                    <a:cxn ang="0">
                      <a:pos x="111" y="27"/>
                    </a:cxn>
                    <a:cxn ang="0">
                      <a:pos x="131" y="39"/>
                    </a:cxn>
                    <a:cxn ang="0">
                      <a:pos x="134" y="43"/>
                    </a:cxn>
                    <a:cxn ang="0">
                      <a:pos x="147" y="49"/>
                    </a:cxn>
                    <a:cxn ang="0">
                      <a:pos x="157" y="57"/>
                    </a:cxn>
                    <a:cxn ang="0">
                      <a:pos x="162" y="59"/>
                    </a:cxn>
                    <a:cxn ang="0">
                      <a:pos x="136" y="68"/>
                    </a:cxn>
                    <a:cxn ang="0">
                      <a:pos x="118" y="66"/>
                    </a:cxn>
                    <a:cxn ang="0">
                      <a:pos x="122" y="58"/>
                    </a:cxn>
                    <a:cxn ang="0">
                      <a:pos x="122" y="53"/>
                    </a:cxn>
                    <a:cxn ang="0">
                      <a:pos x="116" y="43"/>
                    </a:cxn>
                    <a:cxn ang="0">
                      <a:pos x="118" y="40"/>
                    </a:cxn>
                    <a:cxn ang="0">
                      <a:pos x="104" y="38"/>
                    </a:cxn>
                    <a:cxn ang="0">
                      <a:pos x="92" y="58"/>
                    </a:cxn>
                    <a:cxn ang="0">
                      <a:pos x="88" y="66"/>
                    </a:cxn>
                    <a:cxn ang="0">
                      <a:pos x="83" y="68"/>
                    </a:cxn>
                    <a:cxn ang="0">
                      <a:pos x="72" y="89"/>
                    </a:cxn>
                    <a:cxn ang="0">
                      <a:pos x="43" y="72"/>
                    </a:cxn>
                    <a:cxn ang="0">
                      <a:pos x="58" y="63"/>
                    </a:cxn>
                    <a:cxn ang="0">
                      <a:pos x="68" y="62"/>
                    </a:cxn>
                    <a:cxn ang="0">
                      <a:pos x="59" y="59"/>
                    </a:cxn>
                    <a:cxn ang="0">
                      <a:pos x="38" y="60"/>
                    </a:cxn>
                    <a:cxn ang="0">
                      <a:pos x="34" y="54"/>
                    </a:cxn>
                    <a:cxn ang="0">
                      <a:pos x="47" y="50"/>
                    </a:cxn>
                    <a:cxn ang="0">
                      <a:pos x="67" y="40"/>
                    </a:cxn>
                    <a:cxn ang="0">
                      <a:pos x="52" y="38"/>
                    </a:cxn>
                    <a:cxn ang="0">
                      <a:pos x="44" y="39"/>
                    </a:cxn>
                    <a:cxn ang="0">
                      <a:pos x="40" y="45"/>
                    </a:cxn>
                    <a:cxn ang="0">
                      <a:pos x="26" y="45"/>
                    </a:cxn>
                    <a:cxn ang="0">
                      <a:pos x="21" y="38"/>
                    </a:cxn>
                    <a:cxn ang="0">
                      <a:pos x="14" y="27"/>
                    </a:cxn>
                    <a:cxn ang="0">
                      <a:pos x="6" y="23"/>
                    </a:cxn>
                    <a:cxn ang="0">
                      <a:pos x="0" y="15"/>
                    </a:cxn>
                    <a:cxn ang="0">
                      <a:pos x="5" y="9"/>
                    </a:cxn>
                    <a:cxn ang="0">
                      <a:pos x="23" y="5"/>
                    </a:cxn>
                    <a:cxn ang="0">
                      <a:pos x="30" y="13"/>
                    </a:cxn>
                    <a:cxn ang="0">
                      <a:pos x="39" y="18"/>
                    </a:cxn>
                    <a:cxn ang="0">
                      <a:pos x="38" y="13"/>
                    </a:cxn>
                    <a:cxn ang="0">
                      <a:pos x="49" y="6"/>
                    </a:cxn>
                    <a:cxn ang="0">
                      <a:pos x="55" y="16"/>
                    </a:cxn>
                    <a:cxn ang="0">
                      <a:pos x="63" y="24"/>
                    </a:cxn>
                    <a:cxn ang="0">
                      <a:pos x="58" y="11"/>
                    </a:cxn>
                    <a:cxn ang="0">
                      <a:pos x="62" y="0"/>
                    </a:cxn>
                  </a:cxnLst>
                  <a:rect l="0" t="0" r="r" b="b"/>
                  <a:pathLst>
                    <a:path w="162" h="89">
                      <a:moveTo>
                        <a:pt x="62" y="0"/>
                      </a:moveTo>
                      <a:lnTo>
                        <a:pt x="69" y="0"/>
                      </a:lnTo>
                      <a:lnTo>
                        <a:pt x="80" y="4"/>
                      </a:lnTo>
                      <a:lnTo>
                        <a:pt x="83" y="9"/>
                      </a:lnTo>
                      <a:lnTo>
                        <a:pt x="83" y="13"/>
                      </a:lnTo>
                      <a:lnTo>
                        <a:pt x="82" y="16"/>
                      </a:lnTo>
                      <a:lnTo>
                        <a:pt x="83" y="15"/>
                      </a:lnTo>
                      <a:lnTo>
                        <a:pt x="85" y="14"/>
                      </a:lnTo>
                      <a:lnTo>
                        <a:pt x="87" y="11"/>
                      </a:lnTo>
                      <a:lnTo>
                        <a:pt x="92" y="11"/>
                      </a:lnTo>
                      <a:lnTo>
                        <a:pt x="93" y="13"/>
                      </a:lnTo>
                      <a:lnTo>
                        <a:pt x="94" y="15"/>
                      </a:lnTo>
                      <a:lnTo>
                        <a:pt x="94" y="18"/>
                      </a:lnTo>
                      <a:lnTo>
                        <a:pt x="93" y="19"/>
                      </a:lnTo>
                      <a:lnTo>
                        <a:pt x="93" y="21"/>
                      </a:lnTo>
                      <a:lnTo>
                        <a:pt x="98" y="21"/>
                      </a:lnTo>
                      <a:lnTo>
                        <a:pt x="103" y="23"/>
                      </a:lnTo>
                      <a:lnTo>
                        <a:pt x="111" y="27"/>
                      </a:lnTo>
                      <a:lnTo>
                        <a:pt x="119" y="30"/>
                      </a:lnTo>
                      <a:lnTo>
                        <a:pt x="126" y="35"/>
                      </a:lnTo>
                      <a:lnTo>
                        <a:pt x="131" y="39"/>
                      </a:lnTo>
                      <a:lnTo>
                        <a:pt x="133" y="39"/>
                      </a:lnTo>
                      <a:lnTo>
                        <a:pt x="134" y="40"/>
                      </a:lnTo>
                      <a:lnTo>
                        <a:pt x="134" y="43"/>
                      </a:lnTo>
                      <a:lnTo>
                        <a:pt x="133" y="45"/>
                      </a:lnTo>
                      <a:lnTo>
                        <a:pt x="147" y="45"/>
                      </a:lnTo>
                      <a:lnTo>
                        <a:pt x="147" y="49"/>
                      </a:lnTo>
                      <a:lnTo>
                        <a:pt x="148" y="52"/>
                      </a:lnTo>
                      <a:lnTo>
                        <a:pt x="149" y="53"/>
                      </a:lnTo>
                      <a:lnTo>
                        <a:pt x="157" y="57"/>
                      </a:lnTo>
                      <a:lnTo>
                        <a:pt x="158" y="57"/>
                      </a:lnTo>
                      <a:lnTo>
                        <a:pt x="161" y="58"/>
                      </a:lnTo>
                      <a:lnTo>
                        <a:pt x="162" y="59"/>
                      </a:lnTo>
                      <a:lnTo>
                        <a:pt x="144" y="69"/>
                      </a:lnTo>
                      <a:lnTo>
                        <a:pt x="136" y="73"/>
                      </a:lnTo>
                      <a:lnTo>
                        <a:pt x="136" y="68"/>
                      </a:lnTo>
                      <a:lnTo>
                        <a:pt x="137" y="67"/>
                      </a:lnTo>
                      <a:lnTo>
                        <a:pt x="133" y="66"/>
                      </a:lnTo>
                      <a:lnTo>
                        <a:pt x="118" y="66"/>
                      </a:lnTo>
                      <a:lnTo>
                        <a:pt x="121" y="60"/>
                      </a:lnTo>
                      <a:lnTo>
                        <a:pt x="122" y="59"/>
                      </a:lnTo>
                      <a:lnTo>
                        <a:pt x="122" y="58"/>
                      </a:lnTo>
                      <a:lnTo>
                        <a:pt x="123" y="57"/>
                      </a:lnTo>
                      <a:lnTo>
                        <a:pt x="124" y="54"/>
                      </a:lnTo>
                      <a:lnTo>
                        <a:pt x="122" y="53"/>
                      </a:lnTo>
                      <a:lnTo>
                        <a:pt x="121" y="50"/>
                      </a:lnTo>
                      <a:lnTo>
                        <a:pt x="118" y="48"/>
                      </a:lnTo>
                      <a:lnTo>
                        <a:pt x="116" y="43"/>
                      </a:lnTo>
                      <a:lnTo>
                        <a:pt x="118" y="42"/>
                      </a:lnTo>
                      <a:lnTo>
                        <a:pt x="122" y="42"/>
                      </a:lnTo>
                      <a:lnTo>
                        <a:pt x="118" y="40"/>
                      </a:lnTo>
                      <a:lnTo>
                        <a:pt x="116" y="39"/>
                      </a:lnTo>
                      <a:lnTo>
                        <a:pt x="112" y="35"/>
                      </a:lnTo>
                      <a:lnTo>
                        <a:pt x="104" y="38"/>
                      </a:lnTo>
                      <a:lnTo>
                        <a:pt x="99" y="43"/>
                      </a:lnTo>
                      <a:lnTo>
                        <a:pt x="94" y="49"/>
                      </a:lnTo>
                      <a:lnTo>
                        <a:pt x="92" y="58"/>
                      </a:lnTo>
                      <a:lnTo>
                        <a:pt x="89" y="64"/>
                      </a:lnTo>
                      <a:lnTo>
                        <a:pt x="89" y="66"/>
                      </a:lnTo>
                      <a:lnTo>
                        <a:pt x="88" y="66"/>
                      </a:lnTo>
                      <a:lnTo>
                        <a:pt x="87" y="67"/>
                      </a:lnTo>
                      <a:lnTo>
                        <a:pt x="84" y="67"/>
                      </a:lnTo>
                      <a:lnTo>
                        <a:pt x="83" y="68"/>
                      </a:lnTo>
                      <a:lnTo>
                        <a:pt x="78" y="74"/>
                      </a:lnTo>
                      <a:lnTo>
                        <a:pt x="75" y="83"/>
                      </a:lnTo>
                      <a:lnTo>
                        <a:pt x="72" y="89"/>
                      </a:lnTo>
                      <a:lnTo>
                        <a:pt x="57" y="82"/>
                      </a:lnTo>
                      <a:lnTo>
                        <a:pt x="48" y="77"/>
                      </a:lnTo>
                      <a:lnTo>
                        <a:pt x="43" y="72"/>
                      </a:lnTo>
                      <a:lnTo>
                        <a:pt x="40" y="64"/>
                      </a:lnTo>
                      <a:lnTo>
                        <a:pt x="55" y="64"/>
                      </a:lnTo>
                      <a:lnTo>
                        <a:pt x="58" y="63"/>
                      </a:lnTo>
                      <a:lnTo>
                        <a:pt x="62" y="63"/>
                      </a:lnTo>
                      <a:lnTo>
                        <a:pt x="64" y="62"/>
                      </a:lnTo>
                      <a:lnTo>
                        <a:pt x="68" y="62"/>
                      </a:lnTo>
                      <a:lnTo>
                        <a:pt x="65" y="60"/>
                      </a:lnTo>
                      <a:lnTo>
                        <a:pt x="63" y="60"/>
                      </a:lnTo>
                      <a:lnTo>
                        <a:pt x="59" y="59"/>
                      </a:lnTo>
                      <a:lnTo>
                        <a:pt x="45" y="59"/>
                      </a:lnTo>
                      <a:lnTo>
                        <a:pt x="43" y="60"/>
                      </a:lnTo>
                      <a:lnTo>
                        <a:pt x="38" y="60"/>
                      </a:lnTo>
                      <a:lnTo>
                        <a:pt x="35" y="59"/>
                      </a:lnTo>
                      <a:lnTo>
                        <a:pt x="34" y="57"/>
                      </a:lnTo>
                      <a:lnTo>
                        <a:pt x="34" y="54"/>
                      </a:lnTo>
                      <a:lnTo>
                        <a:pt x="37" y="52"/>
                      </a:lnTo>
                      <a:lnTo>
                        <a:pt x="39" y="50"/>
                      </a:lnTo>
                      <a:lnTo>
                        <a:pt x="47" y="50"/>
                      </a:lnTo>
                      <a:lnTo>
                        <a:pt x="53" y="47"/>
                      </a:lnTo>
                      <a:lnTo>
                        <a:pt x="60" y="44"/>
                      </a:lnTo>
                      <a:lnTo>
                        <a:pt x="67" y="40"/>
                      </a:lnTo>
                      <a:lnTo>
                        <a:pt x="55" y="40"/>
                      </a:lnTo>
                      <a:lnTo>
                        <a:pt x="54" y="39"/>
                      </a:lnTo>
                      <a:lnTo>
                        <a:pt x="52" y="38"/>
                      </a:lnTo>
                      <a:lnTo>
                        <a:pt x="50" y="37"/>
                      </a:lnTo>
                      <a:lnTo>
                        <a:pt x="47" y="37"/>
                      </a:lnTo>
                      <a:lnTo>
                        <a:pt x="44" y="39"/>
                      </a:lnTo>
                      <a:lnTo>
                        <a:pt x="43" y="42"/>
                      </a:lnTo>
                      <a:lnTo>
                        <a:pt x="42" y="43"/>
                      </a:lnTo>
                      <a:lnTo>
                        <a:pt x="40" y="45"/>
                      </a:lnTo>
                      <a:lnTo>
                        <a:pt x="38" y="47"/>
                      </a:lnTo>
                      <a:lnTo>
                        <a:pt x="30" y="47"/>
                      </a:lnTo>
                      <a:lnTo>
                        <a:pt x="26" y="45"/>
                      </a:lnTo>
                      <a:lnTo>
                        <a:pt x="21" y="40"/>
                      </a:lnTo>
                      <a:lnTo>
                        <a:pt x="25" y="40"/>
                      </a:lnTo>
                      <a:lnTo>
                        <a:pt x="21" y="38"/>
                      </a:lnTo>
                      <a:lnTo>
                        <a:pt x="19" y="37"/>
                      </a:lnTo>
                      <a:lnTo>
                        <a:pt x="14" y="32"/>
                      </a:lnTo>
                      <a:lnTo>
                        <a:pt x="14" y="27"/>
                      </a:lnTo>
                      <a:lnTo>
                        <a:pt x="11" y="25"/>
                      </a:lnTo>
                      <a:lnTo>
                        <a:pt x="8" y="25"/>
                      </a:lnTo>
                      <a:lnTo>
                        <a:pt x="6" y="23"/>
                      </a:lnTo>
                      <a:lnTo>
                        <a:pt x="3" y="19"/>
                      </a:lnTo>
                      <a:lnTo>
                        <a:pt x="1" y="16"/>
                      </a:lnTo>
                      <a:lnTo>
                        <a:pt x="0" y="15"/>
                      </a:lnTo>
                      <a:lnTo>
                        <a:pt x="1" y="14"/>
                      </a:lnTo>
                      <a:lnTo>
                        <a:pt x="3" y="11"/>
                      </a:lnTo>
                      <a:lnTo>
                        <a:pt x="5" y="9"/>
                      </a:lnTo>
                      <a:lnTo>
                        <a:pt x="9" y="8"/>
                      </a:lnTo>
                      <a:lnTo>
                        <a:pt x="11" y="5"/>
                      </a:lnTo>
                      <a:lnTo>
                        <a:pt x="23" y="5"/>
                      </a:lnTo>
                      <a:lnTo>
                        <a:pt x="34" y="6"/>
                      </a:lnTo>
                      <a:lnTo>
                        <a:pt x="33" y="9"/>
                      </a:lnTo>
                      <a:lnTo>
                        <a:pt x="30" y="13"/>
                      </a:lnTo>
                      <a:lnTo>
                        <a:pt x="35" y="15"/>
                      </a:lnTo>
                      <a:lnTo>
                        <a:pt x="37" y="16"/>
                      </a:lnTo>
                      <a:lnTo>
                        <a:pt x="39" y="18"/>
                      </a:lnTo>
                      <a:lnTo>
                        <a:pt x="39" y="16"/>
                      </a:lnTo>
                      <a:lnTo>
                        <a:pt x="38" y="15"/>
                      </a:lnTo>
                      <a:lnTo>
                        <a:pt x="38" y="13"/>
                      </a:lnTo>
                      <a:lnTo>
                        <a:pt x="39" y="10"/>
                      </a:lnTo>
                      <a:lnTo>
                        <a:pt x="43" y="6"/>
                      </a:lnTo>
                      <a:lnTo>
                        <a:pt x="49" y="6"/>
                      </a:lnTo>
                      <a:lnTo>
                        <a:pt x="50" y="9"/>
                      </a:lnTo>
                      <a:lnTo>
                        <a:pt x="53" y="11"/>
                      </a:lnTo>
                      <a:lnTo>
                        <a:pt x="55" y="16"/>
                      </a:lnTo>
                      <a:lnTo>
                        <a:pt x="58" y="20"/>
                      </a:lnTo>
                      <a:lnTo>
                        <a:pt x="59" y="23"/>
                      </a:lnTo>
                      <a:lnTo>
                        <a:pt x="63" y="24"/>
                      </a:lnTo>
                      <a:lnTo>
                        <a:pt x="62" y="20"/>
                      </a:lnTo>
                      <a:lnTo>
                        <a:pt x="59" y="15"/>
                      </a:lnTo>
                      <a:lnTo>
                        <a:pt x="58" y="11"/>
                      </a:lnTo>
                      <a:lnTo>
                        <a:pt x="58" y="4"/>
                      </a:lnTo>
                      <a:lnTo>
                        <a:pt x="59" y="1"/>
                      </a:lnTo>
                      <a:lnTo>
                        <a:pt x="6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6" name="Freeform 1361"/>
                <p:cNvSpPr>
                  <a:spLocks/>
                </p:cNvSpPr>
                <p:nvPr/>
              </p:nvSpPr>
              <p:spPr bwMode="auto">
                <a:xfrm>
                  <a:off x="6194524" y="1860856"/>
                  <a:ext cx="221762" cy="80829"/>
                </a:xfrm>
                <a:custGeom>
                  <a:avLst/>
                  <a:gdLst/>
                  <a:ahLst/>
                  <a:cxnLst>
                    <a:cxn ang="0">
                      <a:pos x="58" y="0"/>
                    </a:cxn>
                    <a:cxn ang="0">
                      <a:pos x="63" y="0"/>
                    </a:cxn>
                    <a:cxn ang="0">
                      <a:pos x="63" y="10"/>
                    </a:cxn>
                    <a:cxn ang="0">
                      <a:pos x="65" y="10"/>
                    </a:cxn>
                    <a:cxn ang="0">
                      <a:pos x="67" y="9"/>
                    </a:cxn>
                    <a:cxn ang="0">
                      <a:pos x="69" y="8"/>
                    </a:cxn>
                    <a:cxn ang="0">
                      <a:pos x="70" y="7"/>
                    </a:cxn>
                    <a:cxn ang="0">
                      <a:pos x="88" y="7"/>
                    </a:cxn>
                    <a:cxn ang="0">
                      <a:pos x="93" y="8"/>
                    </a:cxn>
                    <a:cxn ang="0">
                      <a:pos x="97" y="9"/>
                    </a:cxn>
                    <a:cxn ang="0">
                      <a:pos x="102" y="12"/>
                    </a:cxn>
                    <a:cxn ang="0">
                      <a:pos x="104" y="15"/>
                    </a:cxn>
                    <a:cxn ang="0">
                      <a:pos x="107" y="18"/>
                    </a:cxn>
                    <a:cxn ang="0">
                      <a:pos x="98" y="24"/>
                    </a:cxn>
                    <a:cxn ang="0">
                      <a:pos x="87" y="30"/>
                    </a:cxn>
                    <a:cxn ang="0">
                      <a:pos x="74" y="37"/>
                    </a:cxn>
                    <a:cxn ang="0">
                      <a:pos x="64" y="39"/>
                    </a:cxn>
                    <a:cxn ang="0">
                      <a:pos x="59" y="39"/>
                    </a:cxn>
                    <a:cxn ang="0">
                      <a:pos x="55" y="37"/>
                    </a:cxn>
                    <a:cxn ang="0">
                      <a:pos x="53" y="35"/>
                    </a:cxn>
                    <a:cxn ang="0">
                      <a:pos x="50" y="32"/>
                    </a:cxn>
                    <a:cxn ang="0">
                      <a:pos x="27" y="32"/>
                    </a:cxn>
                    <a:cxn ang="0">
                      <a:pos x="24" y="30"/>
                    </a:cxn>
                    <a:cxn ang="0">
                      <a:pos x="23" y="29"/>
                    </a:cxn>
                    <a:cxn ang="0">
                      <a:pos x="22" y="27"/>
                    </a:cxn>
                    <a:cxn ang="0">
                      <a:pos x="22" y="24"/>
                    </a:cxn>
                    <a:cxn ang="0">
                      <a:pos x="30" y="24"/>
                    </a:cxn>
                    <a:cxn ang="0">
                      <a:pos x="35" y="23"/>
                    </a:cxn>
                    <a:cxn ang="0">
                      <a:pos x="32" y="23"/>
                    </a:cxn>
                    <a:cxn ang="0">
                      <a:pos x="28" y="22"/>
                    </a:cxn>
                    <a:cxn ang="0">
                      <a:pos x="15" y="22"/>
                    </a:cxn>
                    <a:cxn ang="0">
                      <a:pos x="13" y="23"/>
                    </a:cxn>
                    <a:cxn ang="0">
                      <a:pos x="10" y="23"/>
                    </a:cxn>
                    <a:cxn ang="0">
                      <a:pos x="8" y="22"/>
                    </a:cxn>
                    <a:cxn ang="0">
                      <a:pos x="6" y="19"/>
                    </a:cxn>
                    <a:cxn ang="0">
                      <a:pos x="6" y="17"/>
                    </a:cxn>
                    <a:cxn ang="0">
                      <a:pos x="3" y="12"/>
                    </a:cxn>
                    <a:cxn ang="0">
                      <a:pos x="0" y="7"/>
                    </a:cxn>
                    <a:cxn ang="0">
                      <a:pos x="6" y="7"/>
                    </a:cxn>
                    <a:cxn ang="0">
                      <a:pos x="12" y="9"/>
                    </a:cxn>
                    <a:cxn ang="0">
                      <a:pos x="13" y="9"/>
                    </a:cxn>
                    <a:cxn ang="0">
                      <a:pos x="15" y="8"/>
                    </a:cxn>
                    <a:cxn ang="0">
                      <a:pos x="15" y="7"/>
                    </a:cxn>
                    <a:cxn ang="0">
                      <a:pos x="22" y="7"/>
                    </a:cxn>
                    <a:cxn ang="0">
                      <a:pos x="20" y="2"/>
                    </a:cxn>
                    <a:cxn ang="0">
                      <a:pos x="32" y="2"/>
                    </a:cxn>
                    <a:cxn ang="0">
                      <a:pos x="33" y="3"/>
                    </a:cxn>
                    <a:cxn ang="0">
                      <a:pos x="35" y="4"/>
                    </a:cxn>
                    <a:cxn ang="0">
                      <a:pos x="38" y="7"/>
                    </a:cxn>
                    <a:cxn ang="0">
                      <a:pos x="42" y="8"/>
                    </a:cxn>
                    <a:cxn ang="0">
                      <a:pos x="47" y="10"/>
                    </a:cxn>
                    <a:cxn ang="0">
                      <a:pos x="48" y="10"/>
                    </a:cxn>
                    <a:cxn ang="0">
                      <a:pos x="53" y="8"/>
                    </a:cxn>
                    <a:cxn ang="0">
                      <a:pos x="54" y="5"/>
                    </a:cxn>
                    <a:cxn ang="0">
                      <a:pos x="57" y="3"/>
                    </a:cxn>
                    <a:cxn ang="0">
                      <a:pos x="58" y="0"/>
                    </a:cxn>
                  </a:cxnLst>
                  <a:rect l="0" t="0" r="r" b="b"/>
                  <a:pathLst>
                    <a:path w="107" h="39">
                      <a:moveTo>
                        <a:pt x="58" y="0"/>
                      </a:moveTo>
                      <a:lnTo>
                        <a:pt x="63" y="0"/>
                      </a:lnTo>
                      <a:lnTo>
                        <a:pt x="63" y="10"/>
                      </a:lnTo>
                      <a:lnTo>
                        <a:pt x="65" y="10"/>
                      </a:lnTo>
                      <a:lnTo>
                        <a:pt x="67" y="9"/>
                      </a:lnTo>
                      <a:lnTo>
                        <a:pt x="69" y="8"/>
                      </a:lnTo>
                      <a:lnTo>
                        <a:pt x="70" y="7"/>
                      </a:lnTo>
                      <a:lnTo>
                        <a:pt x="88" y="7"/>
                      </a:lnTo>
                      <a:lnTo>
                        <a:pt x="93" y="8"/>
                      </a:lnTo>
                      <a:lnTo>
                        <a:pt x="97" y="9"/>
                      </a:lnTo>
                      <a:lnTo>
                        <a:pt x="102" y="12"/>
                      </a:lnTo>
                      <a:lnTo>
                        <a:pt x="104" y="15"/>
                      </a:lnTo>
                      <a:lnTo>
                        <a:pt x="107" y="18"/>
                      </a:lnTo>
                      <a:lnTo>
                        <a:pt x="98" y="24"/>
                      </a:lnTo>
                      <a:lnTo>
                        <a:pt x="87" y="30"/>
                      </a:lnTo>
                      <a:lnTo>
                        <a:pt x="74" y="37"/>
                      </a:lnTo>
                      <a:lnTo>
                        <a:pt x="64" y="39"/>
                      </a:lnTo>
                      <a:lnTo>
                        <a:pt x="59" y="39"/>
                      </a:lnTo>
                      <a:lnTo>
                        <a:pt x="55" y="37"/>
                      </a:lnTo>
                      <a:lnTo>
                        <a:pt x="53" y="35"/>
                      </a:lnTo>
                      <a:lnTo>
                        <a:pt x="50" y="32"/>
                      </a:lnTo>
                      <a:lnTo>
                        <a:pt x="27" y="32"/>
                      </a:lnTo>
                      <a:lnTo>
                        <a:pt x="24" y="30"/>
                      </a:lnTo>
                      <a:lnTo>
                        <a:pt x="23" y="29"/>
                      </a:lnTo>
                      <a:lnTo>
                        <a:pt x="22" y="27"/>
                      </a:lnTo>
                      <a:lnTo>
                        <a:pt x="22" y="24"/>
                      </a:lnTo>
                      <a:lnTo>
                        <a:pt x="30" y="24"/>
                      </a:lnTo>
                      <a:lnTo>
                        <a:pt x="35" y="23"/>
                      </a:lnTo>
                      <a:lnTo>
                        <a:pt x="32" y="23"/>
                      </a:lnTo>
                      <a:lnTo>
                        <a:pt x="28" y="22"/>
                      </a:lnTo>
                      <a:lnTo>
                        <a:pt x="15" y="22"/>
                      </a:lnTo>
                      <a:lnTo>
                        <a:pt x="13" y="23"/>
                      </a:lnTo>
                      <a:lnTo>
                        <a:pt x="10" y="23"/>
                      </a:lnTo>
                      <a:lnTo>
                        <a:pt x="8" y="22"/>
                      </a:lnTo>
                      <a:lnTo>
                        <a:pt x="6" y="19"/>
                      </a:lnTo>
                      <a:lnTo>
                        <a:pt x="6" y="17"/>
                      </a:lnTo>
                      <a:lnTo>
                        <a:pt x="3" y="12"/>
                      </a:lnTo>
                      <a:lnTo>
                        <a:pt x="0" y="7"/>
                      </a:lnTo>
                      <a:lnTo>
                        <a:pt x="6" y="7"/>
                      </a:lnTo>
                      <a:lnTo>
                        <a:pt x="12" y="9"/>
                      </a:lnTo>
                      <a:lnTo>
                        <a:pt x="13" y="9"/>
                      </a:lnTo>
                      <a:lnTo>
                        <a:pt x="15" y="8"/>
                      </a:lnTo>
                      <a:lnTo>
                        <a:pt x="15" y="7"/>
                      </a:lnTo>
                      <a:lnTo>
                        <a:pt x="22" y="7"/>
                      </a:lnTo>
                      <a:lnTo>
                        <a:pt x="20" y="2"/>
                      </a:lnTo>
                      <a:lnTo>
                        <a:pt x="32" y="2"/>
                      </a:lnTo>
                      <a:lnTo>
                        <a:pt x="33" y="3"/>
                      </a:lnTo>
                      <a:lnTo>
                        <a:pt x="35" y="4"/>
                      </a:lnTo>
                      <a:lnTo>
                        <a:pt x="38" y="7"/>
                      </a:lnTo>
                      <a:lnTo>
                        <a:pt x="42" y="8"/>
                      </a:lnTo>
                      <a:lnTo>
                        <a:pt x="47" y="10"/>
                      </a:lnTo>
                      <a:lnTo>
                        <a:pt x="48" y="10"/>
                      </a:lnTo>
                      <a:lnTo>
                        <a:pt x="53" y="8"/>
                      </a:lnTo>
                      <a:lnTo>
                        <a:pt x="54" y="5"/>
                      </a:lnTo>
                      <a:lnTo>
                        <a:pt x="57" y="3"/>
                      </a:lnTo>
                      <a:lnTo>
                        <a:pt x="58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7" name="Freeform 1362"/>
                <p:cNvSpPr>
                  <a:spLocks/>
                </p:cNvSpPr>
                <p:nvPr/>
              </p:nvSpPr>
              <p:spPr bwMode="auto">
                <a:xfrm>
                  <a:off x="6018359" y="1952048"/>
                  <a:ext cx="31089" cy="35234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4" y="13"/>
                    </a:cxn>
                    <a:cxn ang="0">
                      <a:pos x="15" y="17"/>
                    </a:cxn>
                    <a:cxn ang="0">
                      <a:pos x="12" y="15"/>
                    </a:cxn>
                    <a:cxn ang="0">
                      <a:pos x="9" y="14"/>
                    </a:cxn>
                    <a:cxn ang="0">
                      <a:pos x="6" y="12"/>
                    </a:cxn>
                    <a:cxn ang="0">
                      <a:pos x="2" y="9"/>
                    </a:cxn>
                    <a:cxn ang="0">
                      <a:pos x="0" y="4"/>
                    </a:cxn>
                    <a:cxn ang="0">
                      <a:pos x="0" y="2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5" h="17">
                      <a:moveTo>
                        <a:pt x="1" y="0"/>
                      </a:moveTo>
                      <a:lnTo>
                        <a:pt x="14" y="13"/>
                      </a:lnTo>
                      <a:lnTo>
                        <a:pt x="15" y="17"/>
                      </a:lnTo>
                      <a:lnTo>
                        <a:pt x="12" y="15"/>
                      </a:lnTo>
                      <a:lnTo>
                        <a:pt x="9" y="14"/>
                      </a:lnTo>
                      <a:lnTo>
                        <a:pt x="6" y="12"/>
                      </a:lnTo>
                      <a:lnTo>
                        <a:pt x="2" y="9"/>
                      </a:lnTo>
                      <a:lnTo>
                        <a:pt x="0" y="4"/>
                      </a:lnTo>
                      <a:lnTo>
                        <a:pt x="0" y="2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8" name="Freeform 1363"/>
                <p:cNvSpPr>
                  <a:spLocks/>
                </p:cNvSpPr>
                <p:nvPr/>
              </p:nvSpPr>
              <p:spPr bwMode="auto">
                <a:xfrm>
                  <a:off x="6020431" y="1949974"/>
                  <a:ext cx="2073" cy="2073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" y="1"/>
                    </a:cxn>
                    <a:cxn ang="0">
                      <a:pos x="0" y="1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" h="1">
                      <a:moveTo>
                        <a:pt x="1" y="0"/>
                      </a:move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9" name="Freeform 1365"/>
                <p:cNvSpPr>
                  <a:spLocks/>
                </p:cNvSpPr>
                <p:nvPr/>
              </p:nvSpPr>
              <p:spPr bwMode="auto">
                <a:xfrm>
                  <a:off x="5601779" y="2837019"/>
                  <a:ext cx="20725" cy="18653"/>
                </a:xfrm>
                <a:custGeom>
                  <a:avLst/>
                  <a:gdLst/>
                  <a:ahLst/>
                  <a:cxnLst>
                    <a:cxn ang="0">
                      <a:pos x="5" y="0"/>
                    </a:cxn>
                    <a:cxn ang="0">
                      <a:pos x="10" y="0"/>
                    </a:cxn>
                    <a:cxn ang="0">
                      <a:pos x="9" y="2"/>
                    </a:cxn>
                    <a:cxn ang="0">
                      <a:pos x="8" y="6"/>
                    </a:cxn>
                    <a:cxn ang="0">
                      <a:pos x="3" y="9"/>
                    </a:cxn>
                    <a:cxn ang="0">
                      <a:pos x="0" y="6"/>
                    </a:cxn>
                    <a:cxn ang="0">
                      <a:pos x="0" y="3"/>
                    </a:cxn>
                    <a:cxn ang="0">
                      <a:pos x="3" y="1"/>
                    </a:cxn>
                    <a:cxn ang="0">
                      <a:pos x="5" y="0"/>
                    </a:cxn>
                  </a:cxnLst>
                  <a:rect l="0" t="0" r="r" b="b"/>
                  <a:pathLst>
                    <a:path w="10" h="9">
                      <a:moveTo>
                        <a:pt x="5" y="0"/>
                      </a:moveTo>
                      <a:lnTo>
                        <a:pt x="10" y="0"/>
                      </a:lnTo>
                      <a:lnTo>
                        <a:pt x="9" y="2"/>
                      </a:lnTo>
                      <a:lnTo>
                        <a:pt x="8" y="6"/>
                      </a:lnTo>
                      <a:lnTo>
                        <a:pt x="3" y="9"/>
                      </a:lnTo>
                      <a:lnTo>
                        <a:pt x="0" y="6"/>
                      </a:lnTo>
                      <a:lnTo>
                        <a:pt x="0" y="3"/>
                      </a:lnTo>
                      <a:lnTo>
                        <a:pt x="3" y="1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" name="Freeform 1366"/>
                <p:cNvSpPr>
                  <a:spLocks/>
                </p:cNvSpPr>
                <p:nvPr/>
              </p:nvSpPr>
              <p:spPr bwMode="auto">
                <a:xfrm>
                  <a:off x="5614214" y="2826657"/>
                  <a:ext cx="198963" cy="288083"/>
                </a:xfrm>
                <a:custGeom>
                  <a:avLst/>
                  <a:gdLst/>
                  <a:ahLst/>
                  <a:cxnLst>
                    <a:cxn ang="0">
                      <a:pos x="38" y="2"/>
                    </a:cxn>
                    <a:cxn ang="0">
                      <a:pos x="36" y="7"/>
                    </a:cxn>
                    <a:cxn ang="0">
                      <a:pos x="29" y="11"/>
                    </a:cxn>
                    <a:cxn ang="0">
                      <a:pos x="29" y="17"/>
                    </a:cxn>
                    <a:cxn ang="0">
                      <a:pos x="49" y="31"/>
                    </a:cxn>
                    <a:cxn ang="0">
                      <a:pos x="41" y="42"/>
                    </a:cxn>
                    <a:cxn ang="0">
                      <a:pos x="44" y="45"/>
                    </a:cxn>
                    <a:cxn ang="0">
                      <a:pos x="54" y="49"/>
                    </a:cxn>
                    <a:cxn ang="0">
                      <a:pos x="61" y="63"/>
                    </a:cxn>
                    <a:cxn ang="0">
                      <a:pos x="77" y="78"/>
                    </a:cxn>
                    <a:cxn ang="0">
                      <a:pos x="81" y="88"/>
                    </a:cxn>
                    <a:cxn ang="0">
                      <a:pos x="79" y="97"/>
                    </a:cxn>
                    <a:cxn ang="0">
                      <a:pos x="88" y="93"/>
                    </a:cxn>
                    <a:cxn ang="0">
                      <a:pos x="96" y="102"/>
                    </a:cxn>
                    <a:cxn ang="0">
                      <a:pos x="88" y="113"/>
                    </a:cxn>
                    <a:cxn ang="0">
                      <a:pos x="92" y="119"/>
                    </a:cxn>
                    <a:cxn ang="0">
                      <a:pos x="86" y="127"/>
                    </a:cxn>
                    <a:cxn ang="0">
                      <a:pos x="58" y="129"/>
                    </a:cxn>
                    <a:cxn ang="0">
                      <a:pos x="39" y="130"/>
                    </a:cxn>
                    <a:cxn ang="0">
                      <a:pos x="31" y="132"/>
                    </a:cxn>
                    <a:cxn ang="0">
                      <a:pos x="20" y="137"/>
                    </a:cxn>
                    <a:cxn ang="0">
                      <a:pos x="14" y="137"/>
                    </a:cxn>
                    <a:cxn ang="0">
                      <a:pos x="32" y="122"/>
                    </a:cxn>
                    <a:cxn ang="0">
                      <a:pos x="42" y="119"/>
                    </a:cxn>
                    <a:cxn ang="0">
                      <a:pos x="42" y="114"/>
                    </a:cxn>
                    <a:cxn ang="0">
                      <a:pos x="37" y="118"/>
                    </a:cxn>
                    <a:cxn ang="0">
                      <a:pos x="28" y="114"/>
                    </a:cxn>
                    <a:cxn ang="0">
                      <a:pos x="20" y="114"/>
                    </a:cxn>
                    <a:cxn ang="0">
                      <a:pos x="17" y="113"/>
                    </a:cxn>
                    <a:cxn ang="0">
                      <a:pos x="23" y="105"/>
                    </a:cxn>
                    <a:cxn ang="0">
                      <a:pos x="26" y="91"/>
                    </a:cxn>
                    <a:cxn ang="0">
                      <a:pos x="34" y="88"/>
                    </a:cxn>
                    <a:cxn ang="0">
                      <a:pos x="43" y="75"/>
                    </a:cxn>
                    <a:cxn ang="0">
                      <a:pos x="37" y="74"/>
                    </a:cxn>
                    <a:cxn ang="0">
                      <a:pos x="36" y="66"/>
                    </a:cxn>
                    <a:cxn ang="0">
                      <a:pos x="31" y="64"/>
                    </a:cxn>
                    <a:cxn ang="0">
                      <a:pos x="17" y="64"/>
                    </a:cxn>
                    <a:cxn ang="0">
                      <a:pos x="20" y="46"/>
                    </a:cxn>
                    <a:cxn ang="0">
                      <a:pos x="14" y="45"/>
                    </a:cxn>
                    <a:cxn ang="0">
                      <a:pos x="14" y="50"/>
                    </a:cxn>
                    <a:cxn ang="0">
                      <a:pos x="12" y="42"/>
                    </a:cxn>
                    <a:cxn ang="0">
                      <a:pos x="10" y="37"/>
                    </a:cxn>
                    <a:cxn ang="0">
                      <a:pos x="7" y="32"/>
                    </a:cxn>
                    <a:cxn ang="0">
                      <a:pos x="5" y="25"/>
                    </a:cxn>
                    <a:cxn ang="0">
                      <a:pos x="0" y="19"/>
                    </a:cxn>
                    <a:cxn ang="0">
                      <a:pos x="10" y="21"/>
                    </a:cxn>
                    <a:cxn ang="0">
                      <a:pos x="9" y="15"/>
                    </a:cxn>
                    <a:cxn ang="0">
                      <a:pos x="14" y="12"/>
                    </a:cxn>
                    <a:cxn ang="0">
                      <a:pos x="17" y="6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96" h="139">
                      <a:moveTo>
                        <a:pt x="20" y="0"/>
                      </a:moveTo>
                      <a:lnTo>
                        <a:pt x="36" y="0"/>
                      </a:lnTo>
                      <a:lnTo>
                        <a:pt x="38" y="2"/>
                      </a:lnTo>
                      <a:lnTo>
                        <a:pt x="38" y="3"/>
                      </a:lnTo>
                      <a:lnTo>
                        <a:pt x="37" y="6"/>
                      </a:lnTo>
                      <a:lnTo>
                        <a:pt x="36" y="7"/>
                      </a:lnTo>
                      <a:lnTo>
                        <a:pt x="33" y="8"/>
                      </a:lnTo>
                      <a:lnTo>
                        <a:pt x="32" y="10"/>
                      </a:lnTo>
                      <a:lnTo>
                        <a:pt x="29" y="11"/>
                      </a:lnTo>
                      <a:lnTo>
                        <a:pt x="28" y="14"/>
                      </a:lnTo>
                      <a:lnTo>
                        <a:pt x="28" y="15"/>
                      </a:lnTo>
                      <a:lnTo>
                        <a:pt x="29" y="17"/>
                      </a:lnTo>
                      <a:lnTo>
                        <a:pt x="53" y="17"/>
                      </a:lnTo>
                      <a:lnTo>
                        <a:pt x="53" y="25"/>
                      </a:lnTo>
                      <a:lnTo>
                        <a:pt x="49" y="31"/>
                      </a:lnTo>
                      <a:lnTo>
                        <a:pt x="46" y="36"/>
                      </a:lnTo>
                      <a:lnTo>
                        <a:pt x="43" y="42"/>
                      </a:lnTo>
                      <a:lnTo>
                        <a:pt x="41" y="42"/>
                      </a:lnTo>
                      <a:lnTo>
                        <a:pt x="39" y="44"/>
                      </a:lnTo>
                      <a:lnTo>
                        <a:pt x="39" y="45"/>
                      </a:lnTo>
                      <a:lnTo>
                        <a:pt x="44" y="45"/>
                      </a:lnTo>
                      <a:lnTo>
                        <a:pt x="47" y="46"/>
                      </a:lnTo>
                      <a:lnTo>
                        <a:pt x="49" y="46"/>
                      </a:lnTo>
                      <a:lnTo>
                        <a:pt x="54" y="49"/>
                      </a:lnTo>
                      <a:lnTo>
                        <a:pt x="56" y="51"/>
                      </a:lnTo>
                      <a:lnTo>
                        <a:pt x="57" y="55"/>
                      </a:lnTo>
                      <a:lnTo>
                        <a:pt x="61" y="63"/>
                      </a:lnTo>
                      <a:lnTo>
                        <a:pt x="63" y="65"/>
                      </a:lnTo>
                      <a:lnTo>
                        <a:pt x="67" y="68"/>
                      </a:lnTo>
                      <a:lnTo>
                        <a:pt x="77" y="78"/>
                      </a:lnTo>
                      <a:lnTo>
                        <a:pt x="77" y="81"/>
                      </a:lnTo>
                      <a:lnTo>
                        <a:pt x="79" y="86"/>
                      </a:lnTo>
                      <a:lnTo>
                        <a:pt x="81" y="88"/>
                      </a:lnTo>
                      <a:lnTo>
                        <a:pt x="82" y="90"/>
                      </a:lnTo>
                      <a:lnTo>
                        <a:pt x="79" y="93"/>
                      </a:lnTo>
                      <a:lnTo>
                        <a:pt x="79" y="97"/>
                      </a:lnTo>
                      <a:lnTo>
                        <a:pt x="82" y="94"/>
                      </a:lnTo>
                      <a:lnTo>
                        <a:pt x="84" y="93"/>
                      </a:lnTo>
                      <a:lnTo>
                        <a:pt x="88" y="93"/>
                      </a:lnTo>
                      <a:lnTo>
                        <a:pt x="92" y="94"/>
                      </a:lnTo>
                      <a:lnTo>
                        <a:pt x="96" y="98"/>
                      </a:lnTo>
                      <a:lnTo>
                        <a:pt x="96" y="102"/>
                      </a:lnTo>
                      <a:lnTo>
                        <a:pt x="93" y="107"/>
                      </a:lnTo>
                      <a:lnTo>
                        <a:pt x="91" y="109"/>
                      </a:lnTo>
                      <a:lnTo>
                        <a:pt x="88" y="113"/>
                      </a:lnTo>
                      <a:lnTo>
                        <a:pt x="83" y="118"/>
                      </a:lnTo>
                      <a:lnTo>
                        <a:pt x="87" y="119"/>
                      </a:lnTo>
                      <a:lnTo>
                        <a:pt x="92" y="119"/>
                      </a:lnTo>
                      <a:lnTo>
                        <a:pt x="92" y="122"/>
                      </a:lnTo>
                      <a:lnTo>
                        <a:pt x="90" y="124"/>
                      </a:lnTo>
                      <a:lnTo>
                        <a:pt x="86" y="127"/>
                      </a:lnTo>
                      <a:lnTo>
                        <a:pt x="83" y="128"/>
                      </a:lnTo>
                      <a:lnTo>
                        <a:pt x="64" y="128"/>
                      </a:lnTo>
                      <a:lnTo>
                        <a:pt x="58" y="129"/>
                      </a:lnTo>
                      <a:lnTo>
                        <a:pt x="43" y="132"/>
                      </a:lnTo>
                      <a:lnTo>
                        <a:pt x="41" y="132"/>
                      </a:lnTo>
                      <a:lnTo>
                        <a:pt x="39" y="130"/>
                      </a:lnTo>
                      <a:lnTo>
                        <a:pt x="37" y="129"/>
                      </a:lnTo>
                      <a:lnTo>
                        <a:pt x="36" y="129"/>
                      </a:lnTo>
                      <a:lnTo>
                        <a:pt x="31" y="132"/>
                      </a:lnTo>
                      <a:lnTo>
                        <a:pt x="29" y="134"/>
                      </a:lnTo>
                      <a:lnTo>
                        <a:pt x="29" y="137"/>
                      </a:lnTo>
                      <a:lnTo>
                        <a:pt x="20" y="137"/>
                      </a:lnTo>
                      <a:lnTo>
                        <a:pt x="18" y="139"/>
                      </a:lnTo>
                      <a:lnTo>
                        <a:pt x="14" y="139"/>
                      </a:lnTo>
                      <a:lnTo>
                        <a:pt x="14" y="137"/>
                      </a:lnTo>
                      <a:lnTo>
                        <a:pt x="27" y="124"/>
                      </a:lnTo>
                      <a:lnTo>
                        <a:pt x="28" y="122"/>
                      </a:lnTo>
                      <a:lnTo>
                        <a:pt x="32" y="122"/>
                      </a:lnTo>
                      <a:lnTo>
                        <a:pt x="34" y="120"/>
                      </a:lnTo>
                      <a:lnTo>
                        <a:pt x="39" y="120"/>
                      </a:lnTo>
                      <a:lnTo>
                        <a:pt x="42" y="119"/>
                      </a:lnTo>
                      <a:lnTo>
                        <a:pt x="43" y="118"/>
                      </a:lnTo>
                      <a:lnTo>
                        <a:pt x="43" y="115"/>
                      </a:lnTo>
                      <a:lnTo>
                        <a:pt x="42" y="114"/>
                      </a:lnTo>
                      <a:lnTo>
                        <a:pt x="41" y="115"/>
                      </a:lnTo>
                      <a:lnTo>
                        <a:pt x="38" y="117"/>
                      </a:lnTo>
                      <a:lnTo>
                        <a:pt x="37" y="118"/>
                      </a:lnTo>
                      <a:lnTo>
                        <a:pt x="32" y="118"/>
                      </a:lnTo>
                      <a:lnTo>
                        <a:pt x="29" y="117"/>
                      </a:lnTo>
                      <a:lnTo>
                        <a:pt x="28" y="114"/>
                      </a:lnTo>
                      <a:lnTo>
                        <a:pt x="26" y="113"/>
                      </a:lnTo>
                      <a:lnTo>
                        <a:pt x="22" y="113"/>
                      </a:lnTo>
                      <a:lnTo>
                        <a:pt x="20" y="114"/>
                      </a:lnTo>
                      <a:lnTo>
                        <a:pt x="20" y="115"/>
                      </a:lnTo>
                      <a:lnTo>
                        <a:pt x="19" y="115"/>
                      </a:lnTo>
                      <a:lnTo>
                        <a:pt x="17" y="113"/>
                      </a:lnTo>
                      <a:lnTo>
                        <a:pt x="17" y="110"/>
                      </a:lnTo>
                      <a:lnTo>
                        <a:pt x="22" y="108"/>
                      </a:lnTo>
                      <a:lnTo>
                        <a:pt x="23" y="105"/>
                      </a:lnTo>
                      <a:lnTo>
                        <a:pt x="28" y="103"/>
                      </a:lnTo>
                      <a:lnTo>
                        <a:pt x="28" y="97"/>
                      </a:lnTo>
                      <a:lnTo>
                        <a:pt x="26" y="91"/>
                      </a:lnTo>
                      <a:lnTo>
                        <a:pt x="26" y="89"/>
                      </a:lnTo>
                      <a:lnTo>
                        <a:pt x="31" y="89"/>
                      </a:lnTo>
                      <a:lnTo>
                        <a:pt x="34" y="88"/>
                      </a:lnTo>
                      <a:lnTo>
                        <a:pt x="42" y="83"/>
                      </a:lnTo>
                      <a:lnTo>
                        <a:pt x="43" y="80"/>
                      </a:lnTo>
                      <a:lnTo>
                        <a:pt x="43" y="75"/>
                      </a:lnTo>
                      <a:lnTo>
                        <a:pt x="41" y="75"/>
                      </a:lnTo>
                      <a:lnTo>
                        <a:pt x="38" y="74"/>
                      </a:lnTo>
                      <a:lnTo>
                        <a:pt x="37" y="74"/>
                      </a:lnTo>
                      <a:lnTo>
                        <a:pt x="34" y="73"/>
                      </a:lnTo>
                      <a:lnTo>
                        <a:pt x="34" y="68"/>
                      </a:lnTo>
                      <a:lnTo>
                        <a:pt x="36" y="66"/>
                      </a:lnTo>
                      <a:lnTo>
                        <a:pt x="36" y="65"/>
                      </a:lnTo>
                      <a:lnTo>
                        <a:pt x="37" y="64"/>
                      </a:lnTo>
                      <a:lnTo>
                        <a:pt x="31" y="64"/>
                      </a:lnTo>
                      <a:lnTo>
                        <a:pt x="26" y="66"/>
                      </a:lnTo>
                      <a:lnTo>
                        <a:pt x="19" y="66"/>
                      </a:lnTo>
                      <a:lnTo>
                        <a:pt x="17" y="64"/>
                      </a:lnTo>
                      <a:lnTo>
                        <a:pt x="17" y="60"/>
                      </a:lnTo>
                      <a:lnTo>
                        <a:pt x="20" y="56"/>
                      </a:lnTo>
                      <a:lnTo>
                        <a:pt x="20" y="46"/>
                      </a:lnTo>
                      <a:lnTo>
                        <a:pt x="18" y="46"/>
                      </a:lnTo>
                      <a:lnTo>
                        <a:pt x="15" y="45"/>
                      </a:lnTo>
                      <a:lnTo>
                        <a:pt x="14" y="45"/>
                      </a:lnTo>
                      <a:lnTo>
                        <a:pt x="13" y="46"/>
                      </a:lnTo>
                      <a:lnTo>
                        <a:pt x="13" y="49"/>
                      </a:lnTo>
                      <a:lnTo>
                        <a:pt x="14" y="50"/>
                      </a:lnTo>
                      <a:lnTo>
                        <a:pt x="10" y="50"/>
                      </a:lnTo>
                      <a:lnTo>
                        <a:pt x="10" y="42"/>
                      </a:lnTo>
                      <a:lnTo>
                        <a:pt x="12" y="42"/>
                      </a:lnTo>
                      <a:lnTo>
                        <a:pt x="13" y="41"/>
                      </a:lnTo>
                      <a:lnTo>
                        <a:pt x="13" y="37"/>
                      </a:lnTo>
                      <a:lnTo>
                        <a:pt x="10" y="37"/>
                      </a:lnTo>
                      <a:lnTo>
                        <a:pt x="9" y="36"/>
                      </a:lnTo>
                      <a:lnTo>
                        <a:pt x="7" y="35"/>
                      </a:lnTo>
                      <a:lnTo>
                        <a:pt x="7" y="32"/>
                      </a:lnTo>
                      <a:lnTo>
                        <a:pt x="9" y="30"/>
                      </a:lnTo>
                      <a:lnTo>
                        <a:pt x="9" y="26"/>
                      </a:lnTo>
                      <a:lnTo>
                        <a:pt x="5" y="25"/>
                      </a:lnTo>
                      <a:lnTo>
                        <a:pt x="3" y="24"/>
                      </a:lnTo>
                      <a:lnTo>
                        <a:pt x="0" y="21"/>
                      </a:lnTo>
                      <a:lnTo>
                        <a:pt x="0" y="19"/>
                      </a:lnTo>
                      <a:lnTo>
                        <a:pt x="7" y="19"/>
                      </a:lnTo>
                      <a:lnTo>
                        <a:pt x="9" y="21"/>
                      </a:lnTo>
                      <a:lnTo>
                        <a:pt x="10" y="21"/>
                      </a:lnTo>
                      <a:lnTo>
                        <a:pt x="10" y="19"/>
                      </a:lnTo>
                      <a:lnTo>
                        <a:pt x="9" y="17"/>
                      </a:lnTo>
                      <a:lnTo>
                        <a:pt x="9" y="15"/>
                      </a:lnTo>
                      <a:lnTo>
                        <a:pt x="10" y="14"/>
                      </a:lnTo>
                      <a:lnTo>
                        <a:pt x="13" y="12"/>
                      </a:lnTo>
                      <a:lnTo>
                        <a:pt x="14" y="12"/>
                      </a:lnTo>
                      <a:lnTo>
                        <a:pt x="14" y="10"/>
                      </a:lnTo>
                      <a:lnTo>
                        <a:pt x="15" y="8"/>
                      </a:lnTo>
                      <a:lnTo>
                        <a:pt x="17" y="6"/>
                      </a:lnTo>
                      <a:lnTo>
                        <a:pt x="17" y="3"/>
                      </a:lnTo>
                      <a:lnTo>
                        <a:pt x="19" y="2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1" name="Freeform 1367"/>
                <p:cNvSpPr>
                  <a:spLocks/>
                </p:cNvSpPr>
                <p:nvPr/>
              </p:nvSpPr>
              <p:spPr bwMode="auto">
                <a:xfrm>
                  <a:off x="5655665" y="2973806"/>
                  <a:ext cx="12435" cy="103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6" y="0"/>
                    </a:cxn>
                    <a:cxn ang="0">
                      <a:pos x="6" y="2"/>
                    </a:cxn>
                    <a:cxn ang="0">
                      <a:pos x="4" y="4"/>
                    </a:cxn>
                    <a:cxn ang="0">
                      <a:pos x="4" y="5"/>
                    </a:cxn>
                    <a:cxn ang="0">
                      <a:pos x="0" y="5"/>
                    </a:cxn>
                    <a:cxn ang="0">
                      <a:pos x="0" y="3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6" h="5">
                      <a:moveTo>
                        <a:pt x="3" y="0"/>
                      </a:moveTo>
                      <a:lnTo>
                        <a:pt x="6" y="0"/>
                      </a:lnTo>
                      <a:lnTo>
                        <a:pt x="6" y="2"/>
                      </a:lnTo>
                      <a:lnTo>
                        <a:pt x="4" y="4"/>
                      </a:lnTo>
                      <a:lnTo>
                        <a:pt x="4" y="5"/>
                      </a:lnTo>
                      <a:lnTo>
                        <a:pt x="0" y="5"/>
                      </a:lnTo>
                      <a:lnTo>
                        <a:pt x="0" y="3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2" name="Freeform 1368"/>
                <p:cNvSpPr>
                  <a:spLocks/>
                </p:cNvSpPr>
                <p:nvPr/>
              </p:nvSpPr>
              <p:spPr bwMode="auto">
                <a:xfrm>
                  <a:off x="6068100" y="3469142"/>
                  <a:ext cx="64249" cy="39379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9" y="0"/>
                    </a:cxn>
                    <a:cxn ang="0">
                      <a:pos x="11" y="2"/>
                    </a:cxn>
                    <a:cxn ang="0">
                      <a:pos x="12" y="2"/>
                    </a:cxn>
                    <a:cxn ang="0">
                      <a:pos x="15" y="3"/>
                    </a:cxn>
                    <a:cxn ang="0">
                      <a:pos x="20" y="3"/>
                    </a:cxn>
                    <a:cxn ang="0">
                      <a:pos x="25" y="0"/>
                    </a:cxn>
                    <a:cxn ang="0">
                      <a:pos x="31" y="0"/>
                    </a:cxn>
                    <a:cxn ang="0">
                      <a:pos x="30" y="4"/>
                    </a:cxn>
                    <a:cxn ang="0">
                      <a:pos x="29" y="7"/>
                    </a:cxn>
                    <a:cxn ang="0">
                      <a:pos x="27" y="8"/>
                    </a:cxn>
                    <a:cxn ang="0">
                      <a:pos x="27" y="10"/>
                    </a:cxn>
                    <a:cxn ang="0">
                      <a:pos x="29" y="12"/>
                    </a:cxn>
                    <a:cxn ang="0">
                      <a:pos x="30" y="14"/>
                    </a:cxn>
                    <a:cxn ang="0">
                      <a:pos x="30" y="17"/>
                    </a:cxn>
                    <a:cxn ang="0">
                      <a:pos x="27" y="19"/>
                    </a:cxn>
                    <a:cxn ang="0">
                      <a:pos x="26" y="19"/>
                    </a:cxn>
                    <a:cxn ang="0">
                      <a:pos x="24" y="17"/>
                    </a:cxn>
                    <a:cxn ang="0">
                      <a:pos x="19" y="14"/>
                    </a:cxn>
                    <a:cxn ang="0">
                      <a:pos x="15" y="12"/>
                    </a:cxn>
                    <a:cxn ang="0">
                      <a:pos x="5" y="7"/>
                    </a:cxn>
                    <a:cxn ang="0">
                      <a:pos x="3" y="7"/>
                    </a:cxn>
                    <a:cxn ang="0">
                      <a:pos x="2" y="5"/>
                    </a:cxn>
                    <a:cxn ang="0">
                      <a:pos x="1" y="5"/>
                    </a:cxn>
                    <a:cxn ang="0">
                      <a:pos x="0" y="4"/>
                    </a:cxn>
                    <a:cxn ang="0">
                      <a:pos x="0" y="2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31" h="19">
                      <a:moveTo>
                        <a:pt x="3" y="0"/>
                      </a:moveTo>
                      <a:lnTo>
                        <a:pt x="9" y="0"/>
                      </a:lnTo>
                      <a:lnTo>
                        <a:pt x="11" y="2"/>
                      </a:lnTo>
                      <a:lnTo>
                        <a:pt x="12" y="2"/>
                      </a:lnTo>
                      <a:lnTo>
                        <a:pt x="15" y="3"/>
                      </a:lnTo>
                      <a:lnTo>
                        <a:pt x="20" y="3"/>
                      </a:lnTo>
                      <a:lnTo>
                        <a:pt x="25" y="0"/>
                      </a:lnTo>
                      <a:lnTo>
                        <a:pt x="31" y="0"/>
                      </a:lnTo>
                      <a:lnTo>
                        <a:pt x="30" y="4"/>
                      </a:lnTo>
                      <a:lnTo>
                        <a:pt x="29" y="7"/>
                      </a:lnTo>
                      <a:lnTo>
                        <a:pt x="27" y="8"/>
                      </a:lnTo>
                      <a:lnTo>
                        <a:pt x="27" y="10"/>
                      </a:lnTo>
                      <a:lnTo>
                        <a:pt x="29" y="12"/>
                      </a:lnTo>
                      <a:lnTo>
                        <a:pt x="30" y="14"/>
                      </a:lnTo>
                      <a:lnTo>
                        <a:pt x="30" y="17"/>
                      </a:lnTo>
                      <a:lnTo>
                        <a:pt x="27" y="19"/>
                      </a:lnTo>
                      <a:lnTo>
                        <a:pt x="26" y="19"/>
                      </a:lnTo>
                      <a:lnTo>
                        <a:pt x="24" y="17"/>
                      </a:lnTo>
                      <a:lnTo>
                        <a:pt x="19" y="14"/>
                      </a:lnTo>
                      <a:lnTo>
                        <a:pt x="15" y="12"/>
                      </a:lnTo>
                      <a:lnTo>
                        <a:pt x="5" y="7"/>
                      </a:lnTo>
                      <a:lnTo>
                        <a:pt x="3" y="7"/>
                      </a:lnTo>
                      <a:lnTo>
                        <a:pt x="2" y="5"/>
                      </a:lnTo>
                      <a:lnTo>
                        <a:pt x="1" y="5"/>
                      </a:lnTo>
                      <a:lnTo>
                        <a:pt x="0" y="4"/>
                      </a:lnTo>
                      <a:lnTo>
                        <a:pt x="0" y="2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3" name="Freeform 1369"/>
                <p:cNvSpPr>
                  <a:spLocks/>
                </p:cNvSpPr>
                <p:nvPr/>
              </p:nvSpPr>
              <p:spPr bwMode="auto">
                <a:xfrm>
                  <a:off x="5974835" y="3332355"/>
                  <a:ext cx="22799" cy="43524"/>
                </a:xfrm>
                <a:custGeom>
                  <a:avLst/>
                  <a:gdLst/>
                  <a:ahLst/>
                  <a:cxnLst>
                    <a:cxn ang="0">
                      <a:pos x="8" y="0"/>
                    </a:cxn>
                    <a:cxn ang="0">
                      <a:pos x="10" y="0"/>
                    </a:cxn>
                    <a:cxn ang="0">
                      <a:pos x="10" y="2"/>
                    </a:cxn>
                    <a:cxn ang="0">
                      <a:pos x="11" y="5"/>
                    </a:cxn>
                    <a:cxn ang="0">
                      <a:pos x="10" y="8"/>
                    </a:cxn>
                    <a:cxn ang="0">
                      <a:pos x="8" y="14"/>
                    </a:cxn>
                    <a:cxn ang="0">
                      <a:pos x="8" y="19"/>
                    </a:cxn>
                    <a:cxn ang="0">
                      <a:pos x="7" y="21"/>
                    </a:cxn>
                    <a:cxn ang="0">
                      <a:pos x="6" y="20"/>
                    </a:cxn>
                    <a:cxn ang="0">
                      <a:pos x="5" y="17"/>
                    </a:cxn>
                    <a:cxn ang="0">
                      <a:pos x="2" y="10"/>
                    </a:cxn>
                    <a:cxn ang="0">
                      <a:pos x="0" y="5"/>
                    </a:cxn>
                    <a:cxn ang="0">
                      <a:pos x="1" y="3"/>
                    </a:cxn>
                    <a:cxn ang="0">
                      <a:pos x="5" y="3"/>
                    </a:cxn>
                    <a:cxn ang="0">
                      <a:pos x="6" y="1"/>
                    </a:cxn>
                    <a:cxn ang="0">
                      <a:pos x="8" y="0"/>
                    </a:cxn>
                  </a:cxnLst>
                  <a:rect l="0" t="0" r="r" b="b"/>
                  <a:pathLst>
                    <a:path w="11" h="21">
                      <a:moveTo>
                        <a:pt x="8" y="0"/>
                      </a:moveTo>
                      <a:lnTo>
                        <a:pt x="10" y="0"/>
                      </a:lnTo>
                      <a:lnTo>
                        <a:pt x="10" y="2"/>
                      </a:lnTo>
                      <a:lnTo>
                        <a:pt x="11" y="5"/>
                      </a:lnTo>
                      <a:lnTo>
                        <a:pt x="10" y="8"/>
                      </a:lnTo>
                      <a:lnTo>
                        <a:pt x="8" y="14"/>
                      </a:lnTo>
                      <a:lnTo>
                        <a:pt x="8" y="19"/>
                      </a:lnTo>
                      <a:lnTo>
                        <a:pt x="7" y="21"/>
                      </a:lnTo>
                      <a:lnTo>
                        <a:pt x="6" y="20"/>
                      </a:lnTo>
                      <a:lnTo>
                        <a:pt x="5" y="17"/>
                      </a:lnTo>
                      <a:lnTo>
                        <a:pt x="2" y="10"/>
                      </a:lnTo>
                      <a:lnTo>
                        <a:pt x="0" y="5"/>
                      </a:lnTo>
                      <a:lnTo>
                        <a:pt x="1" y="3"/>
                      </a:lnTo>
                      <a:lnTo>
                        <a:pt x="5" y="3"/>
                      </a:lnTo>
                      <a:lnTo>
                        <a:pt x="6" y="1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" name="Freeform 1370"/>
                <p:cNvSpPr>
                  <a:spLocks/>
                </p:cNvSpPr>
                <p:nvPr/>
              </p:nvSpPr>
              <p:spPr bwMode="auto">
                <a:xfrm>
                  <a:off x="5968618" y="3382096"/>
                  <a:ext cx="33161" cy="62176"/>
                </a:xfrm>
                <a:custGeom>
                  <a:avLst/>
                  <a:gdLst/>
                  <a:ahLst/>
                  <a:cxnLst>
                    <a:cxn ang="0">
                      <a:pos x="8" y="0"/>
                    </a:cxn>
                    <a:cxn ang="0">
                      <a:pos x="10" y="0"/>
                    </a:cxn>
                    <a:cxn ang="0">
                      <a:pos x="13" y="2"/>
                    </a:cxn>
                    <a:cxn ang="0">
                      <a:pos x="14" y="2"/>
                    </a:cxn>
                    <a:cxn ang="0">
                      <a:pos x="15" y="6"/>
                    </a:cxn>
                    <a:cxn ang="0">
                      <a:pos x="16" y="8"/>
                    </a:cxn>
                    <a:cxn ang="0">
                      <a:pos x="16" y="18"/>
                    </a:cxn>
                    <a:cxn ang="0">
                      <a:pos x="15" y="22"/>
                    </a:cxn>
                    <a:cxn ang="0">
                      <a:pos x="14" y="25"/>
                    </a:cxn>
                    <a:cxn ang="0">
                      <a:pos x="9" y="30"/>
                    </a:cxn>
                    <a:cxn ang="0">
                      <a:pos x="4" y="30"/>
                    </a:cxn>
                    <a:cxn ang="0">
                      <a:pos x="3" y="27"/>
                    </a:cxn>
                    <a:cxn ang="0">
                      <a:pos x="1" y="26"/>
                    </a:cxn>
                    <a:cxn ang="0">
                      <a:pos x="1" y="21"/>
                    </a:cxn>
                    <a:cxn ang="0">
                      <a:pos x="4" y="13"/>
                    </a:cxn>
                    <a:cxn ang="0">
                      <a:pos x="4" y="11"/>
                    </a:cxn>
                    <a:cxn ang="0">
                      <a:pos x="0" y="7"/>
                    </a:cxn>
                    <a:cxn ang="0">
                      <a:pos x="0" y="5"/>
                    </a:cxn>
                    <a:cxn ang="0">
                      <a:pos x="3" y="3"/>
                    </a:cxn>
                    <a:cxn ang="0">
                      <a:pos x="5" y="1"/>
                    </a:cxn>
                    <a:cxn ang="0">
                      <a:pos x="8" y="0"/>
                    </a:cxn>
                  </a:cxnLst>
                  <a:rect l="0" t="0" r="r" b="b"/>
                  <a:pathLst>
                    <a:path w="16" h="30">
                      <a:moveTo>
                        <a:pt x="8" y="0"/>
                      </a:moveTo>
                      <a:lnTo>
                        <a:pt x="10" y="0"/>
                      </a:lnTo>
                      <a:lnTo>
                        <a:pt x="13" y="2"/>
                      </a:lnTo>
                      <a:lnTo>
                        <a:pt x="14" y="2"/>
                      </a:lnTo>
                      <a:lnTo>
                        <a:pt x="15" y="6"/>
                      </a:lnTo>
                      <a:lnTo>
                        <a:pt x="16" y="8"/>
                      </a:lnTo>
                      <a:lnTo>
                        <a:pt x="16" y="18"/>
                      </a:lnTo>
                      <a:lnTo>
                        <a:pt x="15" y="22"/>
                      </a:lnTo>
                      <a:lnTo>
                        <a:pt x="14" y="25"/>
                      </a:lnTo>
                      <a:lnTo>
                        <a:pt x="9" y="30"/>
                      </a:lnTo>
                      <a:lnTo>
                        <a:pt x="4" y="30"/>
                      </a:lnTo>
                      <a:lnTo>
                        <a:pt x="3" y="27"/>
                      </a:lnTo>
                      <a:lnTo>
                        <a:pt x="1" y="26"/>
                      </a:lnTo>
                      <a:lnTo>
                        <a:pt x="1" y="21"/>
                      </a:lnTo>
                      <a:lnTo>
                        <a:pt x="4" y="13"/>
                      </a:lnTo>
                      <a:lnTo>
                        <a:pt x="4" y="11"/>
                      </a:lnTo>
                      <a:lnTo>
                        <a:pt x="0" y="7"/>
                      </a:lnTo>
                      <a:lnTo>
                        <a:pt x="0" y="5"/>
                      </a:lnTo>
                      <a:lnTo>
                        <a:pt x="3" y="3"/>
                      </a:lnTo>
                      <a:lnTo>
                        <a:pt x="5" y="1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5" name="Freeform 1371"/>
                <p:cNvSpPr>
                  <a:spLocks/>
                </p:cNvSpPr>
                <p:nvPr/>
              </p:nvSpPr>
              <p:spPr bwMode="auto">
                <a:xfrm>
                  <a:off x="5833903" y="3417328"/>
                  <a:ext cx="18653" cy="16580"/>
                </a:xfrm>
                <a:custGeom>
                  <a:avLst/>
                  <a:gdLst/>
                  <a:ahLst/>
                  <a:cxnLst>
                    <a:cxn ang="0">
                      <a:pos x="6" y="0"/>
                    </a:cxn>
                    <a:cxn ang="0">
                      <a:pos x="6" y="1"/>
                    </a:cxn>
                    <a:cxn ang="0">
                      <a:pos x="9" y="4"/>
                    </a:cxn>
                    <a:cxn ang="0">
                      <a:pos x="9" y="5"/>
                    </a:cxn>
                    <a:cxn ang="0">
                      <a:pos x="6" y="8"/>
                    </a:cxn>
                    <a:cxn ang="0">
                      <a:pos x="4" y="8"/>
                    </a:cxn>
                    <a:cxn ang="0">
                      <a:pos x="0" y="4"/>
                    </a:cxn>
                    <a:cxn ang="0">
                      <a:pos x="2" y="1"/>
                    </a:cxn>
                    <a:cxn ang="0">
                      <a:pos x="6" y="0"/>
                    </a:cxn>
                  </a:cxnLst>
                  <a:rect l="0" t="0" r="r" b="b"/>
                  <a:pathLst>
                    <a:path w="9" h="8">
                      <a:moveTo>
                        <a:pt x="6" y="0"/>
                      </a:moveTo>
                      <a:lnTo>
                        <a:pt x="6" y="1"/>
                      </a:lnTo>
                      <a:lnTo>
                        <a:pt x="9" y="4"/>
                      </a:lnTo>
                      <a:lnTo>
                        <a:pt x="9" y="5"/>
                      </a:lnTo>
                      <a:lnTo>
                        <a:pt x="6" y="8"/>
                      </a:lnTo>
                      <a:lnTo>
                        <a:pt x="4" y="8"/>
                      </a:lnTo>
                      <a:lnTo>
                        <a:pt x="0" y="4"/>
                      </a:lnTo>
                      <a:lnTo>
                        <a:pt x="2" y="1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6" name="Freeform 1372"/>
                <p:cNvSpPr>
                  <a:spLocks/>
                </p:cNvSpPr>
                <p:nvPr/>
              </p:nvSpPr>
              <p:spPr bwMode="auto">
                <a:xfrm>
                  <a:off x="6007995" y="2932355"/>
                  <a:ext cx="20725" cy="2694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7" y="0"/>
                    </a:cxn>
                    <a:cxn ang="0">
                      <a:pos x="7" y="3"/>
                    </a:cxn>
                    <a:cxn ang="0">
                      <a:pos x="9" y="4"/>
                    </a:cxn>
                    <a:cxn ang="0">
                      <a:pos x="9" y="5"/>
                    </a:cxn>
                    <a:cxn ang="0">
                      <a:pos x="10" y="7"/>
                    </a:cxn>
                    <a:cxn ang="0">
                      <a:pos x="10" y="12"/>
                    </a:cxn>
                    <a:cxn ang="0">
                      <a:pos x="9" y="13"/>
                    </a:cxn>
                    <a:cxn ang="0">
                      <a:pos x="9" y="10"/>
                    </a:cxn>
                    <a:cxn ang="0">
                      <a:pos x="6" y="10"/>
                    </a:cxn>
                    <a:cxn ang="0">
                      <a:pos x="4" y="9"/>
                    </a:cxn>
                    <a:cxn ang="0">
                      <a:pos x="2" y="8"/>
                    </a:cxn>
                    <a:cxn ang="0">
                      <a:pos x="0" y="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0" h="13">
                      <a:moveTo>
                        <a:pt x="0" y="0"/>
                      </a:moveTo>
                      <a:lnTo>
                        <a:pt x="7" y="0"/>
                      </a:lnTo>
                      <a:lnTo>
                        <a:pt x="7" y="3"/>
                      </a:lnTo>
                      <a:lnTo>
                        <a:pt x="9" y="4"/>
                      </a:lnTo>
                      <a:lnTo>
                        <a:pt x="9" y="5"/>
                      </a:lnTo>
                      <a:lnTo>
                        <a:pt x="10" y="7"/>
                      </a:lnTo>
                      <a:lnTo>
                        <a:pt x="10" y="12"/>
                      </a:lnTo>
                      <a:lnTo>
                        <a:pt x="9" y="13"/>
                      </a:lnTo>
                      <a:lnTo>
                        <a:pt x="9" y="10"/>
                      </a:lnTo>
                      <a:lnTo>
                        <a:pt x="6" y="10"/>
                      </a:lnTo>
                      <a:lnTo>
                        <a:pt x="4" y="9"/>
                      </a:lnTo>
                      <a:lnTo>
                        <a:pt x="2" y="8"/>
                      </a:lnTo>
                      <a:lnTo>
                        <a:pt x="0" y="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7" name="Freeform 1373"/>
                <p:cNvSpPr>
                  <a:spLocks/>
                </p:cNvSpPr>
                <p:nvPr/>
              </p:nvSpPr>
              <p:spPr bwMode="auto">
                <a:xfrm>
                  <a:off x="6032866" y="2909558"/>
                  <a:ext cx="39379" cy="53886"/>
                </a:xfrm>
                <a:custGeom>
                  <a:avLst/>
                  <a:gdLst/>
                  <a:ahLst/>
                  <a:cxnLst>
                    <a:cxn ang="0">
                      <a:pos x="8" y="0"/>
                    </a:cxn>
                    <a:cxn ang="0">
                      <a:pos x="12" y="0"/>
                    </a:cxn>
                    <a:cxn ang="0">
                      <a:pos x="14" y="1"/>
                    </a:cxn>
                    <a:cxn ang="0">
                      <a:pos x="15" y="2"/>
                    </a:cxn>
                    <a:cxn ang="0">
                      <a:pos x="19" y="10"/>
                    </a:cxn>
                    <a:cxn ang="0">
                      <a:pos x="17" y="11"/>
                    </a:cxn>
                    <a:cxn ang="0">
                      <a:pos x="13" y="19"/>
                    </a:cxn>
                    <a:cxn ang="0">
                      <a:pos x="13" y="21"/>
                    </a:cxn>
                    <a:cxn ang="0">
                      <a:pos x="12" y="24"/>
                    </a:cxn>
                    <a:cxn ang="0">
                      <a:pos x="9" y="26"/>
                    </a:cxn>
                    <a:cxn ang="0">
                      <a:pos x="3" y="26"/>
                    </a:cxn>
                    <a:cxn ang="0">
                      <a:pos x="0" y="24"/>
                    </a:cxn>
                    <a:cxn ang="0">
                      <a:pos x="0" y="23"/>
                    </a:cxn>
                    <a:cxn ang="0">
                      <a:pos x="3" y="23"/>
                    </a:cxn>
                    <a:cxn ang="0">
                      <a:pos x="3" y="24"/>
                    </a:cxn>
                    <a:cxn ang="0">
                      <a:pos x="8" y="21"/>
                    </a:cxn>
                    <a:cxn ang="0">
                      <a:pos x="9" y="20"/>
                    </a:cxn>
                    <a:cxn ang="0">
                      <a:pos x="9" y="19"/>
                    </a:cxn>
                    <a:cxn ang="0">
                      <a:pos x="7" y="18"/>
                    </a:cxn>
                    <a:cxn ang="0">
                      <a:pos x="3" y="15"/>
                    </a:cxn>
                    <a:cxn ang="0">
                      <a:pos x="2" y="14"/>
                    </a:cxn>
                    <a:cxn ang="0">
                      <a:pos x="0" y="11"/>
                    </a:cxn>
                    <a:cxn ang="0">
                      <a:pos x="0" y="10"/>
                    </a:cxn>
                    <a:cxn ang="0">
                      <a:pos x="3" y="5"/>
                    </a:cxn>
                    <a:cxn ang="0">
                      <a:pos x="8" y="0"/>
                    </a:cxn>
                  </a:cxnLst>
                  <a:rect l="0" t="0" r="r" b="b"/>
                  <a:pathLst>
                    <a:path w="19" h="26">
                      <a:moveTo>
                        <a:pt x="8" y="0"/>
                      </a:moveTo>
                      <a:lnTo>
                        <a:pt x="12" y="0"/>
                      </a:lnTo>
                      <a:lnTo>
                        <a:pt x="14" y="1"/>
                      </a:lnTo>
                      <a:lnTo>
                        <a:pt x="15" y="2"/>
                      </a:lnTo>
                      <a:lnTo>
                        <a:pt x="19" y="10"/>
                      </a:lnTo>
                      <a:lnTo>
                        <a:pt x="17" y="11"/>
                      </a:lnTo>
                      <a:lnTo>
                        <a:pt x="13" y="19"/>
                      </a:lnTo>
                      <a:lnTo>
                        <a:pt x="13" y="21"/>
                      </a:lnTo>
                      <a:lnTo>
                        <a:pt x="12" y="24"/>
                      </a:lnTo>
                      <a:lnTo>
                        <a:pt x="9" y="26"/>
                      </a:lnTo>
                      <a:lnTo>
                        <a:pt x="3" y="26"/>
                      </a:lnTo>
                      <a:lnTo>
                        <a:pt x="0" y="24"/>
                      </a:lnTo>
                      <a:lnTo>
                        <a:pt x="0" y="23"/>
                      </a:lnTo>
                      <a:lnTo>
                        <a:pt x="3" y="23"/>
                      </a:lnTo>
                      <a:lnTo>
                        <a:pt x="3" y="24"/>
                      </a:lnTo>
                      <a:lnTo>
                        <a:pt x="8" y="21"/>
                      </a:lnTo>
                      <a:lnTo>
                        <a:pt x="9" y="20"/>
                      </a:lnTo>
                      <a:lnTo>
                        <a:pt x="9" y="19"/>
                      </a:lnTo>
                      <a:lnTo>
                        <a:pt x="7" y="18"/>
                      </a:lnTo>
                      <a:lnTo>
                        <a:pt x="3" y="15"/>
                      </a:lnTo>
                      <a:lnTo>
                        <a:pt x="2" y="14"/>
                      </a:lnTo>
                      <a:lnTo>
                        <a:pt x="0" y="11"/>
                      </a:lnTo>
                      <a:lnTo>
                        <a:pt x="0" y="10"/>
                      </a:lnTo>
                      <a:lnTo>
                        <a:pt x="3" y="5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8" name="Freeform 1374"/>
                <p:cNvSpPr>
                  <a:spLocks/>
                </p:cNvSpPr>
                <p:nvPr/>
              </p:nvSpPr>
              <p:spPr bwMode="auto">
                <a:xfrm>
                  <a:off x="6202814" y="2847382"/>
                  <a:ext cx="18653" cy="31089"/>
                </a:xfrm>
                <a:custGeom>
                  <a:avLst/>
                  <a:gdLst/>
                  <a:ahLst/>
                  <a:cxnLst>
                    <a:cxn ang="0">
                      <a:pos x="5" y="0"/>
                    </a:cxn>
                    <a:cxn ang="0">
                      <a:pos x="9" y="0"/>
                    </a:cxn>
                    <a:cxn ang="0">
                      <a:pos x="5" y="4"/>
                    </a:cxn>
                    <a:cxn ang="0">
                      <a:pos x="5" y="9"/>
                    </a:cxn>
                    <a:cxn ang="0">
                      <a:pos x="1" y="12"/>
                    </a:cxn>
                    <a:cxn ang="0">
                      <a:pos x="0" y="15"/>
                    </a:cxn>
                    <a:cxn ang="0">
                      <a:pos x="0" y="6"/>
                    </a:cxn>
                    <a:cxn ang="0">
                      <a:pos x="1" y="4"/>
                    </a:cxn>
                    <a:cxn ang="0">
                      <a:pos x="4" y="2"/>
                    </a:cxn>
                    <a:cxn ang="0">
                      <a:pos x="5" y="0"/>
                    </a:cxn>
                  </a:cxnLst>
                  <a:rect l="0" t="0" r="r" b="b"/>
                  <a:pathLst>
                    <a:path w="9" h="15">
                      <a:moveTo>
                        <a:pt x="5" y="0"/>
                      </a:moveTo>
                      <a:lnTo>
                        <a:pt x="9" y="0"/>
                      </a:lnTo>
                      <a:lnTo>
                        <a:pt x="5" y="4"/>
                      </a:lnTo>
                      <a:lnTo>
                        <a:pt x="5" y="9"/>
                      </a:lnTo>
                      <a:lnTo>
                        <a:pt x="1" y="12"/>
                      </a:lnTo>
                      <a:lnTo>
                        <a:pt x="0" y="15"/>
                      </a:lnTo>
                      <a:lnTo>
                        <a:pt x="0" y="6"/>
                      </a:lnTo>
                      <a:lnTo>
                        <a:pt x="1" y="4"/>
                      </a:lnTo>
                      <a:lnTo>
                        <a:pt x="4" y="2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9" name="Freeform 1375"/>
                <p:cNvSpPr>
                  <a:spLocks/>
                </p:cNvSpPr>
                <p:nvPr/>
              </p:nvSpPr>
              <p:spPr bwMode="auto">
                <a:xfrm>
                  <a:off x="6287788" y="2805931"/>
                  <a:ext cx="29015" cy="35234"/>
                </a:xfrm>
                <a:custGeom>
                  <a:avLst/>
                  <a:gdLst/>
                  <a:ahLst/>
                  <a:cxnLst>
                    <a:cxn ang="0">
                      <a:pos x="10" y="0"/>
                    </a:cxn>
                    <a:cxn ang="0">
                      <a:pos x="14" y="3"/>
                    </a:cxn>
                    <a:cxn ang="0">
                      <a:pos x="14" y="5"/>
                    </a:cxn>
                    <a:cxn ang="0">
                      <a:pos x="13" y="7"/>
                    </a:cxn>
                    <a:cxn ang="0">
                      <a:pos x="12" y="8"/>
                    </a:cxn>
                    <a:cxn ang="0">
                      <a:pos x="12" y="13"/>
                    </a:cxn>
                    <a:cxn ang="0">
                      <a:pos x="10" y="15"/>
                    </a:cxn>
                    <a:cxn ang="0">
                      <a:pos x="9" y="15"/>
                    </a:cxn>
                    <a:cxn ang="0">
                      <a:pos x="8" y="16"/>
                    </a:cxn>
                    <a:cxn ang="0">
                      <a:pos x="5" y="17"/>
                    </a:cxn>
                    <a:cxn ang="0">
                      <a:pos x="3" y="17"/>
                    </a:cxn>
                    <a:cxn ang="0">
                      <a:pos x="0" y="15"/>
                    </a:cxn>
                    <a:cxn ang="0">
                      <a:pos x="0" y="12"/>
                    </a:cxn>
                    <a:cxn ang="0">
                      <a:pos x="5" y="10"/>
                    </a:cxn>
                    <a:cxn ang="0">
                      <a:pos x="7" y="8"/>
                    </a:cxn>
                    <a:cxn ang="0">
                      <a:pos x="9" y="8"/>
                    </a:cxn>
                    <a:cxn ang="0">
                      <a:pos x="7" y="6"/>
                    </a:cxn>
                    <a:cxn ang="0">
                      <a:pos x="7" y="2"/>
                    </a:cxn>
                    <a:cxn ang="0">
                      <a:pos x="9" y="1"/>
                    </a:cxn>
                    <a:cxn ang="0">
                      <a:pos x="10" y="0"/>
                    </a:cxn>
                  </a:cxnLst>
                  <a:rect l="0" t="0" r="r" b="b"/>
                  <a:pathLst>
                    <a:path w="14" h="17">
                      <a:moveTo>
                        <a:pt x="10" y="0"/>
                      </a:moveTo>
                      <a:lnTo>
                        <a:pt x="14" y="3"/>
                      </a:lnTo>
                      <a:lnTo>
                        <a:pt x="14" y="5"/>
                      </a:lnTo>
                      <a:lnTo>
                        <a:pt x="13" y="7"/>
                      </a:lnTo>
                      <a:lnTo>
                        <a:pt x="12" y="8"/>
                      </a:lnTo>
                      <a:lnTo>
                        <a:pt x="12" y="13"/>
                      </a:lnTo>
                      <a:lnTo>
                        <a:pt x="10" y="15"/>
                      </a:lnTo>
                      <a:lnTo>
                        <a:pt x="9" y="15"/>
                      </a:lnTo>
                      <a:lnTo>
                        <a:pt x="8" y="16"/>
                      </a:lnTo>
                      <a:lnTo>
                        <a:pt x="5" y="17"/>
                      </a:lnTo>
                      <a:lnTo>
                        <a:pt x="3" y="17"/>
                      </a:lnTo>
                      <a:lnTo>
                        <a:pt x="0" y="15"/>
                      </a:lnTo>
                      <a:lnTo>
                        <a:pt x="0" y="12"/>
                      </a:lnTo>
                      <a:lnTo>
                        <a:pt x="5" y="10"/>
                      </a:lnTo>
                      <a:lnTo>
                        <a:pt x="7" y="8"/>
                      </a:lnTo>
                      <a:lnTo>
                        <a:pt x="9" y="8"/>
                      </a:lnTo>
                      <a:lnTo>
                        <a:pt x="7" y="6"/>
                      </a:lnTo>
                      <a:lnTo>
                        <a:pt x="7" y="2"/>
                      </a:lnTo>
                      <a:lnTo>
                        <a:pt x="9" y="1"/>
                      </a:lnTo>
                      <a:lnTo>
                        <a:pt x="1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0" name="Freeform 1376"/>
                <p:cNvSpPr>
                  <a:spLocks noEditPoints="1"/>
                </p:cNvSpPr>
                <p:nvPr/>
              </p:nvSpPr>
              <p:spPr bwMode="auto">
                <a:xfrm>
                  <a:off x="7135454" y="2345829"/>
                  <a:ext cx="6218" cy="6218"/>
                </a:xfrm>
                <a:custGeom>
                  <a:avLst/>
                  <a:gdLst/>
                  <a:ahLst/>
                  <a:cxnLst>
                    <a:cxn ang="0">
                      <a:pos x="2" y="1"/>
                    </a:cxn>
                    <a:cxn ang="0">
                      <a:pos x="3" y="3"/>
                    </a:cxn>
                    <a:cxn ang="0">
                      <a:pos x="2" y="1"/>
                    </a:cxn>
                    <a:cxn ang="0">
                      <a:pos x="0" y="0"/>
                    </a:cxn>
                    <a:cxn ang="0">
                      <a:pos x="2" y="1"/>
                    </a:cxn>
                    <a:cxn ang="0">
                      <a:pos x="0" y="1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" h="3">
                      <a:moveTo>
                        <a:pt x="2" y="1"/>
                      </a:moveTo>
                      <a:lnTo>
                        <a:pt x="3" y="3"/>
                      </a:lnTo>
                      <a:lnTo>
                        <a:pt x="2" y="1"/>
                      </a:lnTo>
                      <a:close/>
                      <a:moveTo>
                        <a:pt x="0" y="0"/>
                      </a:moveTo>
                      <a:lnTo>
                        <a:pt x="2" y="1"/>
                      </a:lnTo>
                      <a:lnTo>
                        <a:pt x="0" y="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1" name="Freeform 1377"/>
                <p:cNvSpPr>
                  <a:spLocks/>
                </p:cNvSpPr>
                <p:nvPr/>
              </p:nvSpPr>
              <p:spPr bwMode="auto">
                <a:xfrm>
                  <a:off x="7141672" y="2352046"/>
                  <a:ext cx="2073" cy="207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" y="1"/>
                    </a:cxn>
                    <a:cxn ang="0">
                      <a:pos x="0" y="1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2" name="Freeform 1378"/>
                <p:cNvSpPr>
                  <a:spLocks/>
                </p:cNvSpPr>
                <p:nvPr/>
              </p:nvSpPr>
              <p:spPr bwMode="auto">
                <a:xfrm>
                  <a:off x="6998666" y="2047384"/>
                  <a:ext cx="420725" cy="308808"/>
                </a:xfrm>
                <a:custGeom>
                  <a:avLst/>
                  <a:gdLst/>
                  <a:ahLst/>
                  <a:cxnLst>
                    <a:cxn ang="0">
                      <a:pos x="189" y="0"/>
                    </a:cxn>
                    <a:cxn ang="0">
                      <a:pos x="201" y="6"/>
                    </a:cxn>
                    <a:cxn ang="0">
                      <a:pos x="203" y="10"/>
                    </a:cxn>
                    <a:cxn ang="0">
                      <a:pos x="194" y="20"/>
                    </a:cxn>
                    <a:cxn ang="0">
                      <a:pos x="177" y="26"/>
                    </a:cxn>
                    <a:cxn ang="0">
                      <a:pos x="149" y="36"/>
                    </a:cxn>
                    <a:cxn ang="0">
                      <a:pos x="124" y="41"/>
                    </a:cxn>
                    <a:cxn ang="0">
                      <a:pos x="122" y="45"/>
                    </a:cxn>
                    <a:cxn ang="0">
                      <a:pos x="119" y="49"/>
                    </a:cxn>
                    <a:cxn ang="0">
                      <a:pos x="115" y="51"/>
                    </a:cxn>
                    <a:cxn ang="0">
                      <a:pos x="104" y="56"/>
                    </a:cxn>
                    <a:cxn ang="0">
                      <a:pos x="83" y="68"/>
                    </a:cxn>
                    <a:cxn ang="0">
                      <a:pos x="58" y="90"/>
                    </a:cxn>
                    <a:cxn ang="0">
                      <a:pos x="46" y="120"/>
                    </a:cxn>
                    <a:cxn ang="0">
                      <a:pos x="54" y="137"/>
                    </a:cxn>
                    <a:cxn ang="0">
                      <a:pos x="69" y="148"/>
                    </a:cxn>
                    <a:cxn ang="0">
                      <a:pos x="70" y="149"/>
                    </a:cxn>
                    <a:cxn ang="0">
                      <a:pos x="38" y="148"/>
                    </a:cxn>
                    <a:cxn ang="0">
                      <a:pos x="35" y="147"/>
                    </a:cxn>
                    <a:cxn ang="0">
                      <a:pos x="24" y="144"/>
                    </a:cxn>
                    <a:cxn ang="0">
                      <a:pos x="22" y="134"/>
                    </a:cxn>
                    <a:cxn ang="0">
                      <a:pos x="19" y="132"/>
                    </a:cxn>
                    <a:cxn ang="0">
                      <a:pos x="5" y="130"/>
                    </a:cxn>
                    <a:cxn ang="0">
                      <a:pos x="0" y="124"/>
                    </a:cxn>
                    <a:cxn ang="0">
                      <a:pos x="4" y="117"/>
                    </a:cxn>
                    <a:cxn ang="0">
                      <a:pos x="10" y="112"/>
                    </a:cxn>
                    <a:cxn ang="0">
                      <a:pos x="12" y="101"/>
                    </a:cxn>
                    <a:cxn ang="0">
                      <a:pos x="17" y="95"/>
                    </a:cxn>
                    <a:cxn ang="0">
                      <a:pos x="25" y="91"/>
                    </a:cxn>
                    <a:cxn ang="0">
                      <a:pos x="31" y="90"/>
                    </a:cxn>
                    <a:cxn ang="0">
                      <a:pos x="25" y="81"/>
                    </a:cxn>
                    <a:cxn ang="0">
                      <a:pos x="36" y="70"/>
                    </a:cxn>
                    <a:cxn ang="0">
                      <a:pos x="46" y="56"/>
                    </a:cxn>
                    <a:cxn ang="0">
                      <a:pos x="45" y="52"/>
                    </a:cxn>
                    <a:cxn ang="0">
                      <a:pos x="44" y="49"/>
                    </a:cxn>
                    <a:cxn ang="0">
                      <a:pos x="46" y="45"/>
                    </a:cxn>
                    <a:cxn ang="0">
                      <a:pos x="56" y="44"/>
                    </a:cxn>
                    <a:cxn ang="0">
                      <a:pos x="64" y="42"/>
                    </a:cxn>
                    <a:cxn ang="0">
                      <a:pos x="80" y="32"/>
                    </a:cxn>
                    <a:cxn ang="0">
                      <a:pos x="100" y="23"/>
                    </a:cxn>
                    <a:cxn ang="0">
                      <a:pos x="105" y="21"/>
                    </a:cxn>
                    <a:cxn ang="0">
                      <a:pos x="117" y="18"/>
                    </a:cxn>
                    <a:cxn ang="0">
                      <a:pos x="123" y="23"/>
                    </a:cxn>
                    <a:cxn ang="0">
                      <a:pos x="138" y="21"/>
                    </a:cxn>
                    <a:cxn ang="0">
                      <a:pos x="174" y="2"/>
                    </a:cxn>
                  </a:cxnLst>
                  <a:rect l="0" t="0" r="r" b="b"/>
                  <a:pathLst>
                    <a:path w="203" h="149">
                      <a:moveTo>
                        <a:pt x="187" y="0"/>
                      </a:moveTo>
                      <a:lnTo>
                        <a:pt x="189" y="0"/>
                      </a:lnTo>
                      <a:lnTo>
                        <a:pt x="193" y="1"/>
                      </a:lnTo>
                      <a:lnTo>
                        <a:pt x="201" y="6"/>
                      </a:lnTo>
                      <a:lnTo>
                        <a:pt x="202" y="7"/>
                      </a:lnTo>
                      <a:lnTo>
                        <a:pt x="203" y="10"/>
                      </a:lnTo>
                      <a:lnTo>
                        <a:pt x="201" y="16"/>
                      </a:lnTo>
                      <a:lnTo>
                        <a:pt x="194" y="20"/>
                      </a:lnTo>
                      <a:lnTo>
                        <a:pt x="187" y="23"/>
                      </a:lnTo>
                      <a:lnTo>
                        <a:pt x="177" y="26"/>
                      </a:lnTo>
                      <a:lnTo>
                        <a:pt x="168" y="29"/>
                      </a:lnTo>
                      <a:lnTo>
                        <a:pt x="149" y="36"/>
                      </a:lnTo>
                      <a:lnTo>
                        <a:pt x="137" y="37"/>
                      </a:lnTo>
                      <a:lnTo>
                        <a:pt x="124" y="41"/>
                      </a:lnTo>
                      <a:lnTo>
                        <a:pt x="123" y="42"/>
                      </a:lnTo>
                      <a:lnTo>
                        <a:pt x="122" y="45"/>
                      </a:lnTo>
                      <a:lnTo>
                        <a:pt x="120" y="46"/>
                      </a:lnTo>
                      <a:lnTo>
                        <a:pt x="119" y="49"/>
                      </a:lnTo>
                      <a:lnTo>
                        <a:pt x="118" y="50"/>
                      </a:lnTo>
                      <a:lnTo>
                        <a:pt x="115" y="51"/>
                      </a:lnTo>
                      <a:lnTo>
                        <a:pt x="109" y="52"/>
                      </a:lnTo>
                      <a:lnTo>
                        <a:pt x="104" y="56"/>
                      </a:lnTo>
                      <a:lnTo>
                        <a:pt x="100" y="59"/>
                      </a:lnTo>
                      <a:lnTo>
                        <a:pt x="83" y="68"/>
                      </a:lnTo>
                      <a:lnTo>
                        <a:pt x="69" y="78"/>
                      </a:lnTo>
                      <a:lnTo>
                        <a:pt x="58" y="90"/>
                      </a:lnTo>
                      <a:lnTo>
                        <a:pt x="50" y="105"/>
                      </a:lnTo>
                      <a:lnTo>
                        <a:pt x="46" y="120"/>
                      </a:lnTo>
                      <a:lnTo>
                        <a:pt x="49" y="130"/>
                      </a:lnTo>
                      <a:lnTo>
                        <a:pt x="54" y="137"/>
                      </a:lnTo>
                      <a:lnTo>
                        <a:pt x="61" y="142"/>
                      </a:lnTo>
                      <a:lnTo>
                        <a:pt x="69" y="148"/>
                      </a:lnTo>
                      <a:lnTo>
                        <a:pt x="70" y="148"/>
                      </a:lnTo>
                      <a:lnTo>
                        <a:pt x="70" y="149"/>
                      </a:lnTo>
                      <a:lnTo>
                        <a:pt x="39" y="149"/>
                      </a:lnTo>
                      <a:lnTo>
                        <a:pt x="38" y="148"/>
                      </a:lnTo>
                      <a:lnTo>
                        <a:pt x="36" y="148"/>
                      </a:lnTo>
                      <a:lnTo>
                        <a:pt x="35" y="147"/>
                      </a:lnTo>
                      <a:lnTo>
                        <a:pt x="25" y="147"/>
                      </a:lnTo>
                      <a:lnTo>
                        <a:pt x="24" y="144"/>
                      </a:lnTo>
                      <a:lnTo>
                        <a:pt x="24" y="137"/>
                      </a:lnTo>
                      <a:lnTo>
                        <a:pt x="22" y="134"/>
                      </a:lnTo>
                      <a:lnTo>
                        <a:pt x="21" y="133"/>
                      </a:lnTo>
                      <a:lnTo>
                        <a:pt x="19" y="132"/>
                      </a:lnTo>
                      <a:lnTo>
                        <a:pt x="6" y="132"/>
                      </a:lnTo>
                      <a:lnTo>
                        <a:pt x="5" y="130"/>
                      </a:lnTo>
                      <a:lnTo>
                        <a:pt x="2" y="129"/>
                      </a:lnTo>
                      <a:lnTo>
                        <a:pt x="0" y="124"/>
                      </a:lnTo>
                      <a:lnTo>
                        <a:pt x="0" y="120"/>
                      </a:lnTo>
                      <a:lnTo>
                        <a:pt x="4" y="117"/>
                      </a:lnTo>
                      <a:lnTo>
                        <a:pt x="9" y="114"/>
                      </a:lnTo>
                      <a:lnTo>
                        <a:pt x="10" y="112"/>
                      </a:lnTo>
                      <a:lnTo>
                        <a:pt x="12" y="110"/>
                      </a:lnTo>
                      <a:lnTo>
                        <a:pt x="12" y="101"/>
                      </a:lnTo>
                      <a:lnTo>
                        <a:pt x="15" y="96"/>
                      </a:lnTo>
                      <a:lnTo>
                        <a:pt x="17" y="95"/>
                      </a:lnTo>
                      <a:lnTo>
                        <a:pt x="21" y="93"/>
                      </a:lnTo>
                      <a:lnTo>
                        <a:pt x="25" y="91"/>
                      </a:lnTo>
                      <a:lnTo>
                        <a:pt x="29" y="91"/>
                      </a:lnTo>
                      <a:lnTo>
                        <a:pt x="31" y="90"/>
                      </a:lnTo>
                      <a:lnTo>
                        <a:pt x="29" y="85"/>
                      </a:lnTo>
                      <a:lnTo>
                        <a:pt x="25" y="81"/>
                      </a:lnTo>
                      <a:lnTo>
                        <a:pt x="29" y="76"/>
                      </a:lnTo>
                      <a:lnTo>
                        <a:pt x="36" y="70"/>
                      </a:lnTo>
                      <a:lnTo>
                        <a:pt x="43" y="64"/>
                      </a:lnTo>
                      <a:lnTo>
                        <a:pt x="46" y="56"/>
                      </a:lnTo>
                      <a:lnTo>
                        <a:pt x="46" y="55"/>
                      </a:lnTo>
                      <a:lnTo>
                        <a:pt x="45" y="52"/>
                      </a:lnTo>
                      <a:lnTo>
                        <a:pt x="44" y="51"/>
                      </a:lnTo>
                      <a:lnTo>
                        <a:pt x="44" y="49"/>
                      </a:lnTo>
                      <a:lnTo>
                        <a:pt x="45" y="46"/>
                      </a:lnTo>
                      <a:lnTo>
                        <a:pt x="46" y="45"/>
                      </a:lnTo>
                      <a:lnTo>
                        <a:pt x="51" y="45"/>
                      </a:lnTo>
                      <a:lnTo>
                        <a:pt x="56" y="44"/>
                      </a:lnTo>
                      <a:lnTo>
                        <a:pt x="60" y="42"/>
                      </a:lnTo>
                      <a:lnTo>
                        <a:pt x="64" y="42"/>
                      </a:lnTo>
                      <a:lnTo>
                        <a:pt x="71" y="40"/>
                      </a:lnTo>
                      <a:lnTo>
                        <a:pt x="80" y="32"/>
                      </a:lnTo>
                      <a:lnTo>
                        <a:pt x="90" y="26"/>
                      </a:lnTo>
                      <a:lnTo>
                        <a:pt x="100" y="23"/>
                      </a:lnTo>
                      <a:lnTo>
                        <a:pt x="103" y="23"/>
                      </a:lnTo>
                      <a:lnTo>
                        <a:pt x="105" y="21"/>
                      </a:lnTo>
                      <a:lnTo>
                        <a:pt x="110" y="18"/>
                      </a:lnTo>
                      <a:lnTo>
                        <a:pt x="117" y="18"/>
                      </a:lnTo>
                      <a:lnTo>
                        <a:pt x="119" y="20"/>
                      </a:lnTo>
                      <a:lnTo>
                        <a:pt x="123" y="23"/>
                      </a:lnTo>
                      <a:lnTo>
                        <a:pt x="125" y="23"/>
                      </a:lnTo>
                      <a:lnTo>
                        <a:pt x="138" y="21"/>
                      </a:lnTo>
                      <a:lnTo>
                        <a:pt x="163" y="8"/>
                      </a:lnTo>
                      <a:lnTo>
                        <a:pt x="174" y="2"/>
                      </a:lnTo>
                      <a:lnTo>
                        <a:pt x="187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3" name="Freeform 1379"/>
                <p:cNvSpPr>
                  <a:spLocks/>
                </p:cNvSpPr>
                <p:nvPr/>
              </p:nvSpPr>
              <p:spPr bwMode="auto">
                <a:xfrm>
                  <a:off x="6961361" y="1869146"/>
                  <a:ext cx="6218" cy="621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" y="0"/>
                    </a:cxn>
                    <a:cxn ang="0">
                      <a:pos x="0" y="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" h="3">
                      <a:moveTo>
                        <a:pt x="0" y="0"/>
                      </a:moveTo>
                      <a:lnTo>
                        <a:pt x="3" y="0"/>
                      </a:lnTo>
                      <a:lnTo>
                        <a:pt x="0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4" name="Freeform 1381"/>
                <p:cNvSpPr>
                  <a:spLocks/>
                </p:cNvSpPr>
                <p:nvPr/>
              </p:nvSpPr>
              <p:spPr bwMode="auto">
                <a:xfrm>
                  <a:off x="7187268" y="1831841"/>
                  <a:ext cx="64249" cy="37306"/>
                </a:xfrm>
                <a:custGeom>
                  <a:avLst/>
                  <a:gdLst/>
                  <a:ahLst/>
                  <a:cxnLst>
                    <a:cxn ang="0">
                      <a:pos x="8" y="0"/>
                    </a:cxn>
                    <a:cxn ang="0">
                      <a:pos x="22" y="0"/>
                    </a:cxn>
                    <a:cxn ang="0">
                      <a:pos x="18" y="4"/>
                    </a:cxn>
                    <a:cxn ang="0">
                      <a:pos x="31" y="4"/>
                    </a:cxn>
                    <a:cxn ang="0">
                      <a:pos x="31" y="9"/>
                    </a:cxn>
                    <a:cxn ang="0">
                      <a:pos x="28" y="12"/>
                    </a:cxn>
                    <a:cxn ang="0">
                      <a:pos x="21" y="12"/>
                    </a:cxn>
                    <a:cxn ang="0">
                      <a:pos x="23" y="17"/>
                    </a:cxn>
                    <a:cxn ang="0">
                      <a:pos x="18" y="18"/>
                    </a:cxn>
                    <a:cxn ang="0">
                      <a:pos x="4" y="18"/>
                    </a:cxn>
                    <a:cxn ang="0">
                      <a:pos x="0" y="17"/>
                    </a:cxn>
                    <a:cxn ang="0">
                      <a:pos x="0" y="13"/>
                    </a:cxn>
                    <a:cxn ang="0">
                      <a:pos x="3" y="9"/>
                    </a:cxn>
                    <a:cxn ang="0">
                      <a:pos x="4" y="8"/>
                    </a:cxn>
                    <a:cxn ang="0">
                      <a:pos x="8" y="5"/>
                    </a:cxn>
                    <a:cxn ang="0">
                      <a:pos x="8" y="0"/>
                    </a:cxn>
                  </a:cxnLst>
                  <a:rect l="0" t="0" r="r" b="b"/>
                  <a:pathLst>
                    <a:path w="31" h="18">
                      <a:moveTo>
                        <a:pt x="8" y="0"/>
                      </a:moveTo>
                      <a:lnTo>
                        <a:pt x="22" y="0"/>
                      </a:lnTo>
                      <a:lnTo>
                        <a:pt x="18" y="4"/>
                      </a:lnTo>
                      <a:lnTo>
                        <a:pt x="31" y="4"/>
                      </a:lnTo>
                      <a:lnTo>
                        <a:pt x="31" y="9"/>
                      </a:lnTo>
                      <a:lnTo>
                        <a:pt x="28" y="12"/>
                      </a:lnTo>
                      <a:lnTo>
                        <a:pt x="21" y="12"/>
                      </a:lnTo>
                      <a:lnTo>
                        <a:pt x="23" y="17"/>
                      </a:lnTo>
                      <a:lnTo>
                        <a:pt x="18" y="18"/>
                      </a:lnTo>
                      <a:lnTo>
                        <a:pt x="4" y="18"/>
                      </a:lnTo>
                      <a:lnTo>
                        <a:pt x="0" y="17"/>
                      </a:lnTo>
                      <a:lnTo>
                        <a:pt x="0" y="13"/>
                      </a:lnTo>
                      <a:lnTo>
                        <a:pt x="3" y="9"/>
                      </a:lnTo>
                      <a:lnTo>
                        <a:pt x="4" y="8"/>
                      </a:lnTo>
                      <a:lnTo>
                        <a:pt x="8" y="5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5" name="Freeform 1382"/>
                <p:cNvSpPr>
                  <a:spLocks/>
                </p:cNvSpPr>
                <p:nvPr/>
              </p:nvSpPr>
              <p:spPr bwMode="auto">
                <a:xfrm>
                  <a:off x="7102293" y="1865001"/>
                  <a:ext cx="68394" cy="22799"/>
                </a:xfrm>
                <a:custGeom>
                  <a:avLst/>
                  <a:gdLst/>
                  <a:ahLst/>
                  <a:cxnLst>
                    <a:cxn ang="0">
                      <a:pos x="16" y="0"/>
                    </a:cxn>
                    <a:cxn ang="0">
                      <a:pos x="25" y="0"/>
                    </a:cxn>
                    <a:cxn ang="0">
                      <a:pos x="28" y="1"/>
                    </a:cxn>
                    <a:cxn ang="0">
                      <a:pos x="30" y="3"/>
                    </a:cxn>
                    <a:cxn ang="0">
                      <a:pos x="33" y="5"/>
                    </a:cxn>
                    <a:cxn ang="0">
                      <a:pos x="29" y="5"/>
                    </a:cxn>
                    <a:cxn ang="0">
                      <a:pos x="28" y="6"/>
                    </a:cxn>
                    <a:cxn ang="0">
                      <a:pos x="25" y="7"/>
                    </a:cxn>
                    <a:cxn ang="0">
                      <a:pos x="21" y="11"/>
                    </a:cxn>
                    <a:cxn ang="0">
                      <a:pos x="16" y="11"/>
                    </a:cxn>
                    <a:cxn ang="0">
                      <a:pos x="15" y="8"/>
                    </a:cxn>
                    <a:cxn ang="0">
                      <a:pos x="13" y="7"/>
                    </a:cxn>
                    <a:cxn ang="0">
                      <a:pos x="11" y="7"/>
                    </a:cxn>
                    <a:cxn ang="0">
                      <a:pos x="10" y="10"/>
                    </a:cxn>
                    <a:cxn ang="0">
                      <a:pos x="9" y="11"/>
                    </a:cxn>
                    <a:cxn ang="0">
                      <a:pos x="3" y="11"/>
                    </a:cxn>
                    <a:cxn ang="0">
                      <a:pos x="0" y="8"/>
                    </a:cxn>
                    <a:cxn ang="0">
                      <a:pos x="3" y="5"/>
                    </a:cxn>
                    <a:cxn ang="0">
                      <a:pos x="9" y="2"/>
                    </a:cxn>
                    <a:cxn ang="0">
                      <a:pos x="16" y="0"/>
                    </a:cxn>
                  </a:cxnLst>
                  <a:rect l="0" t="0" r="r" b="b"/>
                  <a:pathLst>
                    <a:path w="33" h="11">
                      <a:moveTo>
                        <a:pt x="16" y="0"/>
                      </a:moveTo>
                      <a:lnTo>
                        <a:pt x="25" y="0"/>
                      </a:lnTo>
                      <a:lnTo>
                        <a:pt x="28" y="1"/>
                      </a:lnTo>
                      <a:lnTo>
                        <a:pt x="30" y="3"/>
                      </a:lnTo>
                      <a:lnTo>
                        <a:pt x="33" y="5"/>
                      </a:lnTo>
                      <a:lnTo>
                        <a:pt x="29" y="5"/>
                      </a:lnTo>
                      <a:lnTo>
                        <a:pt x="28" y="6"/>
                      </a:lnTo>
                      <a:lnTo>
                        <a:pt x="25" y="7"/>
                      </a:lnTo>
                      <a:lnTo>
                        <a:pt x="21" y="11"/>
                      </a:lnTo>
                      <a:lnTo>
                        <a:pt x="16" y="11"/>
                      </a:lnTo>
                      <a:lnTo>
                        <a:pt x="15" y="8"/>
                      </a:lnTo>
                      <a:lnTo>
                        <a:pt x="13" y="7"/>
                      </a:lnTo>
                      <a:lnTo>
                        <a:pt x="11" y="7"/>
                      </a:lnTo>
                      <a:lnTo>
                        <a:pt x="10" y="10"/>
                      </a:lnTo>
                      <a:lnTo>
                        <a:pt x="9" y="11"/>
                      </a:lnTo>
                      <a:lnTo>
                        <a:pt x="3" y="11"/>
                      </a:lnTo>
                      <a:lnTo>
                        <a:pt x="0" y="8"/>
                      </a:lnTo>
                      <a:lnTo>
                        <a:pt x="3" y="5"/>
                      </a:lnTo>
                      <a:lnTo>
                        <a:pt x="9" y="2"/>
                      </a:lnTo>
                      <a:lnTo>
                        <a:pt x="16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6" name="Freeform 1383"/>
                <p:cNvSpPr>
                  <a:spLocks/>
                </p:cNvSpPr>
                <p:nvPr/>
              </p:nvSpPr>
              <p:spPr bwMode="auto">
                <a:xfrm>
                  <a:off x="7067061" y="1788317"/>
                  <a:ext cx="99482" cy="70466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47" y="0"/>
                    </a:cxn>
                    <a:cxn ang="0">
                      <a:pos x="47" y="5"/>
                    </a:cxn>
                    <a:cxn ang="0">
                      <a:pos x="43" y="9"/>
                    </a:cxn>
                    <a:cxn ang="0">
                      <a:pos x="43" y="10"/>
                    </a:cxn>
                    <a:cxn ang="0">
                      <a:pos x="40" y="13"/>
                    </a:cxn>
                    <a:cxn ang="0">
                      <a:pos x="35" y="15"/>
                    </a:cxn>
                    <a:cxn ang="0">
                      <a:pos x="31" y="16"/>
                    </a:cxn>
                    <a:cxn ang="0">
                      <a:pos x="27" y="19"/>
                    </a:cxn>
                    <a:cxn ang="0">
                      <a:pos x="25" y="21"/>
                    </a:cxn>
                    <a:cxn ang="0">
                      <a:pos x="33" y="23"/>
                    </a:cxn>
                    <a:cxn ang="0">
                      <a:pos x="48" y="28"/>
                    </a:cxn>
                    <a:cxn ang="0">
                      <a:pos x="46" y="29"/>
                    </a:cxn>
                    <a:cxn ang="0">
                      <a:pos x="36" y="29"/>
                    </a:cxn>
                    <a:cxn ang="0">
                      <a:pos x="28" y="32"/>
                    </a:cxn>
                    <a:cxn ang="0">
                      <a:pos x="23" y="33"/>
                    </a:cxn>
                    <a:cxn ang="0">
                      <a:pos x="20" y="34"/>
                    </a:cxn>
                    <a:cxn ang="0">
                      <a:pos x="8" y="30"/>
                    </a:cxn>
                    <a:cxn ang="0">
                      <a:pos x="2" y="28"/>
                    </a:cxn>
                    <a:cxn ang="0">
                      <a:pos x="0" y="26"/>
                    </a:cxn>
                    <a:cxn ang="0">
                      <a:pos x="5" y="21"/>
                    </a:cxn>
                    <a:cxn ang="0">
                      <a:pos x="22" y="21"/>
                    </a:cxn>
                    <a:cxn ang="0">
                      <a:pos x="20" y="20"/>
                    </a:cxn>
                    <a:cxn ang="0">
                      <a:pos x="18" y="20"/>
                    </a:cxn>
                    <a:cxn ang="0">
                      <a:pos x="17" y="19"/>
                    </a:cxn>
                    <a:cxn ang="0">
                      <a:pos x="16" y="19"/>
                    </a:cxn>
                    <a:cxn ang="0">
                      <a:pos x="15" y="20"/>
                    </a:cxn>
                    <a:cxn ang="0">
                      <a:pos x="15" y="15"/>
                    </a:cxn>
                    <a:cxn ang="0">
                      <a:pos x="22" y="14"/>
                    </a:cxn>
                    <a:cxn ang="0">
                      <a:pos x="32" y="9"/>
                    </a:cxn>
                    <a:cxn ang="0">
                      <a:pos x="40" y="8"/>
                    </a:cxn>
                    <a:cxn ang="0">
                      <a:pos x="40" y="5"/>
                    </a:cxn>
                    <a:cxn ang="0">
                      <a:pos x="41" y="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8" h="34">
                      <a:moveTo>
                        <a:pt x="46" y="0"/>
                      </a:moveTo>
                      <a:lnTo>
                        <a:pt x="47" y="0"/>
                      </a:lnTo>
                      <a:lnTo>
                        <a:pt x="47" y="5"/>
                      </a:lnTo>
                      <a:lnTo>
                        <a:pt x="43" y="9"/>
                      </a:lnTo>
                      <a:lnTo>
                        <a:pt x="43" y="10"/>
                      </a:lnTo>
                      <a:lnTo>
                        <a:pt x="40" y="13"/>
                      </a:lnTo>
                      <a:lnTo>
                        <a:pt x="35" y="15"/>
                      </a:lnTo>
                      <a:lnTo>
                        <a:pt x="31" y="16"/>
                      </a:lnTo>
                      <a:lnTo>
                        <a:pt x="27" y="19"/>
                      </a:lnTo>
                      <a:lnTo>
                        <a:pt x="25" y="21"/>
                      </a:lnTo>
                      <a:lnTo>
                        <a:pt x="33" y="23"/>
                      </a:lnTo>
                      <a:lnTo>
                        <a:pt x="48" y="28"/>
                      </a:lnTo>
                      <a:lnTo>
                        <a:pt x="46" y="29"/>
                      </a:lnTo>
                      <a:lnTo>
                        <a:pt x="36" y="29"/>
                      </a:lnTo>
                      <a:lnTo>
                        <a:pt x="28" y="32"/>
                      </a:lnTo>
                      <a:lnTo>
                        <a:pt x="23" y="33"/>
                      </a:lnTo>
                      <a:lnTo>
                        <a:pt x="20" y="34"/>
                      </a:lnTo>
                      <a:lnTo>
                        <a:pt x="8" y="30"/>
                      </a:lnTo>
                      <a:lnTo>
                        <a:pt x="2" y="28"/>
                      </a:lnTo>
                      <a:lnTo>
                        <a:pt x="0" y="26"/>
                      </a:lnTo>
                      <a:lnTo>
                        <a:pt x="5" y="21"/>
                      </a:lnTo>
                      <a:lnTo>
                        <a:pt x="22" y="21"/>
                      </a:lnTo>
                      <a:lnTo>
                        <a:pt x="20" y="20"/>
                      </a:lnTo>
                      <a:lnTo>
                        <a:pt x="18" y="20"/>
                      </a:lnTo>
                      <a:lnTo>
                        <a:pt x="17" y="19"/>
                      </a:lnTo>
                      <a:lnTo>
                        <a:pt x="16" y="19"/>
                      </a:lnTo>
                      <a:lnTo>
                        <a:pt x="15" y="20"/>
                      </a:lnTo>
                      <a:lnTo>
                        <a:pt x="15" y="15"/>
                      </a:lnTo>
                      <a:lnTo>
                        <a:pt x="22" y="14"/>
                      </a:lnTo>
                      <a:lnTo>
                        <a:pt x="32" y="9"/>
                      </a:lnTo>
                      <a:lnTo>
                        <a:pt x="40" y="8"/>
                      </a:lnTo>
                      <a:lnTo>
                        <a:pt x="40" y="5"/>
                      </a:lnTo>
                      <a:lnTo>
                        <a:pt x="41" y="3"/>
                      </a:lnTo>
                      <a:lnTo>
                        <a:pt x="46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7" name="Freeform 1384"/>
                <p:cNvSpPr>
                  <a:spLocks/>
                </p:cNvSpPr>
                <p:nvPr/>
              </p:nvSpPr>
              <p:spPr bwMode="auto">
                <a:xfrm>
                  <a:off x="6915765" y="2397642"/>
                  <a:ext cx="49741" cy="39379"/>
                </a:xfrm>
                <a:custGeom>
                  <a:avLst/>
                  <a:gdLst/>
                  <a:ahLst/>
                  <a:cxnLst>
                    <a:cxn ang="0">
                      <a:pos x="9" y="0"/>
                    </a:cxn>
                    <a:cxn ang="0">
                      <a:pos x="12" y="0"/>
                    </a:cxn>
                    <a:cxn ang="0">
                      <a:pos x="15" y="2"/>
                    </a:cxn>
                    <a:cxn ang="0">
                      <a:pos x="17" y="4"/>
                    </a:cxn>
                    <a:cxn ang="0">
                      <a:pos x="20" y="5"/>
                    </a:cxn>
                    <a:cxn ang="0">
                      <a:pos x="24" y="7"/>
                    </a:cxn>
                    <a:cxn ang="0">
                      <a:pos x="24" y="12"/>
                    </a:cxn>
                    <a:cxn ang="0">
                      <a:pos x="16" y="17"/>
                    </a:cxn>
                    <a:cxn ang="0">
                      <a:pos x="6" y="19"/>
                    </a:cxn>
                    <a:cxn ang="0">
                      <a:pos x="4" y="19"/>
                    </a:cxn>
                    <a:cxn ang="0">
                      <a:pos x="1" y="18"/>
                    </a:cxn>
                    <a:cxn ang="0">
                      <a:pos x="0" y="17"/>
                    </a:cxn>
                    <a:cxn ang="0">
                      <a:pos x="0" y="13"/>
                    </a:cxn>
                    <a:cxn ang="0">
                      <a:pos x="1" y="10"/>
                    </a:cxn>
                    <a:cxn ang="0">
                      <a:pos x="2" y="9"/>
                    </a:cxn>
                    <a:cxn ang="0">
                      <a:pos x="4" y="7"/>
                    </a:cxn>
                    <a:cxn ang="0">
                      <a:pos x="4" y="5"/>
                    </a:cxn>
                    <a:cxn ang="0">
                      <a:pos x="5" y="4"/>
                    </a:cxn>
                    <a:cxn ang="0">
                      <a:pos x="6" y="4"/>
                    </a:cxn>
                    <a:cxn ang="0">
                      <a:pos x="7" y="2"/>
                    </a:cxn>
                    <a:cxn ang="0">
                      <a:pos x="9" y="0"/>
                    </a:cxn>
                  </a:cxnLst>
                  <a:rect l="0" t="0" r="r" b="b"/>
                  <a:pathLst>
                    <a:path w="24" h="19">
                      <a:moveTo>
                        <a:pt x="9" y="0"/>
                      </a:moveTo>
                      <a:lnTo>
                        <a:pt x="12" y="0"/>
                      </a:lnTo>
                      <a:lnTo>
                        <a:pt x="15" y="2"/>
                      </a:lnTo>
                      <a:lnTo>
                        <a:pt x="17" y="4"/>
                      </a:lnTo>
                      <a:lnTo>
                        <a:pt x="20" y="5"/>
                      </a:lnTo>
                      <a:lnTo>
                        <a:pt x="24" y="7"/>
                      </a:lnTo>
                      <a:lnTo>
                        <a:pt x="24" y="12"/>
                      </a:lnTo>
                      <a:lnTo>
                        <a:pt x="16" y="17"/>
                      </a:lnTo>
                      <a:lnTo>
                        <a:pt x="6" y="19"/>
                      </a:lnTo>
                      <a:lnTo>
                        <a:pt x="4" y="19"/>
                      </a:lnTo>
                      <a:lnTo>
                        <a:pt x="1" y="18"/>
                      </a:lnTo>
                      <a:lnTo>
                        <a:pt x="0" y="17"/>
                      </a:lnTo>
                      <a:lnTo>
                        <a:pt x="0" y="13"/>
                      </a:lnTo>
                      <a:lnTo>
                        <a:pt x="1" y="10"/>
                      </a:lnTo>
                      <a:lnTo>
                        <a:pt x="2" y="9"/>
                      </a:lnTo>
                      <a:lnTo>
                        <a:pt x="4" y="7"/>
                      </a:lnTo>
                      <a:lnTo>
                        <a:pt x="4" y="5"/>
                      </a:lnTo>
                      <a:lnTo>
                        <a:pt x="5" y="4"/>
                      </a:lnTo>
                      <a:lnTo>
                        <a:pt x="6" y="4"/>
                      </a:lnTo>
                      <a:lnTo>
                        <a:pt x="7" y="2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8" name="Freeform 1385"/>
                <p:cNvSpPr>
                  <a:spLocks/>
                </p:cNvSpPr>
                <p:nvPr/>
              </p:nvSpPr>
              <p:spPr bwMode="auto">
                <a:xfrm>
                  <a:off x="7166542" y="2364481"/>
                  <a:ext cx="39379" cy="29015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7" y="0"/>
                    </a:cxn>
                    <a:cxn ang="0">
                      <a:pos x="10" y="1"/>
                    </a:cxn>
                    <a:cxn ang="0">
                      <a:pos x="13" y="3"/>
                    </a:cxn>
                    <a:cxn ang="0">
                      <a:pos x="19" y="9"/>
                    </a:cxn>
                    <a:cxn ang="0">
                      <a:pos x="19" y="13"/>
                    </a:cxn>
                    <a:cxn ang="0">
                      <a:pos x="18" y="14"/>
                    </a:cxn>
                    <a:cxn ang="0">
                      <a:pos x="10" y="14"/>
                    </a:cxn>
                    <a:cxn ang="0">
                      <a:pos x="7" y="11"/>
                    </a:cxn>
                    <a:cxn ang="0">
                      <a:pos x="4" y="10"/>
                    </a:cxn>
                    <a:cxn ang="0">
                      <a:pos x="2" y="6"/>
                    </a:cxn>
                    <a:cxn ang="0">
                      <a:pos x="0" y="4"/>
                    </a:cxn>
                    <a:cxn ang="0">
                      <a:pos x="0" y="1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19" h="14">
                      <a:moveTo>
                        <a:pt x="3" y="0"/>
                      </a:moveTo>
                      <a:lnTo>
                        <a:pt x="7" y="0"/>
                      </a:lnTo>
                      <a:lnTo>
                        <a:pt x="10" y="1"/>
                      </a:lnTo>
                      <a:lnTo>
                        <a:pt x="13" y="3"/>
                      </a:lnTo>
                      <a:lnTo>
                        <a:pt x="19" y="9"/>
                      </a:lnTo>
                      <a:lnTo>
                        <a:pt x="19" y="13"/>
                      </a:lnTo>
                      <a:lnTo>
                        <a:pt x="18" y="14"/>
                      </a:lnTo>
                      <a:lnTo>
                        <a:pt x="10" y="14"/>
                      </a:lnTo>
                      <a:lnTo>
                        <a:pt x="7" y="11"/>
                      </a:lnTo>
                      <a:lnTo>
                        <a:pt x="4" y="10"/>
                      </a:lnTo>
                      <a:lnTo>
                        <a:pt x="2" y="6"/>
                      </a:lnTo>
                      <a:lnTo>
                        <a:pt x="0" y="4"/>
                      </a:lnTo>
                      <a:lnTo>
                        <a:pt x="0" y="1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85" name="Freeform 1386"/>
              <p:cNvSpPr>
                <a:spLocks noEditPoints="1"/>
              </p:cNvSpPr>
              <p:nvPr/>
            </p:nvSpPr>
            <p:spPr bwMode="auto">
              <a:xfrm>
                <a:off x="5547893" y="2335466"/>
                <a:ext cx="1757507" cy="1189635"/>
              </a:xfrm>
              <a:custGeom>
                <a:avLst/>
                <a:gdLst/>
                <a:ahLst/>
                <a:cxnLst>
                  <a:cxn ang="0">
                    <a:pos x="278" y="43"/>
                  </a:cxn>
                  <a:cxn ang="0">
                    <a:pos x="451" y="14"/>
                  </a:cxn>
                  <a:cxn ang="0">
                    <a:pos x="582" y="79"/>
                  </a:cxn>
                  <a:cxn ang="0">
                    <a:pos x="556" y="126"/>
                  </a:cxn>
                  <a:cxn ang="0">
                    <a:pos x="617" y="61"/>
                  </a:cxn>
                  <a:cxn ang="0">
                    <a:pos x="714" y="45"/>
                  </a:cxn>
                  <a:cxn ang="0">
                    <a:pos x="779" y="52"/>
                  </a:cxn>
                  <a:cxn ang="0">
                    <a:pos x="805" y="37"/>
                  </a:cxn>
                  <a:cxn ang="0">
                    <a:pos x="848" y="82"/>
                  </a:cxn>
                  <a:cxn ang="0">
                    <a:pos x="783" y="157"/>
                  </a:cxn>
                  <a:cxn ang="0">
                    <a:pos x="773" y="237"/>
                  </a:cxn>
                  <a:cxn ang="0">
                    <a:pos x="761" y="339"/>
                  </a:cxn>
                  <a:cxn ang="0">
                    <a:pos x="781" y="375"/>
                  </a:cxn>
                  <a:cxn ang="0">
                    <a:pos x="798" y="423"/>
                  </a:cxn>
                  <a:cxn ang="0">
                    <a:pos x="775" y="435"/>
                  </a:cxn>
                  <a:cxn ang="0">
                    <a:pos x="748" y="433"/>
                  </a:cxn>
                  <a:cxn ang="0">
                    <a:pos x="721" y="423"/>
                  </a:cxn>
                  <a:cxn ang="0">
                    <a:pos x="669" y="428"/>
                  </a:cxn>
                  <a:cxn ang="0">
                    <a:pos x="669" y="498"/>
                  </a:cxn>
                  <a:cxn ang="0">
                    <a:pos x="648" y="531"/>
                  </a:cxn>
                  <a:cxn ang="0">
                    <a:pos x="587" y="497"/>
                  </a:cxn>
                  <a:cxn ang="0">
                    <a:pos x="542" y="427"/>
                  </a:cxn>
                  <a:cxn ang="0">
                    <a:pos x="520" y="448"/>
                  </a:cxn>
                  <a:cxn ang="0">
                    <a:pos x="448" y="445"/>
                  </a:cxn>
                  <a:cxn ang="0">
                    <a:pos x="426" y="507"/>
                  </a:cxn>
                  <a:cxn ang="0">
                    <a:pos x="371" y="515"/>
                  </a:cxn>
                  <a:cxn ang="0">
                    <a:pos x="382" y="549"/>
                  </a:cxn>
                  <a:cxn ang="0">
                    <a:pos x="366" y="564"/>
                  </a:cxn>
                  <a:cxn ang="0">
                    <a:pos x="331" y="517"/>
                  </a:cxn>
                  <a:cxn ang="0">
                    <a:pos x="263" y="448"/>
                  </a:cxn>
                  <a:cxn ang="0">
                    <a:pos x="265" y="473"/>
                  </a:cxn>
                  <a:cxn ang="0">
                    <a:pos x="301" y="505"/>
                  </a:cxn>
                  <a:cxn ang="0">
                    <a:pos x="303" y="534"/>
                  </a:cxn>
                  <a:cxn ang="0">
                    <a:pos x="291" y="530"/>
                  </a:cxn>
                  <a:cxn ang="0">
                    <a:pos x="243" y="491"/>
                  </a:cxn>
                  <a:cxn ang="0">
                    <a:pos x="163" y="473"/>
                  </a:cxn>
                  <a:cxn ang="0">
                    <a:pos x="105" y="534"/>
                  </a:cxn>
                  <a:cxn ang="0">
                    <a:pos x="35" y="564"/>
                  </a:cxn>
                  <a:cxn ang="0">
                    <a:pos x="9" y="496"/>
                  </a:cxn>
                  <a:cxn ang="0">
                    <a:pos x="93" y="473"/>
                  </a:cxn>
                  <a:cxn ang="0">
                    <a:pos x="80" y="415"/>
                  </a:cxn>
                  <a:cxn ang="0">
                    <a:pos x="90" y="393"/>
                  </a:cxn>
                  <a:cxn ang="0">
                    <a:pos x="135" y="361"/>
                  </a:cxn>
                  <a:cxn ang="0">
                    <a:pos x="199" y="320"/>
                  </a:cxn>
                  <a:cxn ang="0">
                    <a:pos x="224" y="262"/>
                  </a:cxn>
                  <a:cxn ang="0">
                    <a:pos x="227" y="307"/>
                  </a:cxn>
                  <a:cxn ang="0">
                    <a:pos x="273" y="313"/>
                  </a:cxn>
                  <a:cxn ang="0">
                    <a:pos x="336" y="298"/>
                  </a:cxn>
                  <a:cxn ang="0">
                    <a:pos x="386" y="256"/>
                  </a:cxn>
                  <a:cxn ang="0">
                    <a:pos x="431" y="196"/>
                  </a:cxn>
                  <a:cxn ang="0">
                    <a:pos x="355" y="185"/>
                  </a:cxn>
                  <a:cxn ang="0">
                    <a:pos x="398" y="112"/>
                  </a:cxn>
                  <a:cxn ang="0">
                    <a:pos x="301" y="184"/>
                  </a:cxn>
                  <a:cxn ang="0">
                    <a:pos x="296" y="245"/>
                  </a:cxn>
                  <a:cxn ang="0">
                    <a:pos x="256" y="289"/>
                  </a:cxn>
                  <a:cxn ang="0">
                    <a:pos x="231" y="222"/>
                  </a:cxn>
                  <a:cxn ang="0">
                    <a:pos x="177" y="220"/>
                  </a:cxn>
                  <a:cxn ang="0">
                    <a:pos x="182" y="166"/>
                  </a:cxn>
                  <a:cxn ang="0">
                    <a:pos x="249" y="103"/>
                  </a:cxn>
                  <a:cxn ang="0">
                    <a:pos x="305" y="48"/>
                  </a:cxn>
                  <a:cxn ang="0">
                    <a:pos x="335" y="24"/>
                  </a:cxn>
                  <a:cxn ang="0">
                    <a:pos x="371" y="4"/>
                  </a:cxn>
                  <a:cxn ang="0">
                    <a:pos x="409" y="6"/>
                  </a:cxn>
                </a:cxnLst>
                <a:rect l="0" t="0" r="r" b="b"/>
                <a:pathLst>
                  <a:path w="848" h="574">
                    <a:moveTo>
                      <a:pt x="288" y="39"/>
                    </a:moveTo>
                    <a:lnTo>
                      <a:pt x="290" y="42"/>
                    </a:lnTo>
                    <a:lnTo>
                      <a:pt x="290" y="47"/>
                    </a:lnTo>
                    <a:lnTo>
                      <a:pt x="293" y="47"/>
                    </a:lnTo>
                    <a:lnTo>
                      <a:pt x="296" y="48"/>
                    </a:lnTo>
                    <a:lnTo>
                      <a:pt x="297" y="49"/>
                    </a:lnTo>
                    <a:lnTo>
                      <a:pt x="288" y="52"/>
                    </a:lnTo>
                    <a:lnTo>
                      <a:pt x="281" y="56"/>
                    </a:lnTo>
                    <a:lnTo>
                      <a:pt x="273" y="57"/>
                    </a:lnTo>
                    <a:lnTo>
                      <a:pt x="275" y="54"/>
                    </a:lnTo>
                    <a:lnTo>
                      <a:pt x="280" y="52"/>
                    </a:lnTo>
                    <a:lnTo>
                      <a:pt x="281" y="51"/>
                    </a:lnTo>
                    <a:lnTo>
                      <a:pt x="278" y="51"/>
                    </a:lnTo>
                    <a:lnTo>
                      <a:pt x="277" y="49"/>
                    </a:lnTo>
                    <a:lnTo>
                      <a:pt x="275" y="49"/>
                    </a:lnTo>
                    <a:lnTo>
                      <a:pt x="277" y="44"/>
                    </a:lnTo>
                    <a:lnTo>
                      <a:pt x="278" y="43"/>
                    </a:lnTo>
                    <a:lnTo>
                      <a:pt x="283" y="43"/>
                    </a:lnTo>
                    <a:lnTo>
                      <a:pt x="285" y="44"/>
                    </a:lnTo>
                    <a:lnTo>
                      <a:pt x="287" y="42"/>
                    </a:lnTo>
                    <a:lnTo>
                      <a:pt x="288" y="39"/>
                    </a:lnTo>
                    <a:close/>
                    <a:moveTo>
                      <a:pt x="429" y="0"/>
                    </a:moveTo>
                    <a:lnTo>
                      <a:pt x="429" y="8"/>
                    </a:lnTo>
                    <a:lnTo>
                      <a:pt x="430" y="9"/>
                    </a:lnTo>
                    <a:lnTo>
                      <a:pt x="433" y="9"/>
                    </a:lnTo>
                    <a:lnTo>
                      <a:pt x="434" y="6"/>
                    </a:lnTo>
                    <a:lnTo>
                      <a:pt x="435" y="5"/>
                    </a:lnTo>
                    <a:lnTo>
                      <a:pt x="436" y="3"/>
                    </a:lnTo>
                    <a:lnTo>
                      <a:pt x="440" y="3"/>
                    </a:lnTo>
                    <a:lnTo>
                      <a:pt x="445" y="5"/>
                    </a:lnTo>
                    <a:lnTo>
                      <a:pt x="448" y="8"/>
                    </a:lnTo>
                    <a:lnTo>
                      <a:pt x="451" y="9"/>
                    </a:lnTo>
                    <a:lnTo>
                      <a:pt x="453" y="10"/>
                    </a:lnTo>
                    <a:lnTo>
                      <a:pt x="451" y="14"/>
                    </a:lnTo>
                    <a:lnTo>
                      <a:pt x="444" y="18"/>
                    </a:lnTo>
                    <a:lnTo>
                      <a:pt x="441" y="18"/>
                    </a:lnTo>
                    <a:lnTo>
                      <a:pt x="436" y="19"/>
                    </a:lnTo>
                    <a:lnTo>
                      <a:pt x="439" y="22"/>
                    </a:lnTo>
                    <a:lnTo>
                      <a:pt x="441" y="23"/>
                    </a:lnTo>
                    <a:lnTo>
                      <a:pt x="444" y="25"/>
                    </a:lnTo>
                    <a:lnTo>
                      <a:pt x="446" y="27"/>
                    </a:lnTo>
                    <a:lnTo>
                      <a:pt x="450" y="27"/>
                    </a:lnTo>
                    <a:lnTo>
                      <a:pt x="453" y="28"/>
                    </a:lnTo>
                    <a:lnTo>
                      <a:pt x="468" y="28"/>
                    </a:lnTo>
                    <a:lnTo>
                      <a:pt x="477" y="29"/>
                    </a:lnTo>
                    <a:lnTo>
                      <a:pt x="489" y="34"/>
                    </a:lnTo>
                    <a:lnTo>
                      <a:pt x="534" y="53"/>
                    </a:lnTo>
                    <a:lnTo>
                      <a:pt x="546" y="57"/>
                    </a:lnTo>
                    <a:lnTo>
                      <a:pt x="564" y="64"/>
                    </a:lnTo>
                    <a:lnTo>
                      <a:pt x="576" y="72"/>
                    </a:lnTo>
                    <a:lnTo>
                      <a:pt x="582" y="79"/>
                    </a:lnTo>
                    <a:lnTo>
                      <a:pt x="582" y="86"/>
                    </a:lnTo>
                    <a:lnTo>
                      <a:pt x="578" y="92"/>
                    </a:lnTo>
                    <a:lnTo>
                      <a:pt x="572" y="97"/>
                    </a:lnTo>
                    <a:lnTo>
                      <a:pt x="563" y="101"/>
                    </a:lnTo>
                    <a:lnTo>
                      <a:pt x="556" y="102"/>
                    </a:lnTo>
                    <a:lnTo>
                      <a:pt x="547" y="101"/>
                    </a:lnTo>
                    <a:lnTo>
                      <a:pt x="532" y="98"/>
                    </a:lnTo>
                    <a:lnTo>
                      <a:pt x="518" y="97"/>
                    </a:lnTo>
                    <a:lnTo>
                      <a:pt x="503" y="97"/>
                    </a:lnTo>
                    <a:lnTo>
                      <a:pt x="505" y="103"/>
                    </a:lnTo>
                    <a:lnTo>
                      <a:pt x="508" y="112"/>
                    </a:lnTo>
                    <a:lnTo>
                      <a:pt x="515" y="127"/>
                    </a:lnTo>
                    <a:lnTo>
                      <a:pt x="522" y="134"/>
                    </a:lnTo>
                    <a:lnTo>
                      <a:pt x="531" y="136"/>
                    </a:lnTo>
                    <a:lnTo>
                      <a:pt x="531" y="120"/>
                    </a:lnTo>
                    <a:lnTo>
                      <a:pt x="544" y="125"/>
                    </a:lnTo>
                    <a:lnTo>
                      <a:pt x="556" y="126"/>
                    </a:lnTo>
                    <a:lnTo>
                      <a:pt x="563" y="123"/>
                    </a:lnTo>
                    <a:lnTo>
                      <a:pt x="568" y="120"/>
                    </a:lnTo>
                    <a:lnTo>
                      <a:pt x="576" y="110"/>
                    </a:lnTo>
                    <a:lnTo>
                      <a:pt x="578" y="103"/>
                    </a:lnTo>
                    <a:lnTo>
                      <a:pt x="581" y="100"/>
                    </a:lnTo>
                    <a:lnTo>
                      <a:pt x="584" y="97"/>
                    </a:lnTo>
                    <a:lnTo>
                      <a:pt x="591" y="96"/>
                    </a:lnTo>
                    <a:lnTo>
                      <a:pt x="597" y="97"/>
                    </a:lnTo>
                    <a:lnTo>
                      <a:pt x="611" y="97"/>
                    </a:lnTo>
                    <a:lnTo>
                      <a:pt x="615" y="95"/>
                    </a:lnTo>
                    <a:lnTo>
                      <a:pt x="616" y="90"/>
                    </a:lnTo>
                    <a:lnTo>
                      <a:pt x="616" y="86"/>
                    </a:lnTo>
                    <a:lnTo>
                      <a:pt x="615" y="83"/>
                    </a:lnTo>
                    <a:lnTo>
                      <a:pt x="612" y="81"/>
                    </a:lnTo>
                    <a:lnTo>
                      <a:pt x="611" y="78"/>
                    </a:lnTo>
                    <a:lnTo>
                      <a:pt x="611" y="77"/>
                    </a:lnTo>
                    <a:lnTo>
                      <a:pt x="617" y="61"/>
                    </a:lnTo>
                    <a:lnTo>
                      <a:pt x="622" y="52"/>
                    </a:lnTo>
                    <a:lnTo>
                      <a:pt x="627" y="48"/>
                    </a:lnTo>
                    <a:lnTo>
                      <a:pt x="630" y="49"/>
                    </a:lnTo>
                    <a:lnTo>
                      <a:pt x="632" y="54"/>
                    </a:lnTo>
                    <a:lnTo>
                      <a:pt x="633" y="61"/>
                    </a:lnTo>
                    <a:lnTo>
                      <a:pt x="632" y="68"/>
                    </a:lnTo>
                    <a:lnTo>
                      <a:pt x="631" y="74"/>
                    </a:lnTo>
                    <a:lnTo>
                      <a:pt x="631" y="79"/>
                    </a:lnTo>
                    <a:lnTo>
                      <a:pt x="638" y="83"/>
                    </a:lnTo>
                    <a:lnTo>
                      <a:pt x="641" y="83"/>
                    </a:lnTo>
                    <a:lnTo>
                      <a:pt x="647" y="82"/>
                    </a:lnTo>
                    <a:lnTo>
                      <a:pt x="657" y="77"/>
                    </a:lnTo>
                    <a:lnTo>
                      <a:pt x="667" y="69"/>
                    </a:lnTo>
                    <a:lnTo>
                      <a:pt x="680" y="62"/>
                    </a:lnTo>
                    <a:lnTo>
                      <a:pt x="692" y="56"/>
                    </a:lnTo>
                    <a:lnTo>
                      <a:pt x="704" y="49"/>
                    </a:lnTo>
                    <a:lnTo>
                      <a:pt x="714" y="45"/>
                    </a:lnTo>
                    <a:lnTo>
                      <a:pt x="721" y="47"/>
                    </a:lnTo>
                    <a:lnTo>
                      <a:pt x="726" y="52"/>
                    </a:lnTo>
                    <a:lnTo>
                      <a:pt x="731" y="54"/>
                    </a:lnTo>
                    <a:lnTo>
                      <a:pt x="736" y="54"/>
                    </a:lnTo>
                    <a:lnTo>
                      <a:pt x="740" y="56"/>
                    </a:lnTo>
                    <a:lnTo>
                      <a:pt x="745" y="54"/>
                    </a:lnTo>
                    <a:lnTo>
                      <a:pt x="749" y="54"/>
                    </a:lnTo>
                    <a:lnTo>
                      <a:pt x="750" y="53"/>
                    </a:lnTo>
                    <a:lnTo>
                      <a:pt x="756" y="53"/>
                    </a:lnTo>
                    <a:lnTo>
                      <a:pt x="758" y="54"/>
                    </a:lnTo>
                    <a:lnTo>
                      <a:pt x="760" y="54"/>
                    </a:lnTo>
                    <a:lnTo>
                      <a:pt x="763" y="49"/>
                    </a:lnTo>
                    <a:lnTo>
                      <a:pt x="769" y="48"/>
                    </a:lnTo>
                    <a:lnTo>
                      <a:pt x="774" y="45"/>
                    </a:lnTo>
                    <a:lnTo>
                      <a:pt x="779" y="44"/>
                    </a:lnTo>
                    <a:lnTo>
                      <a:pt x="781" y="49"/>
                    </a:lnTo>
                    <a:lnTo>
                      <a:pt x="779" y="52"/>
                    </a:lnTo>
                    <a:lnTo>
                      <a:pt x="778" y="54"/>
                    </a:lnTo>
                    <a:lnTo>
                      <a:pt x="778" y="57"/>
                    </a:lnTo>
                    <a:lnTo>
                      <a:pt x="780" y="59"/>
                    </a:lnTo>
                    <a:lnTo>
                      <a:pt x="783" y="61"/>
                    </a:lnTo>
                    <a:lnTo>
                      <a:pt x="785" y="59"/>
                    </a:lnTo>
                    <a:lnTo>
                      <a:pt x="788" y="57"/>
                    </a:lnTo>
                    <a:lnTo>
                      <a:pt x="788" y="54"/>
                    </a:lnTo>
                    <a:lnTo>
                      <a:pt x="786" y="53"/>
                    </a:lnTo>
                    <a:lnTo>
                      <a:pt x="786" y="51"/>
                    </a:lnTo>
                    <a:lnTo>
                      <a:pt x="791" y="49"/>
                    </a:lnTo>
                    <a:lnTo>
                      <a:pt x="794" y="51"/>
                    </a:lnTo>
                    <a:lnTo>
                      <a:pt x="795" y="52"/>
                    </a:lnTo>
                    <a:lnTo>
                      <a:pt x="798" y="53"/>
                    </a:lnTo>
                    <a:lnTo>
                      <a:pt x="802" y="53"/>
                    </a:lnTo>
                    <a:lnTo>
                      <a:pt x="803" y="52"/>
                    </a:lnTo>
                    <a:lnTo>
                      <a:pt x="805" y="44"/>
                    </a:lnTo>
                    <a:lnTo>
                      <a:pt x="805" y="37"/>
                    </a:lnTo>
                    <a:lnTo>
                      <a:pt x="803" y="32"/>
                    </a:lnTo>
                    <a:lnTo>
                      <a:pt x="803" y="29"/>
                    </a:lnTo>
                    <a:lnTo>
                      <a:pt x="805" y="27"/>
                    </a:lnTo>
                    <a:lnTo>
                      <a:pt x="812" y="25"/>
                    </a:lnTo>
                    <a:lnTo>
                      <a:pt x="820" y="25"/>
                    </a:lnTo>
                    <a:lnTo>
                      <a:pt x="834" y="28"/>
                    </a:lnTo>
                    <a:lnTo>
                      <a:pt x="835" y="30"/>
                    </a:lnTo>
                    <a:lnTo>
                      <a:pt x="837" y="35"/>
                    </a:lnTo>
                    <a:lnTo>
                      <a:pt x="835" y="42"/>
                    </a:lnTo>
                    <a:lnTo>
                      <a:pt x="838" y="47"/>
                    </a:lnTo>
                    <a:lnTo>
                      <a:pt x="842" y="52"/>
                    </a:lnTo>
                    <a:lnTo>
                      <a:pt x="840" y="59"/>
                    </a:lnTo>
                    <a:lnTo>
                      <a:pt x="838" y="62"/>
                    </a:lnTo>
                    <a:lnTo>
                      <a:pt x="838" y="68"/>
                    </a:lnTo>
                    <a:lnTo>
                      <a:pt x="842" y="72"/>
                    </a:lnTo>
                    <a:lnTo>
                      <a:pt x="848" y="72"/>
                    </a:lnTo>
                    <a:lnTo>
                      <a:pt x="848" y="82"/>
                    </a:lnTo>
                    <a:lnTo>
                      <a:pt x="847" y="88"/>
                    </a:lnTo>
                    <a:lnTo>
                      <a:pt x="844" y="88"/>
                    </a:lnTo>
                    <a:lnTo>
                      <a:pt x="842" y="90"/>
                    </a:lnTo>
                    <a:lnTo>
                      <a:pt x="842" y="93"/>
                    </a:lnTo>
                    <a:lnTo>
                      <a:pt x="839" y="98"/>
                    </a:lnTo>
                    <a:lnTo>
                      <a:pt x="833" y="102"/>
                    </a:lnTo>
                    <a:lnTo>
                      <a:pt x="828" y="103"/>
                    </a:lnTo>
                    <a:lnTo>
                      <a:pt x="823" y="111"/>
                    </a:lnTo>
                    <a:lnTo>
                      <a:pt x="820" y="120"/>
                    </a:lnTo>
                    <a:lnTo>
                      <a:pt x="810" y="128"/>
                    </a:lnTo>
                    <a:lnTo>
                      <a:pt x="802" y="135"/>
                    </a:lnTo>
                    <a:lnTo>
                      <a:pt x="797" y="144"/>
                    </a:lnTo>
                    <a:lnTo>
                      <a:pt x="791" y="147"/>
                    </a:lnTo>
                    <a:lnTo>
                      <a:pt x="786" y="147"/>
                    </a:lnTo>
                    <a:lnTo>
                      <a:pt x="783" y="149"/>
                    </a:lnTo>
                    <a:lnTo>
                      <a:pt x="781" y="152"/>
                    </a:lnTo>
                    <a:lnTo>
                      <a:pt x="783" y="157"/>
                    </a:lnTo>
                    <a:lnTo>
                      <a:pt x="780" y="164"/>
                    </a:lnTo>
                    <a:lnTo>
                      <a:pt x="779" y="170"/>
                    </a:lnTo>
                    <a:lnTo>
                      <a:pt x="776" y="176"/>
                    </a:lnTo>
                    <a:lnTo>
                      <a:pt x="778" y="186"/>
                    </a:lnTo>
                    <a:lnTo>
                      <a:pt x="773" y="199"/>
                    </a:lnTo>
                    <a:lnTo>
                      <a:pt x="773" y="201"/>
                    </a:lnTo>
                    <a:lnTo>
                      <a:pt x="774" y="201"/>
                    </a:lnTo>
                    <a:lnTo>
                      <a:pt x="775" y="199"/>
                    </a:lnTo>
                    <a:lnTo>
                      <a:pt x="776" y="204"/>
                    </a:lnTo>
                    <a:lnTo>
                      <a:pt x="775" y="212"/>
                    </a:lnTo>
                    <a:lnTo>
                      <a:pt x="775" y="213"/>
                    </a:lnTo>
                    <a:lnTo>
                      <a:pt x="776" y="220"/>
                    </a:lnTo>
                    <a:lnTo>
                      <a:pt x="776" y="224"/>
                    </a:lnTo>
                    <a:lnTo>
                      <a:pt x="778" y="229"/>
                    </a:lnTo>
                    <a:lnTo>
                      <a:pt x="776" y="233"/>
                    </a:lnTo>
                    <a:lnTo>
                      <a:pt x="773" y="232"/>
                    </a:lnTo>
                    <a:lnTo>
                      <a:pt x="773" y="237"/>
                    </a:lnTo>
                    <a:lnTo>
                      <a:pt x="776" y="242"/>
                    </a:lnTo>
                    <a:lnTo>
                      <a:pt x="778" y="249"/>
                    </a:lnTo>
                    <a:lnTo>
                      <a:pt x="773" y="259"/>
                    </a:lnTo>
                    <a:lnTo>
                      <a:pt x="769" y="262"/>
                    </a:lnTo>
                    <a:lnTo>
                      <a:pt x="766" y="263"/>
                    </a:lnTo>
                    <a:lnTo>
                      <a:pt x="769" y="268"/>
                    </a:lnTo>
                    <a:lnTo>
                      <a:pt x="766" y="271"/>
                    </a:lnTo>
                    <a:lnTo>
                      <a:pt x="769" y="274"/>
                    </a:lnTo>
                    <a:lnTo>
                      <a:pt x="775" y="281"/>
                    </a:lnTo>
                    <a:lnTo>
                      <a:pt x="778" y="288"/>
                    </a:lnTo>
                    <a:lnTo>
                      <a:pt x="776" y="293"/>
                    </a:lnTo>
                    <a:lnTo>
                      <a:pt x="771" y="301"/>
                    </a:lnTo>
                    <a:lnTo>
                      <a:pt x="765" y="306"/>
                    </a:lnTo>
                    <a:lnTo>
                      <a:pt x="761" y="317"/>
                    </a:lnTo>
                    <a:lnTo>
                      <a:pt x="758" y="325"/>
                    </a:lnTo>
                    <a:lnTo>
                      <a:pt x="758" y="332"/>
                    </a:lnTo>
                    <a:lnTo>
                      <a:pt x="761" y="339"/>
                    </a:lnTo>
                    <a:lnTo>
                      <a:pt x="768" y="340"/>
                    </a:lnTo>
                    <a:lnTo>
                      <a:pt x="771" y="339"/>
                    </a:lnTo>
                    <a:lnTo>
                      <a:pt x="776" y="340"/>
                    </a:lnTo>
                    <a:lnTo>
                      <a:pt x="776" y="347"/>
                    </a:lnTo>
                    <a:lnTo>
                      <a:pt x="775" y="354"/>
                    </a:lnTo>
                    <a:lnTo>
                      <a:pt x="771" y="356"/>
                    </a:lnTo>
                    <a:lnTo>
                      <a:pt x="764" y="356"/>
                    </a:lnTo>
                    <a:lnTo>
                      <a:pt x="759" y="352"/>
                    </a:lnTo>
                    <a:lnTo>
                      <a:pt x="755" y="355"/>
                    </a:lnTo>
                    <a:lnTo>
                      <a:pt x="758" y="362"/>
                    </a:lnTo>
                    <a:lnTo>
                      <a:pt x="761" y="369"/>
                    </a:lnTo>
                    <a:lnTo>
                      <a:pt x="770" y="371"/>
                    </a:lnTo>
                    <a:lnTo>
                      <a:pt x="774" y="367"/>
                    </a:lnTo>
                    <a:lnTo>
                      <a:pt x="781" y="364"/>
                    </a:lnTo>
                    <a:lnTo>
                      <a:pt x="784" y="365"/>
                    </a:lnTo>
                    <a:lnTo>
                      <a:pt x="783" y="367"/>
                    </a:lnTo>
                    <a:lnTo>
                      <a:pt x="781" y="375"/>
                    </a:lnTo>
                    <a:lnTo>
                      <a:pt x="776" y="380"/>
                    </a:lnTo>
                    <a:lnTo>
                      <a:pt x="773" y="386"/>
                    </a:lnTo>
                    <a:lnTo>
                      <a:pt x="771" y="390"/>
                    </a:lnTo>
                    <a:lnTo>
                      <a:pt x="773" y="395"/>
                    </a:lnTo>
                    <a:lnTo>
                      <a:pt x="775" y="404"/>
                    </a:lnTo>
                    <a:lnTo>
                      <a:pt x="775" y="408"/>
                    </a:lnTo>
                    <a:lnTo>
                      <a:pt x="779" y="406"/>
                    </a:lnTo>
                    <a:lnTo>
                      <a:pt x="785" y="406"/>
                    </a:lnTo>
                    <a:lnTo>
                      <a:pt x="786" y="409"/>
                    </a:lnTo>
                    <a:lnTo>
                      <a:pt x="788" y="414"/>
                    </a:lnTo>
                    <a:lnTo>
                      <a:pt x="788" y="415"/>
                    </a:lnTo>
                    <a:lnTo>
                      <a:pt x="791" y="417"/>
                    </a:lnTo>
                    <a:lnTo>
                      <a:pt x="791" y="419"/>
                    </a:lnTo>
                    <a:lnTo>
                      <a:pt x="793" y="419"/>
                    </a:lnTo>
                    <a:lnTo>
                      <a:pt x="797" y="420"/>
                    </a:lnTo>
                    <a:lnTo>
                      <a:pt x="797" y="422"/>
                    </a:lnTo>
                    <a:lnTo>
                      <a:pt x="798" y="423"/>
                    </a:lnTo>
                    <a:lnTo>
                      <a:pt x="804" y="423"/>
                    </a:lnTo>
                    <a:lnTo>
                      <a:pt x="804" y="424"/>
                    </a:lnTo>
                    <a:lnTo>
                      <a:pt x="805" y="425"/>
                    </a:lnTo>
                    <a:lnTo>
                      <a:pt x="804" y="427"/>
                    </a:lnTo>
                    <a:lnTo>
                      <a:pt x="803" y="434"/>
                    </a:lnTo>
                    <a:lnTo>
                      <a:pt x="799" y="434"/>
                    </a:lnTo>
                    <a:lnTo>
                      <a:pt x="798" y="435"/>
                    </a:lnTo>
                    <a:lnTo>
                      <a:pt x="795" y="437"/>
                    </a:lnTo>
                    <a:lnTo>
                      <a:pt x="791" y="435"/>
                    </a:lnTo>
                    <a:lnTo>
                      <a:pt x="789" y="433"/>
                    </a:lnTo>
                    <a:lnTo>
                      <a:pt x="788" y="434"/>
                    </a:lnTo>
                    <a:lnTo>
                      <a:pt x="786" y="437"/>
                    </a:lnTo>
                    <a:lnTo>
                      <a:pt x="785" y="438"/>
                    </a:lnTo>
                    <a:lnTo>
                      <a:pt x="781" y="438"/>
                    </a:lnTo>
                    <a:lnTo>
                      <a:pt x="781" y="437"/>
                    </a:lnTo>
                    <a:lnTo>
                      <a:pt x="779" y="435"/>
                    </a:lnTo>
                    <a:lnTo>
                      <a:pt x="775" y="435"/>
                    </a:lnTo>
                    <a:lnTo>
                      <a:pt x="774" y="434"/>
                    </a:lnTo>
                    <a:lnTo>
                      <a:pt x="773" y="434"/>
                    </a:lnTo>
                    <a:lnTo>
                      <a:pt x="773" y="430"/>
                    </a:lnTo>
                    <a:lnTo>
                      <a:pt x="771" y="429"/>
                    </a:lnTo>
                    <a:lnTo>
                      <a:pt x="769" y="428"/>
                    </a:lnTo>
                    <a:lnTo>
                      <a:pt x="768" y="429"/>
                    </a:lnTo>
                    <a:lnTo>
                      <a:pt x="765" y="429"/>
                    </a:lnTo>
                    <a:lnTo>
                      <a:pt x="764" y="430"/>
                    </a:lnTo>
                    <a:lnTo>
                      <a:pt x="761" y="432"/>
                    </a:lnTo>
                    <a:lnTo>
                      <a:pt x="759" y="430"/>
                    </a:lnTo>
                    <a:lnTo>
                      <a:pt x="758" y="429"/>
                    </a:lnTo>
                    <a:lnTo>
                      <a:pt x="756" y="430"/>
                    </a:lnTo>
                    <a:lnTo>
                      <a:pt x="755" y="429"/>
                    </a:lnTo>
                    <a:lnTo>
                      <a:pt x="754" y="429"/>
                    </a:lnTo>
                    <a:lnTo>
                      <a:pt x="753" y="430"/>
                    </a:lnTo>
                    <a:lnTo>
                      <a:pt x="750" y="430"/>
                    </a:lnTo>
                    <a:lnTo>
                      <a:pt x="748" y="433"/>
                    </a:lnTo>
                    <a:lnTo>
                      <a:pt x="748" y="434"/>
                    </a:lnTo>
                    <a:lnTo>
                      <a:pt x="744" y="437"/>
                    </a:lnTo>
                    <a:lnTo>
                      <a:pt x="743" y="437"/>
                    </a:lnTo>
                    <a:lnTo>
                      <a:pt x="740" y="435"/>
                    </a:lnTo>
                    <a:lnTo>
                      <a:pt x="736" y="434"/>
                    </a:lnTo>
                    <a:lnTo>
                      <a:pt x="735" y="433"/>
                    </a:lnTo>
                    <a:lnTo>
                      <a:pt x="735" y="432"/>
                    </a:lnTo>
                    <a:lnTo>
                      <a:pt x="734" y="432"/>
                    </a:lnTo>
                    <a:lnTo>
                      <a:pt x="734" y="429"/>
                    </a:lnTo>
                    <a:lnTo>
                      <a:pt x="731" y="430"/>
                    </a:lnTo>
                    <a:lnTo>
                      <a:pt x="731" y="437"/>
                    </a:lnTo>
                    <a:lnTo>
                      <a:pt x="730" y="433"/>
                    </a:lnTo>
                    <a:lnTo>
                      <a:pt x="728" y="430"/>
                    </a:lnTo>
                    <a:lnTo>
                      <a:pt x="726" y="428"/>
                    </a:lnTo>
                    <a:lnTo>
                      <a:pt x="724" y="425"/>
                    </a:lnTo>
                    <a:lnTo>
                      <a:pt x="721" y="424"/>
                    </a:lnTo>
                    <a:lnTo>
                      <a:pt x="721" y="423"/>
                    </a:lnTo>
                    <a:lnTo>
                      <a:pt x="719" y="420"/>
                    </a:lnTo>
                    <a:lnTo>
                      <a:pt x="716" y="420"/>
                    </a:lnTo>
                    <a:lnTo>
                      <a:pt x="715" y="422"/>
                    </a:lnTo>
                    <a:lnTo>
                      <a:pt x="714" y="420"/>
                    </a:lnTo>
                    <a:lnTo>
                      <a:pt x="710" y="420"/>
                    </a:lnTo>
                    <a:lnTo>
                      <a:pt x="707" y="419"/>
                    </a:lnTo>
                    <a:lnTo>
                      <a:pt x="707" y="418"/>
                    </a:lnTo>
                    <a:lnTo>
                      <a:pt x="702" y="418"/>
                    </a:lnTo>
                    <a:lnTo>
                      <a:pt x="702" y="419"/>
                    </a:lnTo>
                    <a:lnTo>
                      <a:pt x="690" y="419"/>
                    </a:lnTo>
                    <a:lnTo>
                      <a:pt x="689" y="420"/>
                    </a:lnTo>
                    <a:lnTo>
                      <a:pt x="687" y="420"/>
                    </a:lnTo>
                    <a:lnTo>
                      <a:pt x="685" y="422"/>
                    </a:lnTo>
                    <a:lnTo>
                      <a:pt x="679" y="424"/>
                    </a:lnTo>
                    <a:lnTo>
                      <a:pt x="671" y="427"/>
                    </a:lnTo>
                    <a:lnTo>
                      <a:pt x="670" y="427"/>
                    </a:lnTo>
                    <a:lnTo>
                      <a:pt x="669" y="428"/>
                    </a:lnTo>
                    <a:lnTo>
                      <a:pt x="665" y="429"/>
                    </a:lnTo>
                    <a:lnTo>
                      <a:pt x="657" y="433"/>
                    </a:lnTo>
                    <a:lnTo>
                      <a:pt x="656" y="433"/>
                    </a:lnTo>
                    <a:lnTo>
                      <a:pt x="655" y="434"/>
                    </a:lnTo>
                    <a:lnTo>
                      <a:pt x="653" y="437"/>
                    </a:lnTo>
                    <a:lnTo>
                      <a:pt x="651" y="440"/>
                    </a:lnTo>
                    <a:lnTo>
                      <a:pt x="650" y="444"/>
                    </a:lnTo>
                    <a:lnTo>
                      <a:pt x="647" y="447"/>
                    </a:lnTo>
                    <a:lnTo>
                      <a:pt x="646" y="450"/>
                    </a:lnTo>
                    <a:lnTo>
                      <a:pt x="646" y="452"/>
                    </a:lnTo>
                    <a:lnTo>
                      <a:pt x="647" y="454"/>
                    </a:lnTo>
                    <a:lnTo>
                      <a:pt x="648" y="458"/>
                    </a:lnTo>
                    <a:lnTo>
                      <a:pt x="651" y="461"/>
                    </a:lnTo>
                    <a:lnTo>
                      <a:pt x="655" y="468"/>
                    </a:lnTo>
                    <a:lnTo>
                      <a:pt x="657" y="477"/>
                    </a:lnTo>
                    <a:lnTo>
                      <a:pt x="661" y="488"/>
                    </a:lnTo>
                    <a:lnTo>
                      <a:pt x="669" y="498"/>
                    </a:lnTo>
                    <a:lnTo>
                      <a:pt x="676" y="507"/>
                    </a:lnTo>
                    <a:lnTo>
                      <a:pt x="682" y="512"/>
                    </a:lnTo>
                    <a:lnTo>
                      <a:pt x="677" y="517"/>
                    </a:lnTo>
                    <a:lnTo>
                      <a:pt x="675" y="525"/>
                    </a:lnTo>
                    <a:lnTo>
                      <a:pt x="671" y="532"/>
                    </a:lnTo>
                    <a:lnTo>
                      <a:pt x="666" y="531"/>
                    </a:lnTo>
                    <a:lnTo>
                      <a:pt x="666" y="528"/>
                    </a:lnTo>
                    <a:lnTo>
                      <a:pt x="665" y="527"/>
                    </a:lnTo>
                    <a:lnTo>
                      <a:pt x="664" y="525"/>
                    </a:lnTo>
                    <a:lnTo>
                      <a:pt x="664" y="523"/>
                    </a:lnTo>
                    <a:lnTo>
                      <a:pt x="662" y="521"/>
                    </a:lnTo>
                    <a:lnTo>
                      <a:pt x="660" y="521"/>
                    </a:lnTo>
                    <a:lnTo>
                      <a:pt x="658" y="522"/>
                    </a:lnTo>
                    <a:lnTo>
                      <a:pt x="657" y="522"/>
                    </a:lnTo>
                    <a:lnTo>
                      <a:pt x="655" y="523"/>
                    </a:lnTo>
                    <a:lnTo>
                      <a:pt x="650" y="528"/>
                    </a:lnTo>
                    <a:lnTo>
                      <a:pt x="648" y="531"/>
                    </a:lnTo>
                    <a:lnTo>
                      <a:pt x="646" y="532"/>
                    </a:lnTo>
                    <a:lnTo>
                      <a:pt x="642" y="532"/>
                    </a:lnTo>
                    <a:lnTo>
                      <a:pt x="636" y="530"/>
                    </a:lnTo>
                    <a:lnTo>
                      <a:pt x="631" y="526"/>
                    </a:lnTo>
                    <a:lnTo>
                      <a:pt x="627" y="521"/>
                    </a:lnTo>
                    <a:lnTo>
                      <a:pt x="622" y="517"/>
                    </a:lnTo>
                    <a:lnTo>
                      <a:pt x="621" y="517"/>
                    </a:lnTo>
                    <a:lnTo>
                      <a:pt x="620" y="516"/>
                    </a:lnTo>
                    <a:lnTo>
                      <a:pt x="615" y="513"/>
                    </a:lnTo>
                    <a:lnTo>
                      <a:pt x="612" y="511"/>
                    </a:lnTo>
                    <a:lnTo>
                      <a:pt x="611" y="507"/>
                    </a:lnTo>
                    <a:lnTo>
                      <a:pt x="608" y="502"/>
                    </a:lnTo>
                    <a:lnTo>
                      <a:pt x="608" y="500"/>
                    </a:lnTo>
                    <a:lnTo>
                      <a:pt x="606" y="497"/>
                    </a:lnTo>
                    <a:lnTo>
                      <a:pt x="601" y="495"/>
                    </a:lnTo>
                    <a:lnTo>
                      <a:pt x="592" y="495"/>
                    </a:lnTo>
                    <a:lnTo>
                      <a:pt x="587" y="497"/>
                    </a:lnTo>
                    <a:lnTo>
                      <a:pt x="586" y="497"/>
                    </a:lnTo>
                    <a:lnTo>
                      <a:pt x="583" y="487"/>
                    </a:lnTo>
                    <a:lnTo>
                      <a:pt x="578" y="478"/>
                    </a:lnTo>
                    <a:lnTo>
                      <a:pt x="571" y="472"/>
                    </a:lnTo>
                    <a:lnTo>
                      <a:pt x="562" y="467"/>
                    </a:lnTo>
                    <a:lnTo>
                      <a:pt x="552" y="463"/>
                    </a:lnTo>
                    <a:lnTo>
                      <a:pt x="542" y="458"/>
                    </a:lnTo>
                    <a:lnTo>
                      <a:pt x="534" y="452"/>
                    </a:lnTo>
                    <a:lnTo>
                      <a:pt x="529" y="444"/>
                    </a:lnTo>
                    <a:lnTo>
                      <a:pt x="536" y="442"/>
                    </a:lnTo>
                    <a:lnTo>
                      <a:pt x="539" y="440"/>
                    </a:lnTo>
                    <a:lnTo>
                      <a:pt x="543" y="438"/>
                    </a:lnTo>
                    <a:lnTo>
                      <a:pt x="544" y="435"/>
                    </a:lnTo>
                    <a:lnTo>
                      <a:pt x="544" y="432"/>
                    </a:lnTo>
                    <a:lnTo>
                      <a:pt x="543" y="429"/>
                    </a:lnTo>
                    <a:lnTo>
                      <a:pt x="542" y="428"/>
                    </a:lnTo>
                    <a:lnTo>
                      <a:pt x="542" y="427"/>
                    </a:lnTo>
                    <a:lnTo>
                      <a:pt x="541" y="425"/>
                    </a:lnTo>
                    <a:lnTo>
                      <a:pt x="543" y="423"/>
                    </a:lnTo>
                    <a:lnTo>
                      <a:pt x="546" y="422"/>
                    </a:lnTo>
                    <a:lnTo>
                      <a:pt x="547" y="419"/>
                    </a:lnTo>
                    <a:lnTo>
                      <a:pt x="548" y="418"/>
                    </a:lnTo>
                    <a:lnTo>
                      <a:pt x="541" y="420"/>
                    </a:lnTo>
                    <a:lnTo>
                      <a:pt x="529" y="425"/>
                    </a:lnTo>
                    <a:lnTo>
                      <a:pt x="519" y="429"/>
                    </a:lnTo>
                    <a:lnTo>
                      <a:pt x="508" y="437"/>
                    </a:lnTo>
                    <a:lnTo>
                      <a:pt x="508" y="439"/>
                    </a:lnTo>
                    <a:lnTo>
                      <a:pt x="509" y="440"/>
                    </a:lnTo>
                    <a:lnTo>
                      <a:pt x="512" y="442"/>
                    </a:lnTo>
                    <a:lnTo>
                      <a:pt x="513" y="443"/>
                    </a:lnTo>
                    <a:lnTo>
                      <a:pt x="520" y="443"/>
                    </a:lnTo>
                    <a:lnTo>
                      <a:pt x="523" y="444"/>
                    </a:lnTo>
                    <a:lnTo>
                      <a:pt x="526" y="444"/>
                    </a:lnTo>
                    <a:lnTo>
                      <a:pt x="520" y="448"/>
                    </a:lnTo>
                    <a:lnTo>
                      <a:pt x="513" y="452"/>
                    </a:lnTo>
                    <a:lnTo>
                      <a:pt x="504" y="456"/>
                    </a:lnTo>
                    <a:lnTo>
                      <a:pt x="498" y="457"/>
                    </a:lnTo>
                    <a:lnTo>
                      <a:pt x="494" y="454"/>
                    </a:lnTo>
                    <a:lnTo>
                      <a:pt x="488" y="449"/>
                    </a:lnTo>
                    <a:lnTo>
                      <a:pt x="483" y="442"/>
                    </a:lnTo>
                    <a:lnTo>
                      <a:pt x="477" y="434"/>
                    </a:lnTo>
                    <a:lnTo>
                      <a:pt x="470" y="429"/>
                    </a:lnTo>
                    <a:lnTo>
                      <a:pt x="467" y="427"/>
                    </a:lnTo>
                    <a:lnTo>
                      <a:pt x="463" y="427"/>
                    </a:lnTo>
                    <a:lnTo>
                      <a:pt x="460" y="429"/>
                    </a:lnTo>
                    <a:lnTo>
                      <a:pt x="458" y="430"/>
                    </a:lnTo>
                    <a:lnTo>
                      <a:pt x="455" y="433"/>
                    </a:lnTo>
                    <a:lnTo>
                      <a:pt x="454" y="435"/>
                    </a:lnTo>
                    <a:lnTo>
                      <a:pt x="451" y="438"/>
                    </a:lnTo>
                    <a:lnTo>
                      <a:pt x="448" y="439"/>
                    </a:lnTo>
                    <a:lnTo>
                      <a:pt x="448" y="445"/>
                    </a:lnTo>
                    <a:lnTo>
                      <a:pt x="445" y="447"/>
                    </a:lnTo>
                    <a:lnTo>
                      <a:pt x="443" y="447"/>
                    </a:lnTo>
                    <a:lnTo>
                      <a:pt x="441" y="448"/>
                    </a:lnTo>
                    <a:lnTo>
                      <a:pt x="439" y="449"/>
                    </a:lnTo>
                    <a:lnTo>
                      <a:pt x="439" y="454"/>
                    </a:lnTo>
                    <a:lnTo>
                      <a:pt x="438" y="457"/>
                    </a:lnTo>
                    <a:lnTo>
                      <a:pt x="436" y="457"/>
                    </a:lnTo>
                    <a:lnTo>
                      <a:pt x="436" y="468"/>
                    </a:lnTo>
                    <a:lnTo>
                      <a:pt x="431" y="476"/>
                    </a:lnTo>
                    <a:lnTo>
                      <a:pt x="428" y="479"/>
                    </a:lnTo>
                    <a:lnTo>
                      <a:pt x="425" y="487"/>
                    </a:lnTo>
                    <a:lnTo>
                      <a:pt x="428" y="495"/>
                    </a:lnTo>
                    <a:lnTo>
                      <a:pt x="431" y="497"/>
                    </a:lnTo>
                    <a:lnTo>
                      <a:pt x="439" y="505"/>
                    </a:lnTo>
                    <a:lnTo>
                      <a:pt x="438" y="506"/>
                    </a:lnTo>
                    <a:lnTo>
                      <a:pt x="430" y="506"/>
                    </a:lnTo>
                    <a:lnTo>
                      <a:pt x="426" y="507"/>
                    </a:lnTo>
                    <a:lnTo>
                      <a:pt x="423" y="507"/>
                    </a:lnTo>
                    <a:lnTo>
                      <a:pt x="420" y="508"/>
                    </a:lnTo>
                    <a:lnTo>
                      <a:pt x="414" y="515"/>
                    </a:lnTo>
                    <a:lnTo>
                      <a:pt x="409" y="515"/>
                    </a:lnTo>
                    <a:lnTo>
                      <a:pt x="405" y="512"/>
                    </a:lnTo>
                    <a:lnTo>
                      <a:pt x="400" y="510"/>
                    </a:lnTo>
                    <a:lnTo>
                      <a:pt x="398" y="507"/>
                    </a:lnTo>
                    <a:lnTo>
                      <a:pt x="390" y="507"/>
                    </a:lnTo>
                    <a:lnTo>
                      <a:pt x="387" y="508"/>
                    </a:lnTo>
                    <a:lnTo>
                      <a:pt x="386" y="510"/>
                    </a:lnTo>
                    <a:lnTo>
                      <a:pt x="381" y="512"/>
                    </a:lnTo>
                    <a:lnTo>
                      <a:pt x="381" y="521"/>
                    </a:lnTo>
                    <a:lnTo>
                      <a:pt x="379" y="521"/>
                    </a:lnTo>
                    <a:lnTo>
                      <a:pt x="376" y="520"/>
                    </a:lnTo>
                    <a:lnTo>
                      <a:pt x="375" y="517"/>
                    </a:lnTo>
                    <a:lnTo>
                      <a:pt x="374" y="516"/>
                    </a:lnTo>
                    <a:lnTo>
                      <a:pt x="371" y="515"/>
                    </a:lnTo>
                    <a:lnTo>
                      <a:pt x="369" y="515"/>
                    </a:lnTo>
                    <a:lnTo>
                      <a:pt x="367" y="516"/>
                    </a:lnTo>
                    <a:lnTo>
                      <a:pt x="366" y="518"/>
                    </a:lnTo>
                    <a:lnTo>
                      <a:pt x="366" y="520"/>
                    </a:lnTo>
                    <a:lnTo>
                      <a:pt x="374" y="528"/>
                    </a:lnTo>
                    <a:lnTo>
                      <a:pt x="374" y="531"/>
                    </a:lnTo>
                    <a:lnTo>
                      <a:pt x="372" y="532"/>
                    </a:lnTo>
                    <a:lnTo>
                      <a:pt x="372" y="535"/>
                    </a:lnTo>
                    <a:lnTo>
                      <a:pt x="375" y="536"/>
                    </a:lnTo>
                    <a:lnTo>
                      <a:pt x="376" y="539"/>
                    </a:lnTo>
                    <a:lnTo>
                      <a:pt x="379" y="541"/>
                    </a:lnTo>
                    <a:lnTo>
                      <a:pt x="382" y="542"/>
                    </a:lnTo>
                    <a:lnTo>
                      <a:pt x="384" y="545"/>
                    </a:lnTo>
                    <a:lnTo>
                      <a:pt x="386" y="545"/>
                    </a:lnTo>
                    <a:lnTo>
                      <a:pt x="387" y="546"/>
                    </a:lnTo>
                    <a:lnTo>
                      <a:pt x="387" y="549"/>
                    </a:lnTo>
                    <a:lnTo>
                      <a:pt x="382" y="549"/>
                    </a:lnTo>
                    <a:lnTo>
                      <a:pt x="381" y="550"/>
                    </a:lnTo>
                    <a:lnTo>
                      <a:pt x="381" y="551"/>
                    </a:lnTo>
                    <a:lnTo>
                      <a:pt x="380" y="551"/>
                    </a:lnTo>
                    <a:lnTo>
                      <a:pt x="377" y="550"/>
                    </a:lnTo>
                    <a:lnTo>
                      <a:pt x="374" y="547"/>
                    </a:lnTo>
                    <a:lnTo>
                      <a:pt x="371" y="546"/>
                    </a:lnTo>
                    <a:lnTo>
                      <a:pt x="370" y="545"/>
                    </a:lnTo>
                    <a:lnTo>
                      <a:pt x="370" y="547"/>
                    </a:lnTo>
                    <a:lnTo>
                      <a:pt x="371" y="549"/>
                    </a:lnTo>
                    <a:lnTo>
                      <a:pt x="371" y="551"/>
                    </a:lnTo>
                    <a:lnTo>
                      <a:pt x="372" y="552"/>
                    </a:lnTo>
                    <a:lnTo>
                      <a:pt x="372" y="556"/>
                    </a:lnTo>
                    <a:lnTo>
                      <a:pt x="371" y="557"/>
                    </a:lnTo>
                    <a:lnTo>
                      <a:pt x="371" y="560"/>
                    </a:lnTo>
                    <a:lnTo>
                      <a:pt x="370" y="561"/>
                    </a:lnTo>
                    <a:lnTo>
                      <a:pt x="372" y="564"/>
                    </a:lnTo>
                    <a:lnTo>
                      <a:pt x="366" y="564"/>
                    </a:lnTo>
                    <a:lnTo>
                      <a:pt x="361" y="562"/>
                    </a:lnTo>
                    <a:lnTo>
                      <a:pt x="357" y="560"/>
                    </a:lnTo>
                    <a:lnTo>
                      <a:pt x="355" y="556"/>
                    </a:lnTo>
                    <a:lnTo>
                      <a:pt x="354" y="551"/>
                    </a:lnTo>
                    <a:lnTo>
                      <a:pt x="354" y="549"/>
                    </a:lnTo>
                    <a:lnTo>
                      <a:pt x="355" y="547"/>
                    </a:lnTo>
                    <a:lnTo>
                      <a:pt x="357" y="546"/>
                    </a:lnTo>
                    <a:lnTo>
                      <a:pt x="359" y="546"/>
                    </a:lnTo>
                    <a:lnTo>
                      <a:pt x="360" y="545"/>
                    </a:lnTo>
                    <a:lnTo>
                      <a:pt x="351" y="545"/>
                    </a:lnTo>
                    <a:lnTo>
                      <a:pt x="351" y="542"/>
                    </a:lnTo>
                    <a:lnTo>
                      <a:pt x="350" y="541"/>
                    </a:lnTo>
                    <a:lnTo>
                      <a:pt x="350" y="540"/>
                    </a:lnTo>
                    <a:lnTo>
                      <a:pt x="349" y="536"/>
                    </a:lnTo>
                    <a:lnTo>
                      <a:pt x="346" y="534"/>
                    </a:lnTo>
                    <a:lnTo>
                      <a:pt x="344" y="530"/>
                    </a:lnTo>
                    <a:lnTo>
                      <a:pt x="331" y="517"/>
                    </a:lnTo>
                    <a:lnTo>
                      <a:pt x="330" y="513"/>
                    </a:lnTo>
                    <a:lnTo>
                      <a:pt x="330" y="500"/>
                    </a:lnTo>
                    <a:lnTo>
                      <a:pt x="329" y="496"/>
                    </a:lnTo>
                    <a:lnTo>
                      <a:pt x="327" y="493"/>
                    </a:lnTo>
                    <a:lnTo>
                      <a:pt x="322" y="486"/>
                    </a:lnTo>
                    <a:lnTo>
                      <a:pt x="318" y="483"/>
                    </a:lnTo>
                    <a:lnTo>
                      <a:pt x="316" y="482"/>
                    </a:lnTo>
                    <a:lnTo>
                      <a:pt x="308" y="479"/>
                    </a:lnTo>
                    <a:lnTo>
                      <a:pt x="306" y="478"/>
                    </a:lnTo>
                    <a:lnTo>
                      <a:pt x="303" y="473"/>
                    </a:lnTo>
                    <a:lnTo>
                      <a:pt x="297" y="473"/>
                    </a:lnTo>
                    <a:lnTo>
                      <a:pt x="291" y="471"/>
                    </a:lnTo>
                    <a:lnTo>
                      <a:pt x="285" y="464"/>
                    </a:lnTo>
                    <a:lnTo>
                      <a:pt x="280" y="457"/>
                    </a:lnTo>
                    <a:lnTo>
                      <a:pt x="278" y="449"/>
                    </a:lnTo>
                    <a:lnTo>
                      <a:pt x="265" y="449"/>
                    </a:lnTo>
                    <a:lnTo>
                      <a:pt x="263" y="448"/>
                    </a:lnTo>
                    <a:lnTo>
                      <a:pt x="262" y="445"/>
                    </a:lnTo>
                    <a:lnTo>
                      <a:pt x="262" y="440"/>
                    </a:lnTo>
                    <a:lnTo>
                      <a:pt x="261" y="439"/>
                    </a:lnTo>
                    <a:lnTo>
                      <a:pt x="258" y="440"/>
                    </a:lnTo>
                    <a:lnTo>
                      <a:pt x="257" y="440"/>
                    </a:lnTo>
                    <a:lnTo>
                      <a:pt x="253" y="442"/>
                    </a:lnTo>
                    <a:lnTo>
                      <a:pt x="251" y="443"/>
                    </a:lnTo>
                    <a:lnTo>
                      <a:pt x="249" y="443"/>
                    </a:lnTo>
                    <a:lnTo>
                      <a:pt x="247" y="445"/>
                    </a:lnTo>
                    <a:lnTo>
                      <a:pt x="247" y="447"/>
                    </a:lnTo>
                    <a:lnTo>
                      <a:pt x="248" y="448"/>
                    </a:lnTo>
                    <a:lnTo>
                      <a:pt x="249" y="448"/>
                    </a:lnTo>
                    <a:lnTo>
                      <a:pt x="248" y="452"/>
                    </a:lnTo>
                    <a:lnTo>
                      <a:pt x="248" y="459"/>
                    </a:lnTo>
                    <a:lnTo>
                      <a:pt x="249" y="462"/>
                    </a:lnTo>
                    <a:lnTo>
                      <a:pt x="257" y="466"/>
                    </a:lnTo>
                    <a:lnTo>
                      <a:pt x="265" y="473"/>
                    </a:lnTo>
                    <a:lnTo>
                      <a:pt x="267" y="478"/>
                    </a:lnTo>
                    <a:lnTo>
                      <a:pt x="268" y="483"/>
                    </a:lnTo>
                    <a:lnTo>
                      <a:pt x="271" y="487"/>
                    </a:lnTo>
                    <a:lnTo>
                      <a:pt x="272" y="491"/>
                    </a:lnTo>
                    <a:lnTo>
                      <a:pt x="275" y="492"/>
                    </a:lnTo>
                    <a:lnTo>
                      <a:pt x="278" y="493"/>
                    </a:lnTo>
                    <a:lnTo>
                      <a:pt x="281" y="495"/>
                    </a:lnTo>
                    <a:lnTo>
                      <a:pt x="285" y="495"/>
                    </a:lnTo>
                    <a:lnTo>
                      <a:pt x="287" y="493"/>
                    </a:lnTo>
                    <a:lnTo>
                      <a:pt x="291" y="493"/>
                    </a:lnTo>
                    <a:lnTo>
                      <a:pt x="291" y="495"/>
                    </a:lnTo>
                    <a:lnTo>
                      <a:pt x="290" y="497"/>
                    </a:lnTo>
                    <a:lnTo>
                      <a:pt x="290" y="500"/>
                    </a:lnTo>
                    <a:lnTo>
                      <a:pt x="292" y="502"/>
                    </a:lnTo>
                    <a:lnTo>
                      <a:pt x="295" y="502"/>
                    </a:lnTo>
                    <a:lnTo>
                      <a:pt x="300" y="505"/>
                    </a:lnTo>
                    <a:lnTo>
                      <a:pt x="301" y="505"/>
                    </a:lnTo>
                    <a:lnTo>
                      <a:pt x="305" y="506"/>
                    </a:lnTo>
                    <a:lnTo>
                      <a:pt x="307" y="508"/>
                    </a:lnTo>
                    <a:lnTo>
                      <a:pt x="311" y="510"/>
                    </a:lnTo>
                    <a:lnTo>
                      <a:pt x="316" y="515"/>
                    </a:lnTo>
                    <a:lnTo>
                      <a:pt x="317" y="517"/>
                    </a:lnTo>
                    <a:lnTo>
                      <a:pt x="317" y="521"/>
                    </a:lnTo>
                    <a:lnTo>
                      <a:pt x="315" y="520"/>
                    </a:lnTo>
                    <a:lnTo>
                      <a:pt x="311" y="516"/>
                    </a:lnTo>
                    <a:lnTo>
                      <a:pt x="308" y="515"/>
                    </a:lnTo>
                    <a:lnTo>
                      <a:pt x="301" y="515"/>
                    </a:lnTo>
                    <a:lnTo>
                      <a:pt x="298" y="516"/>
                    </a:lnTo>
                    <a:lnTo>
                      <a:pt x="296" y="521"/>
                    </a:lnTo>
                    <a:lnTo>
                      <a:pt x="296" y="523"/>
                    </a:lnTo>
                    <a:lnTo>
                      <a:pt x="298" y="525"/>
                    </a:lnTo>
                    <a:lnTo>
                      <a:pt x="300" y="527"/>
                    </a:lnTo>
                    <a:lnTo>
                      <a:pt x="303" y="531"/>
                    </a:lnTo>
                    <a:lnTo>
                      <a:pt x="303" y="534"/>
                    </a:lnTo>
                    <a:lnTo>
                      <a:pt x="302" y="534"/>
                    </a:lnTo>
                    <a:lnTo>
                      <a:pt x="301" y="535"/>
                    </a:lnTo>
                    <a:lnTo>
                      <a:pt x="297" y="535"/>
                    </a:lnTo>
                    <a:lnTo>
                      <a:pt x="296" y="536"/>
                    </a:lnTo>
                    <a:lnTo>
                      <a:pt x="295" y="539"/>
                    </a:lnTo>
                    <a:lnTo>
                      <a:pt x="295" y="541"/>
                    </a:lnTo>
                    <a:lnTo>
                      <a:pt x="292" y="546"/>
                    </a:lnTo>
                    <a:lnTo>
                      <a:pt x="291" y="547"/>
                    </a:lnTo>
                    <a:lnTo>
                      <a:pt x="287" y="547"/>
                    </a:lnTo>
                    <a:lnTo>
                      <a:pt x="286" y="546"/>
                    </a:lnTo>
                    <a:lnTo>
                      <a:pt x="285" y="546"/>
                    </a:lnTo>
                    <a:lnTo>
                      <a:pt x="285" y="545"/>
                    </a:lnTo>
                    <a:lnTo>
                      <a:pt x="287" y="544"/>
                    </a:lnTo>
                    <a:lnTo>
                      <a:pt x="288" y="542"/>
                    </a:lnTo>
                    <a:lnTo>
                      <a:pt x="290" y="540"/>
                    </a:lnTo>
                    <a:lnTo>
                      <a:pt x="291" y="536"/>
                    </a:lnTo>
                    <a:lnTo>
                      <a:pt x="291" y="530"/>
                    </a:lnTo>
                    <a:lnTo>
                      <a:pt x="290" y="528"/>
                    </a:lnTo>
                    <a:lnTo>
                      <a:pt x="288" y="526"/>
                    </a:lnTo>
                    <a:lnTo>
                      <a:pt x="288" y="525"/>
                    </a:lnTo>
                    <a:lnTo>
                      <a:pt x="287" y="522"/>
                    </a:lnTo>
                    <a:lnTo>
                      <a:pt x="286" y="522"/>
                    </a:lnTo>
                    <a:lnTo>
                      <a:pt x="285" y="520"/>
                    </a:lnTo>
                    <a:lnTo>
                      <a:pt x="282" y="518"/>
                    </a:lnTo>
                    <a:lnTo>
                      <a:pt x="280" y="516"/>
                    </a:lnTo>
                    <a:lnTo>
                      <a:pt x="278" y="513"/>
                    </a:lnTo>
                    <a:lnTo>
                      <a:pt x="276" y="511"/>
                    </a:lnTo>
                    <a:lnTo>
                      <a:pt x="276" y="510"/>
                    </a:lnTo>
                    <a:lnTo>
                      <a:pt x="272" y="510"/>
                    </a:lnTo>
                    <a:lnTo>
                      <a:pt x="268" y="506"/>
                    </a:lnTo>
                    <a:lnTo>
                      <a:pt x="258" y="503"/>
                    </a:lnTo>
                    <a:lnTo>
                      <a:pt x="252" y="498"/>
                    </a:lnTo>
                    <a:lnTo>
                      <a:pt x="246" y="492"/>
                    </a:lnTo>
                    <a:lnTo>
                      <a:pt x="243" y="491"/>
                    </a:lnTo>
                    <a:lnTo>
                      <a:pt x="242" y="489"/>
                    </a:lnTo>
                    <a:lnTo>
                      <a:pt x="237" y="487"/>
                    </a:lnTo>
                    <a:lnTo>
                      <a:pt x="236" y="484"/>
                    </a:lnTo>
                    <a:lnTo>
                      <a:pt x="232" y="478"/>
                    </a:lnTo>
                    <a:lnTo>
                      <a:pt x="229" y="472"/>
                    </a:lnTo>
                    <a:lnTo>
                      <a:pt x="224" y="466"/>
                    </a:lnTo>
                    <a:lnTo>
                      <a:pt x="219" y="461"/>
                    </a:lnTo>
                    <a:lnTo>
                      <a:pt x="211" y="459"/>
                    </a:lnTo>
                    <a:lnTo>
                      <a:pt x="207" y="459"/>
                    </a:lnTo>
                    <a:lnTo>
                      <a:pt x="206" y="461"/>
                    </a:lnTo>
                    <a:lnTo>
                      <a:pt x="203" y="462"/>
                    </a:lnTo>
                    <a:lnTo>
                      <a:pt x="199" y="466"/>
                    </a:lnTo>
                    <a:lnTo>
                      <a:pt x="192" y="471"/>
                    </a:lnTo>
                    <a:lnTo>
                      <a:pt x="185" y="474"/>
                    </a:lnTo>
                    <a:lnTo>
                      <a:pt x="178" y="477"/>
                    </a:lnTo>
                    <a:lnTo>
                      <a:pt x="170" y="476"/>
                    </a:lnTo>
                    <a:lnTo>
                      <a:pt x="163" y="473"/>
                    </a:lnTo>
                    <a:lnTo>
                      <a:pt x="155" y="472"/>
                    </a:lnTo>
                    <a:lnTo>
                      <a:pt x="152" y="472"/>
                    </a:lnTo>
                    <a:lnTo>
                      <a:pt x="148" y="474"/>
                    </a:lnTo>
                    <a:lnTo>
                      <a:pt x="144" y="476"/>
                    </a:lnTo>
                    <a:lnTo>
                      <a:pt x="143" y="479"/>
                    </a:lnTo>
                    <a:lnTo>
                      <a:pt x="142" y="482"/>
                    </a:lnTo>
                    <a:lnTo>
                      <a:pt x="144" y="492"/>
                    </a:lnTo>
                    <a:lnTo>
                      <a:pt x="143" y="496"/>
                    </a:lnTo>
                    <a:lnTo>
                      <a:pt x="140" y="498"/>
                    </a:lnTo>
                    <a:lnTo>
                      <a:pt x="137" y="500"/>
                    </a:lnTo>
                    <a:lnTo>
                      <a:pt x="133" y="502"/>
                    </a:lnTo>
                    <a:lnTo>
                      <a:pt x="125" y="505"/>
                    </a:lnTo>
                    <a:lnTo>
                      <a:pt x="119" y="508"/>
                    </a:lnTo>
                    <a:lnTo>
                      <a:pt x="113" y="515"/>
                    </a:lnTo>
                    <a:lnTo>
                      <a:pt x="108" y="523"/>
                    </a:lnTo>
                    <a:lnTo>
                      <a:pt x="105" y="532"/>
                    </a:lnTo>
                    <a:lnTo>
                      <a:pt x="105" y="534"/>
                    </a:lnTo>
                    <a:lnTo>
                      <a:pt x="106" y="535"/>
                    </a:lnTo>
                    <a:lnTo>
                      <a:pt x="109" y="536"/>
                    </a:lnTo>
                    <a:lnTo>
                      <a:pt x="110" y="537"/>
                    </a:lnTo>
                    <a:lnTo>
                      <a:pt x="103" y="547"/>
                    </a:lnTo>
                    <a:lnTo>
                      <a:pt x="99" y="551"/>
                    </a:lnTo>
                    <a:lnTo>
                      <a:pt x="91" y="555"/>
                    </a:lnTo>
                    <a:lnTo>
                      <a:pt x="88" y="562"/>
                    </a:lnTo>
                    <a:lnTo>
                      <a:pt x="83" y="565"/>
                    </a:lnTo>
                    <a:lnTo>
                      <a:pt x="71" y="565"/>
                    </a:lnTo>
                    <a:lnTo>
                      <a:pt x="69" y="566"/>
                    </a:lnTo>
                    <a:lnTo>
                      <a:pt x="68" y="566"/>
                    </a:lnTo>
                    <a:lnTo>
                      <a:pt x="59" y="569"/>
                    </a:lnTo>
                    <a:lnTo>
                      <a:pt x="51" y="571"/>
                    </a:lnTo>
                    <a:lnTo>
                      <a:pt x="42" y="574"/>
                    </a:lnTo>
                    <a:lnTo>
                      <a:pt x="41" y="573"/>
                    </a:lnTo>
                    <a:lnTo>
                      <a:pt x="39" y="571"/>
                    </a:lnTo>
                    <a:lnTo>
                      <a:pt x="35" y="564"/>
                    </a:lnTo>
                    <a:lnTo>
                      <a:pt x="32" y="561"/>
                    </a:lnTo>
                    <a:lnTo>
                      <a:pt x="27" y="559"/>
                    </a:lnTo>
                    <a:lnTo>
                      <a:pt x="22" y="559"/>
                    </a:lnTo>
                    <a:lnTo>
                      <a:pt x="19" y="560"/>
                    </a:lnTo>
                    <a:lnTo>
                      <a:pt x="14" y="561"/>
                    </a:lnTo>
                    <a:lnTo>
                      <a:pt x="7" y="561"/>
                    </a:lnTo>
                    <a:lnTo>
                      <a:pt x="6" y="560"/>
                    </a:lnTo>
                    <a:lnTo>
                      <a:pt x="6" y="542"/>
                    </a:lnTo>
                    <a:lnTo>
                      <a:pt x="4" y="542"/>
                    </a:lnTo>
                    <a:lnTo>
                      <a:pt x="0" y="539"/>
                    </a:lnTo>
                    <a:lnTo>
                      <a:pt x="0" y="534"/>
                    </a:lnTo>
                    <a:lnTo>
                      <a:pt x="1" y="531"/>
                    </a:lnTo>
                    <a:lnTo>
                      <a:pt x="4" y="530"/>
                    </a:lnTo>
                    <a:lnTo>
                      <a:pt x="5" y="528"/>
                    </a:lnTo>
                    <a:lnTo>
                      <a:pt x="5" y="527"/>
                    </a:lnTo>
                    <a:lnTo>
                      <a:pt x="6" y="511"/>
                    </a:lnTo>
                    <a:lnTo>
                      <a:pt x="9" y="496"/>
                    </a:lnTo>
                    <a:lnTo>
                      <a:pt x="9" y="492"/>
                    </a:lnTo>
                    <a:lnTo>
                      <a:pt x="7" y="488"/>
                    </a:lnTo>
                    <a:lnTo>
                      <a:pt x="5" y="484"/>
                    </a:lnTo>
                    <a:lnTo>
                      <a:pt x="4" y="482"/>
                    </a:lnTo>
                    <a:lnTo>
                      <a:pt x="4" y="478"/>
                    </a:lnTo>
                    <a:lnTo>
                      <a:pt x="11" y="474"/>
                    </a:lnTo>
                    <a:lnTo>
                      <a:pt x="14" y="472"/>
                    </a:lnTo>
                    <a:lnTo>
                      <a:pt x="19" y="469"/>
                    </a:lnTo>
                    <a:lnTo>
                      <a:pt x="21" y="469"/>
                    </a:lnTo>
                    <a:lnTo>
                      <a:pt x="22" y="471"/>
                    </a:lnTo>
                    <a:lnTo>
                      <a:pt x="44" y="471"/>
                    </a:lnTo>
                    <a:lnTo>
                      <a:pt x="51" y="473"/>
                    </a:lnTo>
                    <a:lnTo>
                      <a:pt x="76" y="473"/>
                    </a:lnTo>
                    <a:lnTo>
                      <a:pt x="79" y="474"/>
                    </a:lnTo>
                    <a:lnTo>
                      <a:pt x="85" y="474"/>
                    </a:lnTo>
                    <a:lnTo>
                      <a:pt x="88" y="473"/>
                    </a:lnTo>
                    <a:lnTo>
                      <a:pt x="93" y="473"/>
                    </a:lnTo>
                    <a:lnTo>
                      <a:pt x="93" y="469"/>
                    </a:lnTo>
                    <a:lnTo>
                      <a:pt x="94" y="466"/>
                    </a:lnTo>
                    <a:lnTo>
                      <a:pt x="98" y="458"/>
                    </a:lnTo>
                    <a:lnTo>
                      <a:pt x="98" y="450"/>
                    </a:lnTo>
                    <a:lnTo>
                      <a:pt x="96" y="448"/>
                    </a:lnTo>
                    <a:lnTo>
                      <a:pt x="96" y="444"/>
                    </a:lnTo>
                    <a:lnTo>
                      <a:pt x="98" y="440"/>
                    </a:lnTo>
                    <a:lnTo>
                      <a:pt x="98" y="435"/>
                    </a:lnTo>
                    <a:lnTo>
                      <a:pt x="95" y="433"/>
                    </a:lnTo>
                    <a:lnTo>
                      <a:pt x="95" y="432"/>
                    </a:lnTo>
                    <a:lnTo>
                      <a:pt x="91" y="432"/>
                    </a:lnTo>
                    <a:lnTo>
                      <a:pt x="89" y="429"/>
                    </a:lnTo>
                    <a:lnTo>
                      <a:pt x="85" y="422"/>
                    </a:lnTo>
                    <a:lnTo>
                      <a:pt x="85" y="418"/>
                    </a:lnTo>
                    <a:lnTo>
                      <a:pt x="84" y="418"/>
                    </a:lnTo>
                    <a:lnTo>
                      <a:pt x="81" y="415"/>
                    </a:lnTo>
                    <a:lnTo>
                      <a:pt x="80" y="415"/>
                    </a:lnTo>
                    <a:lnTo>
                      <a:pt x="74" y="413"/>
                    </a:lnTo>
                    <a:lnTo>
                      <a:pt x="65" y="410"/>
                    </a:lnTo>
                    <a:lnTo>
                      <a:pt x="58" y="406"/>
                    </a:lnTo>
                    <a:lnTo>
                      <a:pt x="55" y="403"/>
                    </a:lnTo>
                    <a:lnTo>
                      <a:pt x="55" y="401"/>
                    </a:lnTo>
                    <a:lnTo>
                      <a:pt x="56" y="400"/>
                    </a:lnTo>
                    <a:lnTo>
                      <a:pt x="58" y="398"/>
                    </a:lnTo>
                    <a:lnTo>
                      <a:pt x="65" y="395"/>
                    </a:lnTo>
                    <a:lnTo>
                      <a:pt x="68" y="395"/>
                    </a:lnTo>
                    <a:lnTo>
                      <a:pt x="70" y="394"/>
                    </a:lnTo>
                    <a:lnTo>
                      <a:pt x="71" y="395"/>
                    </a:lnTo>
                    <a:lnTo>
                      <a:pt x="79" y="399"/>
                    </a:lnTo>
                    <a:lnTo>
                      <a:pt x="84" y="399"/>
                    </a:lnTo>
                    <a:lnTo>
                      <a:pt x="89" y="396"/>
                    </a:lnTo>
                    <a:lnTo>
                      <a:pt x="91" y="396"/>
                    </a:lnTo>
                    <a:lnTo>
                      <a:pt x="91" y="394"/>
                    </a:lnTo>
                    <a:lnTo>
                      <a:pt x="90" y="393"/>
                    </a:lnTo>
                    <a:lnTo>
                      <a:pt x="89" y="390"/>
                    </a:lnTo>
                    <a:lnTo>
                      <a:pt x="89" y="383"/>
                    </a:lnTo>
                    <a:lnTo>
                      <a:pt x="93" y="383"/>
                    </a:lnTo>
                    <a:lnTo>
                      <a:pt x="95" y="384"/>
                    </a:lnTo>
                    <a:lnTo>
                      <a:pt x="99" y="386"/>
                    </a:lnTo>
                    <a:lnTo>
                      <a:pt x="101" y="388"/>
                    </a:lnTo>
                    <a:lnTo>
                      <a:pt x="108" y="388"/>
                    </a:lnTo>
                    <a:lnTo>
                      <a:pt x="110" y="386"/>
                    </a:lnTo>
                    <a:lnTo>
                      <a:pt x="111" y="384"/>
                    </a:lnTo>
                    <a:lnTo>
                      <a:pt x="111" y="381"/>
                    </a:lnTo>
                    <a:lnTo>
                      <a:pt x="116" y="381"/>
                    </a:lnTo>
                    <a:lnTo>
                      <a:pt x="120" y="379"/>
                    </a:lnTo>
                    <a:lnTo>
                      <a:pt x="123" y="378"/>
                    </a:lnTo>
                    <a:lnTo>
                      <a:pt x="128" y="370"/>
                    </a:lnTo>
                    <a:lnTo>
                      <a:pt x="130" y="362"/>
                    </a:lnTo>
                    <a:lnTo>
                      <a:pt x="133" y="362"/>
                    </a:lnTo>
                    <a:lnTo>
                      <a:pt x="135" y="361"/>
                    </a:lnTo>
                    <a:lnTo>
                      <a:pt x="139" y="360"/>
                    </a:lnTo>
                    <a:lnTo>
                      <a:pt x="152" y="355"/>
                    </a:lnTo>
                    <a:lnTo>
                      <a:pt x="155" y="352"/>
                    </a:lnTo>
                    <a:lnTo>
                      <a:pt x="157" y="351"/>
                    </a:lnTo>
                    <a:lnTo>
                      <a:pt x="158" y="349"/>
                    </a:lnTo>
                    <a:lnTo>
                      <a:pt x="158" y="339"/>
                    </a:lnTo>
                    <a:lnTo>
                      <a:pt x="159" y="337"/>
                    </a:lnTo>
                    <a:lnTo>
                      <a:pt x="162" y="336"/>
                    </a:lnTo>
                    <a:lnTo>
                      <a:pt x="162" y="335"/>
                    </a:lnTo>
                    <a:lnTo>
                      <a:pt x="174" y="325"/>
                    </a:lnTo>
                    <a:lnTo>
                      <a:pt x="183" y="323"/>
                    </a:lnTo>
                    <a:lnTo>
                      <a:pt x="189" y="323"/>
                    </a:lnTo>
                    <a:lnTo>
                      <a:pt x="189" y="322"/>
                    </a:lnTo>
                    <a:lnTo>
                      <a:pt x="192" y="320"/>
                    </a:lnTo>
                    <a:lnTo>
                      <a:pt x="194" y="318"/>
                    </a:lnTo>
                    <a:lnTo>
                      <a:pt x="197" y="318"/>
                    </a:lnTo>
                    <a:lnTo>
                      <a:pt x="199" y="320"/>
                    </a:lnTo>
                    <a:lnTo>
                      <a:pt x="203" y="320"/>
                    </a:lnTo>
                    <a:lnTo>
                      <a:pt x="208" y="317"/>
                    </a:lnTo>
                    <a:lnTo>
                      <a:pt x="209" y="315"/>
                    </a:lnTo>
                    <a:lnTo>
                      <a:pt x="211" y="313"/>
                    </a:lnTo>
                    <a:lnTo>
                      <a:pt x="211" y="311"/>
                    </a:lnTo>
                    <a:lnTo>
                      <a:pt x="209" y="308"/>
                    </a:lnTo>
                    <a:lnTo>
                      <a:pt x="209" y="306"/>
                    </a:lnTo>
                    <a:lnTo>
                      <a:pt x="208" y="303"/>
                    </a:lnTo>
                    <a:lnTo>
                      <a:pt x="208" y="302"/>
                    </a:lnTo>
                    <a:lnTo>
                      <a:pt x="206" y="293"/>
                    </a:lnTo>
                    <a:lnTo>
                      <a:pt x="202" y="287"/>
                    </a:lnTo>
                    <a:lnTo>
                      <a:pt x="201" y="278"/>
                    </a:lnTo>
                    <a:lnTo>
                      <a:pt x="202" y="271"/>
                    </a:lnTo>
                    <a:lnTo>
                      <a:pt x="207" y="264"/>
                    </a:lnTo>
                    <a:lnTo>
                      <a:pt x="226" y="253"/>
                    </a:lnTo>
                    <a:lnTo>
                      <a:pt x="226" y="258"/>
                    </a:lnTo>
                    <a:lnTo>
                      <a:pt x="224" y="262"/>
                    </a:lnTo>
                    <a:lnTo>
                      <a:pt x="223" y="264"/>
                    </a:lnTo>
                    <a:lnTo>
                      <a:pt x="223" y="271"/>
                    </a:lnTo>
                    <a:lnTo>
                      <a:pt x="226" y="272"/>
                    </a:lnTo>
                    <a:lnTo>
                      <a:pt x="227" y="272"/>
                    </a:lnTo>
                    <a:lnTo>
                      <a:pt x="229" y="273"/>
                    </a:lnTo>
                    <a:lnTo>
                      <a:pt x="231" y="273"/>
                    </a:lnTo>
                    <a:lnTo>
                      <a:pt x="231" y="277"/>
                    </a:lnTo>
                    <a:lnTo>
                      <a:pt x="224" y="283"/>
                    </a:lnTo>
                    <a:lnTo>
                      <a:pt x="221" y="286"/>
                    </a:lnTo>
                    <a:lnTo>
                      <a:pt x="219" y="288"/>
                    </a:lnTo>
                    <a:lnTo>
                      <a:pt x="217" y="292"/>
                    </a:lnTo>
                    <a:lnTo>
                      <a:pt x="217" y="298"/>
                    </a:lnTo>
                    <a:lnTo>
                      <a:pt x="218" y="301"/>
                    </a:lnTo>
                    <a:lnTo>
                      <a:pt x="221" y="302"/>
                    </a:lnTo>
                    <a:lnTo>
                      <a:pt x="222" y="302"/>
                    </a:lnTo>
                    <a:lnTo>
                      <a:pt x="222" y="307"/>
                    </a:lnTo>
                    <a:lnTo>
                      <a:pt x="227" y="307"/>
                    </a:lnTo>
                    <a:lnTo>
                      <a:pt x="229" y="308"/>
                    </a:lnTo>
                    <a:lnTo>
                      <a:pt x="232" y="308"/>
                    </a:lnTo>
                    <a:lnTo>
                      <a:pt x="232" y="311"/>
                    </a:lnTo>
                    <a:lnTo>
                      <a:pt x="234" y="313"/>
                    </a:lnTo>
                    <a:lnTo>
                      <a:pt x="244" y="311"/>
                    </a:lnTo>
                    <a:lnTo>
                      <a:pt x="253" y="307"/>
                    </a:lnTo>
                    <a:lnTo>
                      <a:pt x="262" y="306"/>
                    </a:lnTo>
                    <a:lnTo>
                      <a:pt x="261" y="307"/>
                    </a:lnTo>
                    <a:lnTo>
                      <a:pt x="261" y="308"/>
                    </a:lnTo>
                    <a:lnTo>
                      <a:pt x="260" y="310"/>
                    </a:lnTo>
                    <a:lnTo>
                      <a:pt x="260" y="311"/>
                    </a:lnTo>
                    <a:lnTo>
                      <a:pt x="262" y="312"/>
                    </a:lnTo>
                    <a:lnTo>
                      <a:pt x="265" y="315"/>
                    </a:lnTo>
                    <a:lnTo>
                      <a:pt x="267" y="316"/>
                    </a:lnTo>
                    <a:lnTo>
                      <a:pt x="270" y="316"/>
                    </a:lnTo>
                    <a:lnTo>
                      <a:pt x="272" y="313"/>
                    </a:lnTo>
                    <a:lnTo>
                      <a:pt x="273" y="313"/>
                    </a:lnTo>
                    <a:lnTo>
                      <a:pt x="275" y="312"/>
                    </a:lnTo>
                    <a:lnTo>
                      <a:pt x="280" y="310"/>
                    </a:lnTo>
                    <a:lnTo>
                      <a:pt x="283" y="310"/>
                    </a:lnTo>
                    <a:lnTo>
                      <a:pt x="287" y="308"/>
                    </a:lnTo>
                    <a:lnTo>
                      <a:pt x="292" y="307"/>
                    </a:lnTo>
                    <a:lnTo>
                      <a:pt x="295" y="306"/>
                    </a:lnTo>
                    <a:lnTo>
                      <a:pt x="297" y="303"/>
                    </a:lnTo>
                    <a:lnTo>
                      <a:pt x="305" y="301"/>
                    </a:lnTo>
                    <a:lnTo>
                      <a:pt x="307" y="300"/>
                    </a:lnTo>
                    <a:lnTo>
                      <a:pt x="318" y="300"/>
                    </a:lnTo>
                    <a:lnTo>
                      <a:pt x="321" y="301"/>
                    </a:lnTo>
                    <a:lnTo>
                      <a:pt x="320" y="302"/>
                    </a:lnTo>
                    <a:lnTo>
                      <a:pt x="320" y="306"/>
                    </a:lnTo>
                    <a:lnTo>
                      <a:pt x="325" y="306"/>
                    </a:lnTo>
                    <a:lnTo>
                      <a:pt x="330" y="305"/>
                    </a:lnTo>
                    <a:lnTo>
                      <a:pt x="334" y="305"/>
                    </a:lnTo>
                    <a:lnTo>
                      <a:pt x="336" y="298"/>
                    </a:lnTo>
                    <a:lnTo>
                      <a:pt x="340" y="293"/>
                    </a:lnTo>
                    <a:lnTo>
                      <a:pt x="344" y="289"/>
                    </a:lnTo>
                    <a:lnTo>
                      <a:pt x="347" y="284"/>
                    </a:lnTo>
                    <a:lnTo>
                      <a:pt x="349" y="277"/>
                    </a:lnTo>
                    <a:lnTo>
                      <a:pt x="350" y="268"/>
                    </a:lnTo>
                    <a:lnTo>
                      <a:pt x="354" y="258"/>
                    </a:lnTo>
                    <a:lnTo>
                      <a:pt x="359" y="251"/>
                    </a:lnTo>
                    <a:lnTo>
                      <a:pt x="364" y="248"/>
                    </a:lnTo>
                    <a:lnTo>
                      <a:pt x="366" y="248"/>
                    </a:lnTo>
                    <a:lnTo>
                      <a:pt x="369" y="251"/>
                    </a:lnTo>
                    <a:lnTo>
                      <a:pt x="371" y="252"/>
                    </a:lnTo>
                    <a:lnTo>
                      <a:pt x="372" y="254"/>
                    </a:lnTo>
                    <a:lnTo>
                      <a:pt x="375" y="256"/>
                    </a:lnTo>
                    <a:lnTo>
                      <a:pt x="377" y="258"/>
                    </a:lnTo>
                    <a:lnTo>
                      <a:pt x="380" y="258"/>
                    </a:lnTo>
                    <a:lnTo>
                      <a:pt x="382" y="257"/>
                    </a:lnTo>
                    <a:lnTo>
                      <a:pt x="386" y="256"/>
                    </a:lnTo>
                    <a:lnTo>
                      <a:pt x="387" y="252"/>
                    </a:lnTo>
                    <a:lnTo>
                      <a:pt x="387" y="247"/>
                    </a:lnTo>
                    <a:lnTo>
                      <a:pt x="384" y="240"/>
                    </a:lnTo>
                    <a:lnTo>
                      <a:pt x="376" y="232"/>
                    </a:lnTo>
                    <a:lnTo>
                      <a:pt x="375" y="228"/>
                    </a:lnTo>
                    <a:lnTo>
                      <a:pt x="379" y="224"/>
                    </a:lnTo>
                    <a:lnTo>
                      <a:pt x="385" y="220"/>
                    </a:lnTo>
                    <a:lnTo>
                      <a:pt x="393" y="219"/>
                    </a:lnTo>
                    <a:lnTo>
                      <a:pt x="399" y="218"/>
                    </a:lnTo>
                    <a:lnTo>
                      <a:pt x="410" y="219"/>
                    </a:lnTo>
                    <a:lnTo>
                      <a:pt x="419" y="220"/>
                    </a:lnTo>
                    <a:lnTo>
                      <a:pt x="426" y="219"/>
                    </a:lnTo>
                    <a:lnTo>
                      <a:pt x="441" y="212"/>
                    </a:lnTo>
                    <a:lnTo>
                      <a:pt x="439" y="206"/>
                    </a:lnTo>
                    <a:lnTo>
                      <a:pt x="436" y="203"/>
                    </a:lnTo>
                    <a:lnTo>
                      <a:pt x="434" y="200"/>
                    </a:lnTo>
                    <a:lnTo>
                      <a:pt x="431" y="196"/>
                    </a:lnTo>
                    <a:lnTo>
                      <a:pt x="426" y="201"/>
                    </a:lnTo>
                    <a:lnTo>
                      <a:pt x="418" y="204"/>
                    </a:lnTo>
                    <a:lnTo>
                      <a:pt x="409" y="205"/>
                    </a:lnTo>
                    <a:lnTo>
                      <a:pt x="401" y="205"/>
                    </a:lnTo>
                    <a:lnTo>
                      <a:pt x="389" y="209"/>
                    </a:lnTo>
                    <a:lnTo>
                      <a:pt x="376" y="212"/>
                    </a:lnTo>
                    <a:lnTo>
                      <a:pt x="372" y="212"/>
                    </a:lnTo>
                    <a:lnTo>
                      <a:pt x="370" y="210"/>
                    </a:lnTo>
                    <a:lnTo>
                      <a:pt x="369" y="209"/>
                    </a:lnTo>
                    <a:lnTo>
                      <a:pt x="367" y="206"/>
                    </a:lnTo>
                    <a:lnTo>
                      <a:pt x="364" y="206"/>
                    </a:lnTo>
                    <a:lnTo>
                      <a:pt x="359" y="204"/>
                    </a:lnTo>
                    <a:lnTo>
                      <a:pt x="355" y="203"/>
                    </a:lnTo>
                    <a:lnTo>
                      <a:pt x="352" y="199"/>
                    </a:lnTo>
                    <a:lnTo>
                      <a:pt x="350" y="191"/>
                    </a:lnTo>
                    <a:lnTo>
                      <a:pt x="352" y="186"/>
                    </a:lnTo>
                    <a:lnTo>
                      <a:pt x="355" y="185"/>
                    </a:lnTo>
                    <a:lnTo>
                      <a:pt x="356" y="183"/>
                    </a:lnTo>
                    <a:lnTo>
                      <a:pt x="354" y="181"/>
                    </a:lnTo>
                    <a:lnTo>
                      <a:pt x="351" y="176"/>
                    </a:lnTo>
                    <a:lnTo>
                      <a:pt x="350" y="173"/>
                    </a:lnTo>
                    <a:lnTo>
                      <a:pt x="349" y="170"/>
                    </a:lnTo>
                    <a:lnTo>
                      <a:pt x="349" y="159"/>
                    </a:lnTo>
                    <a:lnTo>
                      <a:pt x="357" y="156"/>
                    </a:lnTo>
                    <a:lnTo>
                      <a:pt x="365" y="151"/>
                    </a:lnTo>
                    <a:lnTo>
                      <a:pt x="372" y="144"/>
                    </a:lnTo>
                    <a:lnTo>
                      <a:pt x="379" y="136"/>
                    </a:lnTo>
                    <a:lnTo>
                      <a:pt x="385" y="131"/>
                    </a:lnTo>
                    <a:lnTo>
                      <a:pt x="387" y="130"/>
                    </a:lnTo>
                    <a:lnTo>
                      <a:pt x="391" y="127"/>
                    </a:lnTo>
                    <a:lnTo>
                      <a:pt x="395" y="126"/>
                    </a:lnTo>
                    <a:lnTo>
                      <a:pt x="398" y="123"/>
                    </a:lnTo>
                    <a:lnTo>
                      <a:pt x="400" y="118"/>
                    </a:lnTo>
                    <a:lnTo>
                      <a:pt x="398" y="112"/>
                    </a:lnTo>
                    <a:lnTo>
                      <a:pt x="393" y="108"/>
                    </a:lnTo>
                    <a:lnTo>
                      <a:pt x="384" y="106"/>
                    </a:lnTo>
                    <a:lnTo>
                      <a:pt x="376" y="106"/>
                    </a:lnTo>
                    <a:lnTo>
                      <a:pt x="366" y="107"/>
                    </a:lnTo>
                    <a:lnTo>
                      <a:pt x="359" y="110"/>
                    </a:lnTo>
                    <a:lnTo>
                      <a:pt x="354" y="115"/>
                    </a:lnTo>
                    <a:lnTo>
                      <a:pt x="352" y="122"/>
                    </a:lnTo>
                    <a:lnTo>
                      <a:pt x="352" y="132"/>
                    </a:lnTo>
                    <a:lnTo>
                      <a:pt x="350" y="139"/>
                    </a:lnTo>
                    <a:lnTo>
                      <a:pt x="342" y="145"/>
                    </a:lnTo>
                    <a:lnTo>
                      <a:pt x="325" y="154"/>
                    </a:lnTo>
                    <a:lnTo>
                      <a:pt x="310" y="164"/>
                    </a:lnTo>
                    <a:lnTo>
                      <a:pt x="306" y="167"/>
                    </a:lnTo>
                    <a:lnTo>
                      <a:pt x="305" y="170"/>
                    </a:lnTo>
                    <a:lnTo>
                      <a:pt x="305" y="180"/>
                    </a:lnTo>
                    <a:lnTo>
                      <a:pt x="303" y="183"/>
                    </a:lnTo>
                    <a:lnTo>
                      <a:pt x="301" y="184"/>
                    </a:lnTo>
                    <a:lnTo>
                      <a:pt x="301" y="191"/>
                    </a:lnTo>
                    <a:lnTo>
                      <a:pt x="303" y="195"/>
                    </a:lnTo>
                    <a:lnTo>
                      <a:pt x="305" y="199"/>
                    </a:lnTo>
                    <a:lnTo>
                      <a:pt x="310" y="200"/>
                    </a:lnTo>
                    <a:lnTo>
                      <a:pt x="315" y="203"/>
                    </a:lnTo>
                    <a:lnTo>
                      <a:pt x="318" y="206"/>
                    </a:lnTo>
                    <a:lnTo>
                      <a:pt x="321" y="210"/>
                    </a:lnTo>
                    <a:lnTo>
                      <a:pt x="322" y="215"/>
                    </a:lnTo>
                    <a:lnTo>
                      <a:pt x="321" y="218"/>
                    </a:lnTo>
                    <a:lnTo>
                      <a:pt x="320" y="222"/>
                    </a:lnTo>
                    <a:lnTo>
                      <a:pt x="315" y="227"/>
                    </a:lnTo>
                    <a:lnTo>
                      <a:pt x="311" y="229"/>
                    </a:lnTo>
                    <a:lnTo>
                      <a:pt x="308" y="232"/>
                    </a:lnTo>
                    <a:lnTo>
                      <a:pt x="306" y="232"/>
                    </a:lnTo>
                    <a:lnTo>
                      <a:pt x="301" y="234"/>
                    </a:lnTo>
                    <a:lnTo>
                      <a:pt x="297" y="238"/>
                    </a:lnTo>
                    <a:lnTo>
                      <a:pt x="296" y="245"/>
                    </a:lnTo>
                    <a:lnTo>
                      <a:pt x="295" y="252"/>
                    </a:lnTo>
                    <a:lnTo>
                      <a:pt x="295" y="254"/>
                    </a:lnTo>
                    <a:lnTo>
                      <a:pt x="296" y="257"/>
                    </a:lnTo>
                    <a:lnTo>
                      <a:pt x="297" y="258"/>
                    </a:lnTo>
                    <a:lnTo>
                      <a:pt x="300" y="258"/>
                    </a:lnTo>
                    <a:lnTo>
                      <a:pt x="301" y="259"/>
                    </a:lnTo>
                    <a:lnTo>
                      <a:pt x="298" y="267"/>
                    </a:lnTo>
                    <a:lnTo>
                      <a:pt x="296" y="269"/>
                    </a:lnTo>
                    <a:lnTo>
                      <a:pt x="293" y="271"/>
                    </a:lnTo>
                    <a:lnTo>
                      <a:pt x="292" y="273"/>
                    </a:lnTo>
                    <a:lnTo>
                      <a:pt x="290" y="276"/>
                    </a:lnTo>
                    <a:lnTo>
                      <a:pt x="290" y="278"/>
                    </a:lnTo>
                    <a:lnTo>
                      <a:pt x="278" y="278"/>
                    </a:lnTo>
                    <a:lnTo>
                      <a:pt x="273" y="281"/>
                    </a:lnTo>
                    <a:lnTo>
                      <a:pt x="265" y="289"/>
                    </a:lnTo>
                    <a:lnTo>
                      <a:pt x="258" y="292"/>
                    </a:lnTo>
                    <a:lnTo>
                      <a:pt x="256" y="289"/>
                    </a:lnTo>
                    <a:lnTo>
                      <a:pt x="253" y="283"/>
                    </a:lnTo>
                    <a:lnTo>
                      <a:pt x="249" y="272"/>
                    </a:lnTo>
                    <a:lnTo>
                      <a:pt x="251" y="269"/>
                    </a:lnTo>
                    <a:lnTo>
                      <a:pt x="251" y="268"/>
                    </a:lnTo>
                    <a:lnTo>
                      <a:pt x="246" y="262"/>
                    </a:lnTo>
                    <a:lnTo>
                      <a:pt x="243" y="254"/>
                    </a:lnTo>
                    <a:lnTo>
                      <a:pt x="242" y="247"/>
                    </a:lnTo>
                    <a:lnTo>
                      <a:pt x="241" y="244"/>
                    </a:lnTo>
                    <a:lnTo>
                      <a:pt x="237" y="242"/>
                    </a:lnTo>
                    <a:lnTo>
                      <a:pt x="237" y="239"/>
                    </a:lnTo>
                    <a:lnTo>
                      <a:pt x="234" y="238"/>
                    </a:lnTo>
                    <a:lnTo>
                      <a:pt x="233" y="235"/>
                    </a:lnTo>
                    <a:lnTo>
                      <a:pt x="233" y="229"/>
                    </a:lnTo>
                    <a:lnTo>
                      <a:pt x="234" y="228"/>
                    </a:lnTo>
                    <a:lnTo>
                      <a:pt x="236" y="225"/>
                    </a:lnTo>
                    <a:lnTo>
                      <a:pt x="232" y="224"/>
                    </a:lnTo>
                    <a:lnTo>
                      <a:pt x="231" y="222"/>
                    </a:lnTo>
                    <a:lnTo>
                      <a:pt x="228" y="219"/>
                    </a:lnTo>
                    <a:lnTo>
                      <a:pt x="227" y="217"/>
                    </a:lnTo>
                    <a:lnTo>
                      <a:pt x="219" y="225"/>
                    </a:lnTo>
                    <a:lnTo>
                      <a:pt x="211" y="234"/>
                    </a:lnTo>
                    <a:lnTo>
                      <a:pt x="201" y="242"/>
                    </a:lnTo>
                    <a:lnTo>
                      <a:pt x="188" y="244"/>
                    </a:lnTo>
                    <a:lnTo>
                      <a:pt x="187" y="244"/>
                    </a:lnTo>
                    <a:lnTo>
                      <a:pt x="184" y="243"/>
                    </a:lnTo>
                    <a:lnTo>
                      <a:pt x="182" y="240"/>
                    </a:lnTo>
                    <a:lnTo>
                      <a:pt x="178" y="239"/>
                    </a:lnTo>
                    <a:lnTo>
                      <a:pt x="175" y="237"/>
                    </a:lnTo>
                    <a:lnTo>
                      <a:pt x="173" y="235"/>
                    </a:lnTo>
                    <a:lnTo>
                      <a:pt x="170" y="233"/>
                    </a:lnTo>
                    <a:lnTo>
                      <a:pt x="173" y="228"/>
                    </a:lnTo>
                    <a:lnTo>
                      <a:pt x="175" y="227"/>
                    </a:lnTo>
                    <a:lnTo>
                      <a:pt x="177" y="227"/>
                    </a:lnTo>
                    <a:lnTo>
                      <a:pt x="177" y="220"/>
                    </a:lnTo>
                    <a:lnTo>
                      <a:pt x="170" y="220"/>
                    </a:lnTo>
                    <a:lnTo>
                      <a:pt x="169" y="222"/>
                    </a:lnTo>
                    <a:lnTo>
                      <a:pt x="167" y="223"/>
                    </a:lnTo>
                    <a:lnTo>
                      <a:pt x="167" y="220"/>
                    </a:lnTo>
                    <a:lnTo>
                      <a:pt x="169" y="217"/>
                    </a:lnTo>
                    <a:lnTo>
                      <a:pt x="170" y="214"/>
                    </a:lnTo>
                    <a:lnTo>
                      <a:pt x="173" y="212"/>
                    </a:lnTo>
                    <a:lnTo>
                      <a:pt x="168" y="203"/>
                    </a:lnTo>
                    <a:lnTo>
                      <a:pt x="167" y="194"/>
                    </a:lnTo>
                    <a:lnTo>
                      <a:pt x="167" y="180"/>
                    </a:lnTo>
                    <a:lnTo>
                      <a:pt x="168" y="179"/>
                    </a:lnTo>
                    <a:lnTo>
                      <a:pt x="170" y="178"/>
                    </a:lnTo>
                    <a:lnTo>
                      <a:pt x="172" y="176"/>
                    </a:lnTo>
                    <a:lnTo>
                      <a:pt x="174" y="175"/>
                    </a:lnTo>
                    <a:lnTo>
                      <a:pt x="175" y="174"/>
                    </a:lnTo>
                    <a:lnTo>
                      <a:pt x="178" y="170"/>
                    </a:lnTo>
                    <a:lnTo>
                      <a:pt x="182" y="166"/>
                    </a:lnTo>
                    <a:lnTo>
                      <a:pt x="184" y="162"/>
                    </a:lnTo>
                    <a:lnTo>
                      <a:pt x="188" y="160"/>
                    </a:lnTo>
                    <a:lnTo>
                      <a:pt x="193" y="159"/>
                    </a:lnTo>
                    <a:lnTo>
                      <a:pt x="198" y="156"/>
                    </a:lnTo>
                    <a:lnTo>
                      <a:pt x="202" y="152"/>
                    </a:lnTo>
                    <a:lnTo>
                      <a:pt x="208" y="150"/>
                    </a:lnTo>
                    <a:lnTo>
                      <a:pt x="217" y="149"/>
                    </a:lnTo>
                    <a:lnTo>
                      <a:pt x="213" y="147"/>
                    </a:lnTo>
                    <a:lnTo>
                      <a:pt x="211" y="147"/>
                    </a:lnTo>
                    <a:lnTo>
                      <a:pt x="207" y="146"/>
                    </a:lnTo>
                    <a:lnTo>
                      <a:pt x="219" y="141"/>
                    </a:lnTo>
                    <a:lnTo>
                      <a:pt x="228" y="134"/>
                    </a:lnTo>
                    <a:lnTo>
                      <a:pt x="236" y="125"/>
                    </a:lnTo>
                    <a:lnTo>
                      <a:pt x="244" y="117"/>
                    </a:lnTo>
                    <a:lnTo>
                      <a:pt x="248" y="110"/>
                    </a:lnTo>
                    <a:lnTo>
                      <a:pt x="249" y="106"/>
                    </a:lnTo>
                    <a:lnTo>
                      <a:pt x="249" y="103"/>
                    </a:lnTo>
                    <a:lnTo>
                      <a:pt x="252" y="101"/>
                    </a:lnTo>
                    <a:lnTo>
                      <a:pt x="252" y="100"/>
                    </a:lnTo>
                    <a:lnTo>
                      <a:pt x="253" y="98"/>
                    </a:lnTo>
                    <a:lnTo>
                      <a:pt x="254" y="96"/>
                    </a:lnTo>
                    <a:lnTo>
                      <a:pt x="254" y="95"/>
                    </a:lnTo>
                    <a:lnTo>
                      <a:pt x="256" y="93"/>
                    </a:lnTo>
                    <a:lnTo>
                      <a:pt x="256" y="92"/>
                    </a:lnTo>
                    <a:lnTo>
                      <a:pt x="260" y="86"/>
                    </a:lnTo>
                    <a:lnTo>
                      <a:pt x="263" y="81"/>
                    </a:lnTo>
                    <a:lnTo>
                      <a:pt x="268" y="77"/>
                    </a:lnTo>
                    <a:lnTo>
                      <a:pt x="275" y="74"/>
                    </a:lnTo>
                    <a:lnTo>
                      <a:pt x="283" y="68"/>
                    </a:lnTo>
                    <a:lnTo>
                      <a:pt x="292" y="59"/>
                    </a:lnTo>
                    <a:lnTo>
                      <a:pt x="297" y="49"/>
                    </a:lnTo>
                    <a:lnTo>
                      <a:pt x="300" y="51"/>
                    </a:lnTo>
                    <a:lnTo>
                      <a:pt x="302" y="51"/>
                    </a:lnTo>
                    <a:lnTo>
                      <a:pt x="305" y="48"/>
                    </a:lnTo>
                    <a:lnTo>
                      <a:pt x="307" y="43"/>
                    </a:lnTo>
                    <a:lnTo>
                      <a:pt x="310" y="40"/>
                    </a:lnTo>
                    <a:lnTo>
                      <a:pt x="308" y="39"/>
                    </a:lnTo>
                    <a:lnTo>
                      <a:pt x="303" y="39"/>
                    </a:lnTo>
                    <a:lnTo>
                      <a:pt x="305" y="37"/>
                    </a:lnTo>
                    <a:lnTo>
                      <a:pt x="307" y="34"/>
                    </a:lnTo>
                    <a:lnTo>
                      <a:pt x="310" y="33"/>
                    </a:lnTo>
                    <a:lnTo>
                      <a:pt x="317" y="33"/>
                    </a:lnTo>
                    <a:lnTo>
                      <a:pt x="321" y="32"/>
                    </a:lnTo>
                    <a:lnTo>
                      <a:pt x="320" y="30"/>
                    </a:lnTo>
                    <a:lnTo>
                      <a:pt x="318" y="30"/>
                    </a:lnTo>
                    <a:lnTo>
                      <a:pt x="317" y="29"/>
                    </a:lnTo>
                    <a:lnTo>
                      <a:pt x="320" y="27"/>
                    </a:lnTo>
                    <a:lnTo>
                      <a:pt x="324" y="25"/>
                    </a:lnTo>
                    <a:lnTo>
                      <a:pt x="327" y="25"/>
                    </a:lnTo>
                    <a:lnTo>
                      <a:pt x="331" y="24"/>
                    </a:lnTo>
                    <a:lnTo>
                      <a:pt x="335" y="24"/>
                    </a:lnTo>
                    <a:lnTo>
                      <a:pt x="335" y="29"/>
                    </a:lnTo>
                    <a:lnTo>
                      <a:pt x="337" y="28"/>
                    </a:lnTo>
                    <a:lnTo>
                      <a:pt x="339" y="27"/>
                    </a:lnTo>
                    <a:lnTo>
                      <a:pt x="340" y="24"/>
                    </a:lnTo>
                    <a:lnTo>
                      <a:pt x="346" y="18"/>
                    </a:lnTo>
                    <a:lnTo>
                      <a:pt x="350" y="18"/>
                    </a:lnTo>
                    <a:lnTo>
                      <a:pt x="350" y="24"/>
                    </a:lnTo>
                    <a:lnTo>
                      <a:pt x="356" y="18"/>
                    </a:lnTo>
                    <a:lnTo>
                      <a:pt x="362" y="17"/>
                    </a:lnTo>
                    <a:lnTo>
                      <a:pt x="370" y="13"/>
                    </a:lnTo>
                    <a:lnTo>
                      <a:pt x="367" y="12"/>
                    </a:lnTo>
                    <a:lnTo>
                      <a:pt x="365" y="12"/>
                    </a:lnTo>
                    <a:lnTo>
                      <a:pt x="364" y="10"/>
                    </a:lnTo>
                    <a:lnTo>
                      <a:pt x="364" y="8"/>
                    </a:lnTo>
                    <a:lnTo>
                      <a:pt x="366" y="5"/>
                    </a:lnTo>
                    <a:lnTo>
                      <a:pt x="369" y="5"/>
                    </a:lnTo>
                    <a:lnTo>
                      <a:pt x="371" y="4"/>
                    </a:lnTo>
                    <a:lnTo>
                      <a:pt x="372" y="3"/>
                    </a:lnTo>
                    <a:lnTo>
                      <a:pt x="375" y="5"/>
                    </a:lnTo>
                    <a:lnTo>
                      <a:pt x="380" y="8"/>
                    </a:lnTo>
                    <a:lnTo>
                      <a:pt x="385" y="6"/>
                    </a:lnTo>
                    <a:lnTo>
                      <a:pt x="390" y="4"/>
                    </a:lnTo>
                    <a:lnTo>
                      <a:pt x="396" y="3"/>
                    </a:lnTo>
                    <a:lnTo>
                      <a:pt x="401" y="1"/>
                    </a:lnTo>
                    <a:lnTo>
                      <a:pt x="403" y="3"/>
                    </a:lnTo>
                    <a:lnTo>
                      <a:pt x="403" y="5"/>
                    </a:lnTo>
                    <a:lnTo>
                      <a:pt x="396" y="12"/>
                    </a:lnTo>
                    <a:lnTo>
                      <a:pt x="394" y="17"/>
                    </a:lnTo>
                    <a:lnTo>
                      <a:pt x="396" y="17"/>
                    </a:lnTo>
                    <a:lnTo>
                      <a:pt x="399" y="15"/>
                    </a:lnTo>
                    <a:lnTo>
                      <a:pt x="401" y="13"/>
                    </a:lnTo>
                    <a:lnTo>
                      <a:pt x="404" y="12"/>
                    </a:lnTo>
                    <a:lnTo>
                      <a:pt x="406" y="8"/>
                    </a:lnTo>
                    <a:lnTo>
                      <a:pt x="409" y="6"/>
                    </a:lnTo>
                    <a:lnTo>
                      <a:pt x="411" y="4"/>
                    </a:lnTo>
                    <a:lnTo>
                      <a:pt x="413" y="8"/>
                    </a:lnTo>
                    <a:lnTo>
                      <a:pt x="413" y="12"/>
                    </a:lnTo>
                    <a:lnTo>
                      <a:pt x="416" y="8"/>
                    </a:lnTo>
                    <a:lnTo>
                      <a:pt x="419" y="6"/>
                    </a:lnTo>
                    <a:lnTo>
                      <a:pt x="423" y="4"/>
                    </a:lnTo>
                    <a:lnTo>
                      <a:pt x="425" y="3"/>
                    </a:lnTo>
                    <a:lnTo>
                      <a:pt x="42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</p:grpSp>
      <p:grpSp>
        <p:nvGrpSpPr>
          <p:cNvPr id="11" name="Group 10"/>
          <p:cNvGrpSpPr/>
          <p:nvPr/>
        </p:nvGrpSpPr>
        <p:grpSpPr>
          <a:xfrm>
            <a:off x="683081" y="2968529"/>
            <a:ext cx="10668000" cy="533402"/>
            <a:chOff x="683081" y="2819398"/>
            <a:chExt cx="10668000" cy="533402"/>
          </a:xfrm>
        </p:grpSpPr>
        <p:cxnSp>
          <p:nvCxnSpPr>
            <p:cNvPr id="312" name="Straight Connector 311"/>
            <p:cNvCxnSpPr/>
            <p:nvPr/>
          </p:nvCxnSpPr>
          <p:spPr>
            <a:xfrm rot="5400000">
              <a:off x="5904254" y="2952184"/>
              <a:ext cx="266701" cy="113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Straight Connector 312"/>
            <p:cNvCxnSpPr>
              <a:cxnSpLocks/>
            </p:cNvCxnSpPr>
            <p:nvPr/>
          </p:nvCxnSpPr>
          <p:spPr>
            <a:xfrm>
              <a:off x="683081" y="3039437"/>
              <a:ext cx="10668000" cy="2556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Straight Connector 313"/>
            <p:cNvCxnSpPr/>
            <p:nvPr/>
          </p:nvCxnSpPr>
          <p:spPr>
            <a:xfrm rot="5400000">
              <a:off x="9158481" y="3218884"/>
              <a:ext cx="266701" cy="113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Straight Connector 314"/>
            <p:cNvCxnSpPr/>
            <p:nvPr/>
          </p:nvCxnSpPr>
          <p:spPr>
            <a:xfrm rot="5400000">
              <a:off x="2650106" y="3218884"/>
              <a:ext cx="266701" cy="113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Straight Connector 315"/>
            <p:cNvCxnSpPr/>
            <p:nvPr/>
          </p:nvCxnSpPr>
          <p:spPr>
            <a:xfrm rot="5400000">
              <a:off x="4819493" y="3218885"/>
              <a:ext cx="266701" cy="113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Straight Connector 316"/>
            <p:cNvCxnSpPr/>
            <p:nvPr/>
          </p:nvCxnSpPr>
          <p:spPr>
            <a:xfrm rot="5400000">
              <a:off x="6988879" y="3218885"/>
              <a:ext cx="266701" cy="113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2361702" y="4797331"/>
            <a:ext cx="993255" cy="501338"/>
            <a:chOff x="2361702" y="4797331"/>
            <a:chExt cx="993255" cy="501338"/>
          </a:xfrm>
        </p:grpSpPr>
        <p:cxnSp>
          <p:nvCxnSpPr>
            <p:cNvPr id="308" name="Straight Connector 307"/>
            <p:cNvCxnSpPr/>
            <p:nvPr/>
          </p:nvCxnSpPr>
          <p:spPr>
            <a:xfrm rot="5400000">
              <a:off x="2728965" y="4922520"/>
              <a:ext cx="250669" cy="29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Straight Connector 308"/>
            <p:cNvCxnSpPr>
              <a:cxnSpLocks/>
            </p:cNvCxnSpPr>
            <p:nvPr/>
          </p:nvCxnSpPr>
          <p:spPr>
            <a:xfrm flipV="1">
              <a:off x="2361702" y="5048000"/>
              <a:ext cx="993255" cy="871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Straight Connector 309"/>
            <p:cNvCxnSpPr/>
            <p:nvPr/>
          </p:nvCxnSpPr>
          <p:spPr>
            <a:xfrm rot="5400000">
              <a:off x="3209105" y="5173189"/>
              <a:ext cx="250669" cy="29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Straight Connector 310"/>
            <p:cNvCxnSpPr/>
            <p:nvPr/>
          </p:nvCxnSpPr>
          <p:spPr>
            <a:xfrm rot="5400000">
              <a:off x="2236514" y="5173189"/>
              <a:ext cx="250669" cy="29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9" name="Group 288"/>
          <p:cNvGrpSpPr/>
          <p:nvPr/>
        </p:nvGrpSpPr>
        <p:grpSpPr>
          <a:xfrm>
            <a:off x="5119669" y="1292131"/>
            <a:ext cx="1924566" cy="1616668"/>
            <a:chOff x="5119669" y="1143000"/>
            <a:chExt cx="1924566" cy="1616668"/>
          </a:xfrm>
        </p:grpSpPr>
        <p:sp>
          <p:nvSpPr>
            <p:cNvPr id="318" name="Oval 317"/>
            <p:cNvSpPr/>
            <p:nvPr/>
          </p:nvSpPr>
          <p:spPr>
            <a:xfrm>
              <a:off x="5473743" y="1143000"/>
              <a:ext cx="1231858" cy="123185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66" name="Group 365"/>
            <p:cNvGrpSpPr/>
            <p:nvPr/>
          </p:nvGrpSpPr>
          <p:grpSpPr>
            <a:xfrm>
              <a:off x="5826790" y="1375940"/>
              <a:ext cx="517740" cy="739118"/>
              <a:chOff x="0" y="2424550"/>
              <a:chExt cx="1521055" cy="2171436"/>
            </a:xfrm>
          </p:grpSpPr>
          <p:grpSp>
            <p:nvGrpSpPr>
              <p:cNvPr id="372" name="Group 146"/>
              <p:cNvGrpSpPr/>
              <p:nvPr/>
            </p:nvGrpSpPr>
            <p:grpSpPr>
              <a:xfrm>
                <a:off x="0" y="3553974"/>
                <a:ext cx="1521055" cy="1042012"/>
                <a:chOff x="3749676" y="3611563"/>
                <a:chExt cx="1870075" cy="1281113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376" name="Freeform 6"/>
                <p:cNvSpPr>
                  <a:spLocks/>
                </p:cNvSpPr>
                <p:nvPr/>
              </p:nvSpPr>
              <p:spPr bwMode="auto">
                <a:xfrm>
                  <a:off x="3749676" y="3611563"/>
                  <a:ext cx="1870075" cy="1281113"/>
                </a:xfrm>
                <a:custGeom>
                  <a:avLst/>
                  <a:gdLst/>
                  <a:ahLst/>
                  <a:cxnLst>
                    <a:cxn ang="0">
                      <a:pos x="941" y="4"/>
                    </a:cxn>
                    <a:cxn ang="0">
                      <a:pos x="958" y="31"/>
                    </a:cxn>
                    <a:cxn ang="0">
                      <a:pos x="990" y="82"/>
                    </a:cxn>
                    <a:cxn ang="0">
                      <a:pos x="1027" y="153"/>
                    </a:cxn>
                    <a:cxn ang="0">
                      <a:pos x="1080" y="267"/>
                    </a:cxn>
                    <a:cxn ang="0">
                      <a:pos x="1133" y="436"/>
                    </a:cxn>
                    <a:cxn ang="0">
                      <a:pos x="1168" y="613"/>
                    </a:cxn>
                    <a:cxn ang="0">
                      <a:pos x="1174" y="703"/>
                    </a:cxn>
                    <a:cxn ang="0">
                      <a:pos x="1168" y="713"/>
                    </a:cxn>
                    <a:cxn ang="0">
                      <a:pos x="1125" y="742"/>
                    </a:cxn>
                    <a:cxn ang="0">
                      <a:pos x="1051" y="770"/>
                    </a:cxn>
                    <a:cxn ang="0">
                      <a:pos x="941" y="789"/>
                    </a:cxn>
                    <a:cxn ang="0">
                      <a:pos x="823" y="799"/>
                    </a:cxn>
                    <a:cxn ang="0">
                      <a:pos x="813" y="801"/>
                    </a:cxn>
                    <a:cxn ang="0">
                      <a:pos x="737" y="805"/>
                    </a:cxn>
                    <a:cxn ang="0">
                      <a:pos x="521" y="807"/>
                    </a:cxn>
                    <a:cxn ang="0">
                      <a:pos x="445" y="805"/>
                    </a:cxn>
                    <a:cxn ang="0">
                      <a:pos x="443" y="803"/>
                    </a:cxn>
                    <a:cxn ang="0">
                      <a:pos x="317" y="797"/>
                    </a:cxn>
                    <a:cxn ang="0">
                      <a:pos x="260" y="791"/>
                    </a:cxn>
                    <a:cxn ang="0">
                      <a:pos x="245" y="789"/>
                    </a:cxn>
                    <a:cxn ang="0">
                      <a:pos x="233" y="787"/>
                    </a:cxn>
                    <a:cxn ang="0">
                      <a:pos x="121" y="766"/>
                    </a:cxn>
                    <a:cxn ang="0">
                      <a:pos x="47" y="738"/>
                    </a:cxn>
                    <a:cxn ang="0">
                      <a:pos x="6" y="705"/>
                    </a:cxn>
                    <a:cxn ang="0">
                      <a:pos x="2" y="699"/>
                    </a:cxn>
                    <a:cxn ang="0">
                      <a:pos x="0" y="691"/>
                    </a:cxn>
                    <a:cxn ang="0">
                      <a:pos x="23" y="513"/>
                    </a:cxn>
                    <a:cxn ang="0">
                      <a:pos x="68" y="351"/>
                    </a:cxn>
                    <a:cxn ang="0">
                      <a:pos x="108" y="243"/>
                    </a:cxn>
                    <a:cxn ang="0">
                      <a:pos x="141" y="169"/>
                    </a:cxn>
                    <a:cxn ang="0">
                      <a:pos x="166" y="116"/>
                    </a:cxn>
                    <a:cxn ang="0">
                      <a:pos x="188" y="75"/>
                    </a:cxn>
                    <a:cxn ang="0">
                      <a:pos x="202" y="31"/>
                    </a:cxn>
                    <a:cxn ang="0">
                      <a:pos x="225" y="33"/>
                    </a:cxn>
                    <a:cxn ang="0">
                      <a:pos x="278" y="39"/>
                    </a:cxn>
                    <a:cxn ang="0">
                      <a:pos x="343" y="43"/>
                    </a:cxn>
                    <a:cxn ang="0">
                      <a:pos x="509" y="41"/>
                    </a:cxn>
                    <a:cxn ang="0">
                      <a:pos x="713" y="31"/>
                    </a:cxn>
                    <a:cxn ang="0">
                      <a:pos x="939" y="0"/>
                    </a:cxn>
                  </a:cxnLst>
                  <a:rect l="0" t="0" r="r" b="b"/>
                  <a:pathLst>
                    <a:path w="1178" h="807">
                      <a:moveTo>
                        <a:pt x="939" y="0"/>
                      </a:moveTo>
                      <a:lnTo>
                        <a:pt x="941" y="4"/>
                      </a:lnTo>
                      <a:lnTo>
                        <a:pt x="949" y="14"/>
                      </a:lnTo>
                      <a:lnTo>
                        <a:pt x="958" y="31"/>
                      </a:lnTo>
                      <a:lnTo>
                        <a:pt x="972" y="55"/>
                      </a:lnTo>
                      <a:lnTo>
                        <a:pt x="990" y="82"/>
                      </a:lnTo>
                      <a:lnTo>
                        <a:pt x="1007" y="116"/>
                      </a:lnTo>
                      <a:lnTo>
                        <a:pt x="1027" y="153"/>
                      </a:lnTo>
                      <a:lnTo>
                        <a:pt x="1047" y="192"/>
                      </a:lnTo>
                      <a:lnTo>
                        <a:pt x="1080" y="267"/>
                      </a:lnTo>
                      <a:lnTo>
                        <a:pt x="1109" y="350"/>
                      </a:lnTo>
                      <a:lnTo>
                        <a:pt x="1133" y="436"/>
                      </a:lnTo>
                      <a:lnTo>
                        <a:pt x="1153" y="524"/>
                      </a:lnTo>
                      <a:lnTo>
                        <a:pt x="1168" y="613"/>
                      </a:lnTo>
                      <a:lnTo>
                        <a:pt x="1178" y="695"/>
                      </a:lnTo>
                      <a:lnTo>
                        <a:pt x="1174" y="703"/>
                      </a:lnTo>
                      <a:lnTo>
                        <a:pt x="1172" y="709"/>
                      </a:lnTo>
                      <a:lnTo>
                        <a:pt x="1168" y="713"/>
                      </a:lnTo>
                      <a:lnTo>
                        <a:pt x="1151" y="729"/>
                      </a:lnTo>
                      <a:lnTo>
                        <a:pt x="1125" y="742"/>
                      </a:lnTo>
                      <a:lnTo>
                        <a:pt x="1092" y="756"/>
                      </a:lnTo>
                      <a:lnTo>
                        <a:pt x="1051" y="770"/>
                      </a:lnTo>
                      <a:lnTo>
                        <a:pt x="1000" y="780"/>
                      </a:lnTo>
                      <a:lnTo>
                        <a:pt x="941" y="789"/>
                      </a:lnTo>
                      <a:lnTo>
                        <a:pt x="870" y="797"/>
                      </a:lnTo>
                      <a:lnTo>
                        <a:pt x="823" y="799"/>
                      </a:lnTo>
                      <a:lnTo>
                        <a:pt x="821" y="799"/>
                      </a:lnTo>
                      <a:lnTo>
                        <a:pt x="813" y="801"/>
                      </a:lnTo>
                      <a:lnTo>
                        <a:pt x="802" y="801"/>
                      </a:lnTo>
                      <a:lnTo>
                        <a:pt x="737" y="805"/>
                      </a:lnTo>
                      <a:lnTo>
                        <a:pt x="666" y="807"/>
                      </a:lnTo>
                      <a:lnTo>
                        <a:pt x="521" y="807"/>
                      </a:lnTo>
                      <a:lnTo>
                        <a:pt x="521" y="805"/>
                      </a:lnTo>
                      <a:lnTo>
                        <a:pt x="445" y="805"/>
                      </a:lnTo>
                      <a:lnTo>
                        <a:pt x="445" y="803"/>
                      </a:lnTo>
                      <a:lnTo>
                        <a:pt x="443" y="803"/>
                      </a:lnTo>
                      <a:lnTo>
                        <a:pt x="378" y="801"/>
                      </a:lnTo>
                      <a:lnTo>
                        <a:pt x="317" y="797"/>
                      </a:lnTo>
                      <a:lnTo>
                        <a:pt x="264" y="791"/>
                      </a:lnTo>
                      <a:lnTo>
                        <a:pt x="260" y="791"/>
                      </a:lnTo>
                      <a:lnTo>
                        <a:pt x="259" y="789"/>
                      </a:lnTo>
                      <a:lnTo>
                        <a:pt x="245" y="789"/>
                      </a:lnTo>
                      <a:lnTo>
                        <a:pt x="241" y="787"/>
                      </a:lnTo>
                      <a:lnTo>
                        <a:pt x="233" y="787"/>
                      </a:lnTo>
                      <a:lnTo>
                        <a:pt x="172" y="778"/>
                      </a:lnTo>
                      <a:lnTo>
                        <a:pt x="121" y="766"/>
                      </a:lnTo>
                      <a:lnTo>
                        <a:pt x="80" y="752"/>
                      </a:lnTo>
                      <a:lnTo>
                        <a:pt x="47" y="738"/>
                      </a:lnTo>
                      <a:lnTo>
                        <a:pt x="23" y="723"/>
                      </a:lnTo>
                      <a:lnTo>
                        <a:pt x="6" y="705"/>
                      </a:lnTo>
                      <a:lnTo>
                        <a:pt x="4" y="701"/>
                      </a:lnTo>
                      <a:lnTo>
                        <a:pt x="2" y="699"/>
                      </a:lnTo>
                      <a:lnTo>
                        <a:pt x="2" y="695"/>
                      </a:lnTo>
                      <a:lnTo>
                        <a:pt x="0" y="691"/>
                      </a:lnTo>
                      <a:lnTo>
                        <a:pt x="8" y="603"/>
                      </a:lnTo>
                      <a:lnTo>
                        <a:pt x="23" y="513"/>
                      </a:lnTo>
                      <a:lnTo>
                        <a:pt x="47" y="420"/>
                      </a:lnTo>
                      <a:lnTo>
                        <a:pt x="68" y="351"/>
                      </a:lnTo>
                      <a:lnTo>
                        <a:pt x="88" y="293"/>
                      </a:lnTo>
                      <a:lnTo>
                        <a:pt x="108" y="243"/>
                      </a:lnTo>
                      <a:lnTo>
                        <a:pt x="125" y="202"/>
                      </a:lnTo>
                      <a:lnTo>
                        <a:pt x="141" y="169"/>
                      </a:lnTo>
                      <a:lnTo>
                        <a:pt x="155" y="141"/>
                      </a:lnTo>
                      <a:lnTo>
                        <a:pt x="166" y="116"/>
                      </a:lnTo>
                      <a:lnTo>
                        <a:pt x="178" y="94"/>
                      </a:lnTo>
                      <a:lnTo>
                        <a:pt x="188" y="75"/>
                      </a:lnTo>
                      <a:lnTo>
                        <a:pt x="196" y="53"/>
                      </a:lnTo>
                      <a:lnTo>
                        <a:pt x="202" y="31"/>
                      </a:lnTo>
                      <a:lnTo>
                        <a:pt x="208" y="31"/>
                      </a:lnTo>
                      <a:lnTo>
                        <a:pt x="225" y="33"/>
                      </a:lnTo>
                      <a:lnTo>
                        <a:pt x="249" y="35"/>
                      </a:lnTo>
                      <a:lnTo>
                        <a:pt x="278" y="39"/>
                      </a:lnTo>
                      <a:lnTo>
                        <a:pt x="311" y="41"/>
                      </a:lnTo>
                      <a:lnTo>
                        <a:pt x="343" y="43"/>
                      </a:lnTo>
                      <a:lnTo>
                        <a:pt x="453" y="43"/>
                      </a:lnTo>
                      <a:lnTo>
                        <a:pt x="509" y="41"/>
                      </a:lnTo>
                      <a:lnTo>
                        <a:pt x="572" y="39"/>
                      </a:lnTo>
                      <a:lnTo>
                        <a:pt x="713" y="31"/>
                      </a:lnTo>
                      <a:lnTo>
                        <a:pt x="786" y="23"/>
                      </a:lnTo>
                      <a:lnTo>
                        <a:pt x="939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79" name="Freeform 14"/>
                <p:cNvSpPr>
                  <a:spLocks noEditPoints="1"/>
                </p:cNvSpPr>
                <p:nvPr/>
              </p:nvSpPr>
              <p:spPr bwMode="auto">
                <a:xfrm>
                  <a:off x="4138613" y="4029075"/>
                  <a:ext cx="71438" cy="838200"/>
                </a:xfrm>
                <a:custGeom>
                  <a:avLst/>
                  <a:gdLst/>
                  <a:ahLst/>
                  <a:cxnLst>
                    <a:cxn ang="0">
                      <a:pos x="14" y="8"/>
                    </a:cxn>
                    <a:cxn ang="0">
                      <a:pos x="25" y="47"/>
                    </a:cxn>
                    <a:cxn ang="0">
                      <a:pos x="35" y="100"/>
                    </a:cxn>
                    <a:cxn ang="0">
                      <a:pos x="41" y="157"/>
                    </a:cxn>
                    <a:cxn ang="0">
                      <a:pos x="45" y="216"/>
                    </a:cxn>
                    <a:cxn ang="0">
                      <a:pos x="45" y="275"/>
                    </a:cxn>
                    <a:cxn ang="0">
                      <a:pos x="43" y="334"/>
                    </a:cxn>
                    <a:cxn ang="0">
                      <a:pos x="41" y="387"/>
                    </a:cxn>
                    <a:cxn ang="0">
                      <a:pos x="37" y="436"/>
                    </a:cxn>
                    <a:cxn ang="0">
                      <a:pos x="33" y="475"/>
                    </a:cxn>
                    <a:cxn ang="0">
                      <a:pos x="29" y="507"/>
                    </a:cxn>
                    <a:cxn ang="0">
                      <a:pos x="27" y="528"/>
                    </a:cxn>
                    <a:cxn ang="0">
                      <a:pos x="17" y="528"/>
                    </a:cxn>
                    <a:cxn ang="0">
                      <a:pos x="10" y="526"/>
                    </a:cxn>
                    <a:cxn ang="0">
                      <a:pos x="0" y="526"/>
                    </a:cxn>
                    <a:cxn ang="0">
                      <a:pos x="14" y="448"/>
                    </a:cxn>
                    <a:cxn ang="0">
                      <a:pos x="23" y="373"/>
                    </a:cxn>
                    <a:cxn ang="0">
                      <a:pos x="29" y="304"/>
                    </a:cxn>
                    <a:cxn ang="0">
                      <a:pos x="29" y="181"/>
                    </a:cxn>
                    <a:cxn ang="0">
                      <a:pos x="27" y="128"/>
                    </a:cxn>
                    <a:cxn ang="0">
                      <a:pos x="23" y="85"/>
                    </a:cxn>
                    <a:cxn ang="0">
                      <a:pos x="19" y="49"/>
                    </a:cxn>
                    <a:cxn ang="0">
                      <a:pos x="14" y="8"/>
                    </a:cxn>
                    <a:cxn ang="0">
                      <a:pos x="12" y="0"/>
                    </a:cxn>
                    <a:cxn ang="0">
                      <a:pos x="14" y="6"/>
                    </a:cxn>
                    <a:cxn ang="0">
                      <a:pos x="14" y="8"/>
                    </a:cxn>
                    <a:cxn ang="0">
                      <a:pos x="12" y="0"/>
                    </a:cxn>
                  </a:cxnLst>
                  <a:rect l="0" t="0" r="r" b="b"/>
                  <a:pathLst>
                    <a:path w="45" h="528">
                      <a:moveTo>
                        <a:pt x="14" y="8"/>
                      </a:moveTo>
                      <a:lnTo>
                        <a:pt x="25" y="47"/>
                      </a:lnTo>
                      <a:lnTo>
                        <a:pt x="35" y="100"/>
                      </a:lnTo>
                      <a:lnTo>
                        <a:pt x="41" y="157"/>
                      </a:lnTo>
                      <a:lnTo>
                        <a:pt x="45" y="216"/>
                      </a:lnTo>
                      <a:lnTo>
                        <a:pt x="45" y="275"/>
                      </a:lnTo>
                      <a:lnTo>
                        <a:pt x="43" y="334"/>
                      </a:lnTo>
                      <a:lnTo>
                        <a:pt x="41" y="387"/>
                      </a:lnTo>
                      <a:lnTo>
                        <a:pt x="37" y="436"/>
                      </a:lnTo>
                      <a:lnTo>
                        <a:pt x="33" y="475"/>
                      </a:lnTo>
                      <a:lnTo>
                        <a:pt x="29" y="507"/>
                      </a:lnTo>
                      <a:lnTo>
                        <a:pt x="27" y="528"/>
                      </a:lnTo>
                      <a:lnTo>
                        <a:pt x="17" y="528"/>
                      </a:lnTo>
                      <a:lnTo>
                        <a:pt x="10" y="526"/>
                      </a:lnTo>
                      <a:lnTo>
                        <a:pt x="0" y="526"/>
                      </a:lnTo>
                      <a:lnTo>
                        <a:pt x="14" y="448"/>
                      </a:lnTo>
                      <a:lnTo>
                        <a:pt x="23" y="373"/>
                      </a:lnTo>
                      <a:lnTo>
                        <a:pt x="29" y="304"/>
                      </a:lnTo>
                      <a:lnTo>
                        <a:pt x="29" y="181"/>
                      </a:lnTo>
                      <a:lnTo>
                        <a:pt x="27" y="128"/>
                      </a:lnTo>
                      <a:lnTo>
                        <a:pt x="23" y="85"/>
                      </a:lnTo>
                      <a:lnTo>
                        <a:pt x="19" y="49"/>
                      </a:lnTo>
                      <a:lnTo>
                        <a:pt x="14" y="8"/>
                      </a:lnTo>
                      <a:close/>
                      <a:moveTo>
                        <a:pt x="12" y="0"/>
                      </a:moveTo>
                      <a:lnTo>
                        <a:pt x="14" y="6"/>
                      </a:lnTo>
                      <a:lnTo>
                        <a:pt x="14" y="8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80" name="Freeform 15"/>
                <p:cNvSpPr>
                  <a:spLocks/>
                </p:cNvSpPr>
                <p:nvPr/>
              </p:nvSpPr>
              <p:spPr bwMode="auto">
                <a:xfrm>
                  <a:off x="5280026" y="4022725"/>
                  <a:ext cx="109538" cy="823913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20" y="4"/>
                    </a:cxn>
                    <a:cxn ang="0">
                      <a:pos x="18" y="14"/>
                    </a:cxn>
                    <a:cxn ang="0">
                      <a:pos x="14" y="30"/>
                    </a:cxn>
                    <a:cxn ang="0">
                      <a:pos x="12" y="53"/>
                    </a:cxn>
                    <a:cxn ang="0">
                      <a:pos x="10" y="85"/>
                    </a:cxn>
                    <a:cxn ang="0">
                      <a:pos x="10" y="122"/>
                    </a:cxn>
                    <a:cxn ang="0">
                      <a:pos x="12" y="169"/>
                    </a:cxn>
                    <a:cxn ang="0">
                      <a:pos x="16" y="222"/>
                    </a:cxn>
                    <a:cxn ang="0">
                      <a:pos x="24" y="283"/>
                    </a:cxn>
                    <a:cxn ang="0">
                      <a:pos x="34" y="352"/>
                    </a:cxn>
                    <a:cxn ang="0">
                      <a:pos x="49" y="428"/>
                    </a:cxn>
                    <a:cxn ang="0">
                      <a:pos x="69" y="515"/>
                    </a:cxn>
                    <a:cxn ang="0">
                      <a:pos x="45" y="519"/>
                    </a:cxn>
                    <a:cxn ang="0">
                      <a:pos x="36" y="473"/>
                    </a:cxn>
                    <a:cxn ang="0">
                      <a:pos x="26" y="420"/>
                    </a:cxn>
                    <a:cxn ang="0">
                      <a:pos x="18" y="362"/>
                    </a:cxn>
                    <a:cxn ang="0">
                      <a:pos x="10" y="299"/>
                    </a:cxn>
                    <a:cxn ang="0">
                      <a:pos x="4" y="234"/>
                    </a:cxn>
                    <a:cxn ang="0">
                      <a:pos x="0" y="169"/>
                    </a:cxn>
                    <a:cxn ang="0">
                      <a:pos x="2" y="108"/>
                    </a:cxn>
                    <a:cxn ang="0">
                      <a:pos x="8" y="51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69" h="519">
                      <a:moveTo>
                        <a:pt x="20" y="0"/>
                      </a:moveTo>
                      <a:lnTo>
                        <a:pt x="20" y="4"/>
                      </a:lnTo>
                      <a:lnTo>
                        <a:pt x="18" y="14"/>
                      </a:lnTo>
                      <a:lnTo>
                        <a:pt x="14" y="30"/>
                      </a:lnTo>
                      <a:lnTo>
                        <a:pt x="12" y="53"/>
                      </a:lnTo>
                      <a:lnTo>
                        <a:pt x="10" y="85"/>
                      </a:lnTo>
                      <a:lnTo>
                        <a:pt x="10" y="122"/>
                      </a:lnTo>
                      <a:lnTo>
                        <a:pt x="12" y="169"/>
                      </a:lnTo>
                      <a:lnTo>
                        <a:pt x="16" y="222"/>
                      </a:lnTo>
                      <a:lnTo>
                        <a:pt x="24" y="283"/>
                      </a:lnTo>
                      <a:lnTo>
                        <a:pt x="34" y="352"/>
                      </a:lnTo>
                      <a:lnTo>
                        <a:pt x="49" y="428"/>
                      </a:lnTo>
                      <a:lnTo>
                        <a:pt x="69" y="515"/>
                      </a:lnTo>
                      <a:lnTo>
                        <a:pt x="45" y="519"/>
                      </a:lnTo>
                      <a:lnTo>
                        <a:pt x="36" y="473"/>
                      </a:lnTo>
                      <a:lnTo>
                        <a:pt x="26" y="420"/>
                      </a:lnTo>
                      <a:lnTo>
                        <a:pt x="18" y="362"/>
                      </a:lnTo>
                      <a:lnTo>
                        <a:pt x="10" y="299"/>
                      </a:lnTo>
                      <a:lnTo>
                        <a:pt x="4" y="234"/>
                      </a:lnTo>
                      <a:lnTo>
                        <a:pt x="0" y="169"/>
                      </a:lnTo>
                      <a:lnTo>
                        <a:pt x="2" y="108"/>
                      </a:lnTo>
                      <a:lnTo>
                        <a:pt x="8" y="51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373" name="Oval 372"/>
              <p:cNvSpPr/>
              <p:nvPr/>
            </p:nvSpPr>
            <p:spPr>
              <a:xfrm rot="18815398">
                <a:off x="155053" y="2361507"/>
                <a:ext cx="1058113" cy="1184200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81" name="TextBox 380"/>
            <p:cNvSpPr txBox="1"/>
            <p:nvPr/>
          </p:nvSpPr>
          <p:spPr>
            <a:xfrm>
              <a:off x="5119669" y="2390336"/>
              <a:ext cx="19245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VP MARKETING</a:t>
              </a:r>
            </a:p>
          </p:txBody>
        </p:sp>
      </p:grpSp>
      <p:grpSp>
        <p:nvGrpSpPr>
          <p:cNvPr id="291" name="Group 290"/>
          <p:cNvGrpSpPr/>
          <p:nvPr/>
        </p:nvGrpSpPr>
        <p:grpSpPr>
          <a:xfrm>
            <a:off x="4138362" y="3380842"/>
            <a:ext cx="1747594" cy="1349960"/>
            <a:chOff x="4148051" y="3248464"/>
            <a:chExt cx="1747594" cy="1349960"/>
          </a:xfrm>
        </p:grpSpPr>
        <p:sp>
          <p:nvSpPr>
            <p:cNvPr id="284" name="Oval 283"/>
            <p:cNvSpPr/>
            <p:nvPr/>
          </p:nvSpPr>
          <p:spPr>
            <a:xfrm>
              <a:off x="4503879" y="3248464"/>
              <a:ext cx="1023469" cy="102347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31" name="Group 330"/>
            <p:cNvGrpSpPr/>
            <p:nvPr/>
          </p:nvGrpSpPr>
          <p:grpSpPr>
            <a:xfrm>
              <a:off x="4775983" y="3412486"/>
              <a:ext cx="469339" cy="670021"/>
              <a:chOff x="0" y="2424550"/>
              <a:chExt cx="1521055" cy="2171436"/>
            </a:xfrm>
          </p:grpSpPr>
          <p:grpSp>
            <p:nvGrpSpPr>
              <p:cNvPr id="332" name="Group 146"/>
              <p:cNvGrpSpPr/>
              <p:nvPr/>
            </p:nvGrpSpPr>
            <p:grpSpPr>
              <a:xfrm>
                <a:off x="0" y="3553974"/>
                <a:ext cx="1521055" cy="1042012"/>
                <a:chOff x="3749676" y="3611563"/>
                <a:chExt cx="1870075" cy="1281113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334" name="Freeform 6"/>
                <p:cNvSpPr>
                  <a:spLocks/>
                </p:cNvSpPr>
                <p:nvPr/>
              </p:nvSpPr>
              <p:spPr bwMode="auto">
                <a:xfrm>
                  <a:off x="3749676" y="3611563"/>
                  <a:ext cx="1870075" cy="1281113"/>
                </a:xfrm>
                <a:custGeom>
                  <a:avLst/>
                  <a:gdLst/>
                  <a:ahLst/>
                  <a:cxnLst>
                    <a:cxn ang="0">
                      <a:pos x="941" y="4"/>
                    </a:cxn>
                    <a:cxn ang="0">
                      <a:pos x="958" y="31"/>
                    </a:cxn>
                    <a:cxn ang="0">
                      <a:pos x="990" y="82"/>
                    </a:cxn>
                    <a:cxn ang="0">
                      <a:pos x="1027" y="153"/>
                    </a:cxn>
                    <a:cxn ang="0">
                      <a:pos x="1080" y="267"/>
                    </a:cxn>
                    <a:cxn ang="0">
                      <a:pos x="1133" y="436"/>
                    </a:cxn>
                    <a:cxn ang="0">
                      <a:pos x="1168" y="613"/>
                    </a:cxn>
                    <a:cxn ang="0">
                      <a:pos x="1174" y="703"/>
                    </a:cxn>
                    <a:cxn ang="0">
                      <a:pos x="1168" y="713"/>
                    </a:cxn>
                    <a:cxn ang="0">
                      <a:pos x="1125" y="742"/>
                    </a:cxn>
                    <a:cxn ang="0">
                      <a:pos x="1051" y="770"/>
                    </a:cxn>
                    <a:cxn ang="0">
                      <a:pos x="941" y="789"/>
                    </a:cxn>
                    <a:cxn ang="0">
                      <a:pos x="823" y="799"/>
                    </a:cxn>
                    <a:cxn ang="0">
                      <a:pos x="813" y="801"/>
                    </a:cxn>
                    <a:cxn ang="0">
                      <a:pos x="737" y="805"/>
                    </a:cxn>
                    <a:cxn ang="0">
                      <a:pos x="521" y="807"/>
                    </a:cxn>
                    <a:cxn ang="0">
                      <a:pos x="445" y="805"/>
                    </a:cxn>
                    <a:cxn ang="0">
                      <a:pos x="443" y="803"/>
                    </a:cxn>
                    <a:cxn ang="0">
                      <a:pos x="317" y="797"/>
                    </a:cxn>
                    <a:cxn ang="0">
                      <a:pos x="260" y="791"/>
                    </a:cxn>
                    <a:cxn ang="0">
                      <a:pos x="245" y="789"/>
                    </a:cxn>
                    <a:cxn ang="0">
                      <a:pos x="233" y="787"/>
                    </a:cxn>
                    <a:cxn ang="0">
                      <a:pos x="121" y="766"/>
                    </a:cxn>
                    <a:cxn ang="0">
                      <a:pos x="47" y="738"/>
                    </a:cxn>
                    <a:cxn ang="0">
                      <a:pos x="6" y="705"/>
                    </a:cxn>
                    <a:cxn ang="0">
                      <a:pos x="2" y="699"/>
                    </a:cxn>
                    <a:cxn ang="0">
                      <a:pos x="0" y="691"/>
                    </a:cxn>
                    <a:cxn ang="0">
                      <a:pos x="23" y="513"/>
                    </a:cxn>
                    <a:cxn ang="0">
                      <a:pos x="68" y="351"/>
                    </a:cxn>
                    <a:cxn ang="0">
                      <a:pos x="108" y="243"/>
                    </a:cxn>
                    <a:cxn ang="0">
                      <a:pos x="141" y="169"/>
                    </a:cxn>
                    <a:cxn ang="0">
                      <a:pos x="166" y="116"/>
                    </a:cxn>
                    <a:cxn ang="0">
                      <a:pos x="188" y="75"/>
                    </a:cxn>
                    <a:cxn ang="0">
                      <a:pos x="202" y="31"/>
                    </a:cxn>
                    <a:cxn ang="0">
                      <a:pos x="225" y="33"/>
                    </a:cxn>
                    <a:cxn ang="0">
                      <a:pos x="278" y="39"/>
                    </a:cxn>
                    <a:cxn ang="0">
                      <a:pos x="343" y="43"/>
                    </a:cxn>
                    <a:cxn ang="0">
                      <a:pos x="509" y="41"/>
                    </a:cxn>
                    <a:cxn ang="0">
                      <a:pos x="713" y="31"/>
                    </a:cxn>
                    <a:cxn ang="0">
                      <a:pos x="939" y="0"/>
                    </a:cxn>
                  </a:cxnLst>
                  <a:rect l="0" t="0" r="r" b="b"/>
                  <a:pathLst>
                    <a:path w="1178" h="807">
                      <a:moveTo>
                        <a:pt x="939" y="0"/>
                      </a:moveTo>
                      <a:lnTo>
                        <a:pt x="941" y="4"/>
                      </a:lnTo>
                      <a:lnTo>
                        <a:pt x="949" y="14"/>
                      </a:lnTo>
                      <a:lnTo>
                        <a:pt x="958" y="31"/>
                      </a:lnTo>
                      <a:lnTo>
                        <a:pt x="972" y="55"/>
                      </a:lnTo>
                      <a:lnTo>
                        <a:pt x="990" y="82"/>
                      </a:lnTo>
                      <a:lnTo>
                        <a:pt x="1007" y="116"/>
                      </a:lnTo>
                      <a:lnTo>
                        <a:pt x="1027" y="153"/>
                      </a:lnTo>
                      <a:lnTo>
                        <a:pt x="1047" y="192"/>
                      </a:lnTo>
                      <a:lnTo>
                        <a:pt x="1080" y="267"/>
                      </a:lnTo>
                      <a:lnTo>
                        <a:pt x="1109" y="350"/>
                      </a:lnTo>
                      <a:lnTo>
                        <a:pt x="1133" y="436"/>
                      </a:lnTo>
                      <a:lnTo>
                        <a:pt x="1153" y="524"/>
                      </a:lnTo>
                      <a:lnTo>
                        <a:pt x="1168" y="613"/>
                      </a:lnTo>
                      <a:lnTo>
                        <a:pt x="1178" y="695"/>
                      </a:lnTo>
                      <a:lnTo>
                        <a:pt x="1174" y="703"/>
                      </a:lnTo>
                      <a:lnTo>
                        <a:pt x="1172" y="709"/>
                      </a:lnTo>
                      <a:lnTo>
                        <a:pt x="1168" y="713"/>
                      </a:lnTo>
                      <a:lnTo>
                        <a:pt x="1151" y="729"/>
                      </a:lnTo>
                      <a:lnTo>
                        <a:pt x="1125" y="742"/>
                      </a:lnTo>
                      <a:lnTo>
                        <a:pt x="1092" y="756"/>
                      </a:lnTo>
                      <a:lnTo>
                        <a:pt x="1051" y="770"/>
                      </a:lnTo>
                      <a:lnTo>
                        <a:pt x="1000" y="780"/>
                      </a:lnTo>
                      <a:lnTo>
                        <a:pt x="941" y="789"/>
                      </a:lnTo>
                      <a:lnTo>
                        <a:pt x="870" y="797"/>
                      </a:lnTo>
                      <a:lnTo>
                        <a:pt x="823" y="799"/>
                      </a:lnTo>
                      <a:lnTo>
                        <a:pt x="821" y="799"/>
                      </a:lnTo>
                      <a:lnTo>
                        <a:pt x="813" y="801"/>
                      </a:lnTo>
                      <a:lnTo>
                        <a:pt x="802" y="801"/>
                      </a:lnTo>
                      <a:lnTo>
                        <a:pt x="737" y="805"/>
                      </a:lnTo>
                      <a:lnTo>
                        <a:pt x="666" y="807"/>
                      </a:lnTo>
                      <a:lnTo>
                        <a:pt x="521" y="807"/>
                      </a:lnTo>
                      <a:lnTo>
                        <a:pt x="521" y="805"/>
                      </a:lnTo>
                      <a:lnTo>
                        <a:pt x="445" y="805"/>
                      </a:lnTo>
                      <a:lnTo>
                        <a:pt x="445" y="803"/>
                      </a:lnTo>
                      <a:lnTo>
                        <a:pt x="443" y="803"/>
                      </a:lnTo>
                      <a:lnTo>
                        <a:pt x="378" y="801"/>
                      </a:lnTo>
                      <a:lnTo>
                        <a:pt x="317" y="797"/>
                      </a:lnTo>
                      <a:lnTo>
                        <a:pt x="264" y="791"/>
                      </a:lnTo>
                      <a:lnTo>
                        <a:pt x="260" y="791"/>
                      </a:lnTo>
                      <a:lnTo>
                        <a:pt x="259" y="789"/>
                      </a:lnTo>
                      <a:lnTo>
                        <a:pt x="245" y="789"/>
                      </a:lnTo>
                      <a:lnTo>
                        <a:pt x="241" y="787"/>
                      </a:lnTo>
                      <a:lnTo>
                        <a:pt x="233" y="787"/>
                      </a:lnTo>
                      <a:lnTo>
                        <a:pt x="172" y="778"/>
                      </a:lnTo>
                      <a:lnTo>
                        <a:pt x="121" y="766"/>
                      </a:lnTo>
                      <a:lnTo>
                        <a:pt x="80" y="752"/>
                      </a:lnTo>
                      <a:lnTo>
                        <a:pt x="47" y="738"/>
                      </a:lnTo>
                      <a:lnTo>
                        <a:pt x="23" y="723"/>
                      </a:lnTo>
                      <a:lnTo>
                        <a:pt x="6" y="705"/>
                      </a:lnTo>
                      <a:lnTo>
                        <a:pt x="4" y="701"/>
                      </a:lnTo>
                      <a:lnTo>
                        <a:pt x="2" y="699"/>
                      </a:lnTo>
                      <a:lnTo>
                        <a:pt x="2" y="695"/>
                      </a:lnTo>
                      <a:lnTo>
                        <a:pt x="0" y="691"/>
                      </a:lnTo>
                      <a:lnTo>
                        <a:pt x="8" y="603"/>
                      </a:lnTo>
                      <a:lnTo>
                        <a:pt x="23" y="513"/>
                      </a:lnTo>
                      <a:lnTo>
                        <a:pt x="47" y="420"/>
                      </a:lnTo>
                      <a:lnTo>
                        <a:pt x="68" y="351"/>
                      </a:lnTo>
                      <a:lnTo>
                        <a:pt x="88" y="293"/>
                      </a:lnTo>
                      <a:lnTo>
                        <a:pt x="108" y="243"/>
                      </a:lnTo>
                      <a:lnTo>
                        <a:pt x="125" y="202"/>
                      </a:lnTo>
                      <a:lnTo>
                        <a:pt x="141" y="169"/>
                      </a:lnTo>
                      <a:lnTo>
                        <a:pt x="155" y="141"/>
                      </a:lnTo>
                      <a:lnTo>
                        <a:pt x="166" y="116"/>
                      </a:lnTo>
                      <a:lnTo>
                        <a:pt x="178" y="94"/>
                      </a:lnTo>
                      <a:lnTo>
                        <a:pt x="188" y="75"/>
                      </a:lnTo>
                      <a:lnTo>
                        <a:pt x="196" y="53"/>
                      </a:lnTo>
                      <a:lnTo>
                        <a:pt x="202" y="31"/>
                      </a:lnTo>
                      <a:lnTo>
                        <a:pt x="208" y="31"/>
                      </a:lnTo>
                      <a:lnTo>
                        <a:pt x="225" y="33"/>
                      </a:lnTo>
                      <a:lnTo>
                        <a:pt x="249" y="35"/>
                      </a:lnTo>
                      <a:lnTo>
                        <a:pt x="278" y="39"/>
                      </a:lnTo>
                      <a:lnTo>
                        <a:pt x="311" y="41"/>
                      </a:lnTo>
                      <a:lnTo>
                        <a:pt x="343" y="43"/>
                      </a:lnTo>
                      <a:lnTo>
                        <a:pt x="453" y="43"/>
                      </a:lnTo>
                      <a:lnTo>
                        <a:pt x="509" y="41"/>
                      </a:lnTo>
                      <a:lnTo>
                        <a:pt x="572" y="39"/>
                      </a:lnTo>
                      <a:lnTo>
                        <a:pt x="713" y="31"/>
                      </a:lnTo>
                      <a:lnTo>
                        <a:pt x="786" y="23"/>
                      </a:lnTo>
                      <a:lnTo>
                        <a:pt x="939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35" name="Freeform 14"/>
                <p:cNvSpPr>
                  <a:spLocks noEditPoints="1"/>
                </p:cNvSpPr>
                <p:nvPr/>
              </p:nvSpPr>
              <p:spPr bwMode="auto">
                <a:xfrm>
                  <a:off x="4138613" y="4029075"/>
                  <a:ext cx="71438" cy="838200"/>
                </a:xfrm>
                <a:custGeom>
                  <a:avLst/>
                  <a:gdLst/>
                  <a:ahLst/>
                  <a:cxnLst>
                    <a:cxn ang="0">
                      <a:pos x="14" y="8"/>
                    </a:cxn>
                    <a:cxn ang="0">
                      <a:pos x="25" y="47"/>
                    </a:cxn>
                    <a:cxn ang="0">
                      <a:pos x="35" y="100"/>
                    </a:cxn>
                    <a:cxn ang="0">
                      <a:pos x="41" y="157"/>
                    </a:cxn>
                    <a:cxn ang="0">
                      <a:pos x="45" y="216"/>
                    </a:cxn>
                    <a:cxn ang="0">
                      <a:pos x="45" y="275"/>
                    </a:cxn>
                    <a:cxn ang="0">
                      <a:pos x="43" y="334"/>
                    </a:cxn>
                    <a:cxn ang="0">
                      <a:pos x="41" y="387"/>
                    </a:cxn>
                    <a:cxn ang="0">
                      <a:pos x="37" y="436"/>
                    </a:cxn>
                    <a:cxn ang="0">
                      <a:pos x="33" y="475"/>
                    </a:cxn>
                    <a:cxn ang="0">
                      <a:pos x="29" y="507"/>
                    </a:cxn>
                    <a:cxn ang="0">
                      <a:pos x="27" y="528"/>
                    </a:cxn>
                    <a:cxn ang="0">
                      <a:pos x="17" y="528"/>
                    </a:cxn>
                    <a:cxn ang="0">
                      <a:pos x="10" y="526"/>
                    </a:cxn>
                    <a:cxn ang="0">
                      <a:pos x="0" y="526"/>
                    </a:cxn>
                    <a:cxn ang="0">
                      <a:pos x="14" y="448"/>
                    </a:cxn>
                    <a:cxn ang="0">
                      <a:pos x="23" y="373"/>
                    </a:cxn>
                    <a:cxn ang="0">
                      <a:pos x="29" y="304"/>
                    </a:cxn>
                    <a:cxn ang="0">
                      <a:pos x="29" y="181"/>
                    </a:cxn>
                    <a:cxn ang="0">
                      <a:pos x="27" y="128"/>
                    </a:cxn>
                    <a:cxn ang="0">
                      <a:pos x="23" y="85"/>
                    </a:cxn>
                    <a:cxn ang="0">
                      <a:pos x="19" y="49"/>
                    </a:cxn>
                    <a:cxn ang="0">
                      <a:pos x="14" y="8"/>
                    </a:cxn>
                    <a:cxn ang="0">
                      <a:pos x="12" y="0"/>
                    </a:cxn>
                    <a:cxn ang="0">
                      <a:pos x="14" y="6"/>
                    </a:cxn>
                    <a:cxn ang="0">
                      <a:pos x="14" y="8"/>
                    </a:cxn>
                    <a:cxn ang="0">
                      <a:pos x="12" y="0"/>
                    </a:cxn>
                  </a:cxnLst>
                  <a:rect l="0" t="0" r="r" b="b"/>
                  <a:pathLst>
                    <a:path w="45" h="528">
                      <a:moveTo>
                        <a:pt x="14" y="8"/>
                      </a:moveTo>
                      <a:lnTo>
                        <a:pt x="25" y="47"/>
                      </a:lnTo>
                      <a:lnTo>
                        <a:pt x="35" y="100"/>
                      </a:lnTo>
                      <a:lnTo>
                        <a:pt x="41" y="157"/>
                      </a:lnTo>
                      <a:lnTo>
                        <a:pt x="45" y="216"/>
                      </a:lnTo>
                      <a:lnTo>
                        <a:pt x="45" y="275"/>
                      </a:lnTo>
                      <a:lnTo>
                        <a:pt x="43" y="334"/>
                      </a:lnTo>
                      <a:lnTo>
                        <a:pt x="41" y="387"/>
                      </a:lnTo>
                      <a:lnTo>
                        <a:pt x="37" y="436"/>
                      </a:lnTo>
                      <a:lnTo>
                        <a:pt x="33" y="475"/>
                      </a:lnTo>
                      <a:lnTo>
                        <a:pt x="29" y="507"/>
                      </a:lnTo>
                      <a:lnTo>
                        <a:pt x="27" y="528"/>
                      </a:lnTo>
                      <a:lnTo>
                        <a:pt x="17" y="528"/>
                      </a:lnTo>
                      <a:lnTo>
                        <a:pt x="10" y="526"/>
                      </a:lnTo>
                      <a:lnTo>
                        <a:pt x="0" y="526"/>
                      </a:lnTo>
                      <a:lnTo>
                        <a:pt x="14" y="448"/>
                      </a:lnTo>
                      <a:lnTo>
                        <a:pt x="23" y="373"/>
                      </a:lnTo>
                      <a:lnTo>
                        <a:pt x="29" y="304"/>
                      </a:lnTo>
                      <a:lnTo>
                        <a:pt x="29" y="181"/>
                      </a:lnTo>
                      <a:lnTo>
                        <a:pt x="27" y="128"/>
                      </a:lnTo>
                      <a:lnTo>
                        <a:pt x="23" y="85"/>
                      </a:lnTo>
                      <a:lnTo>
                        <a:pt x="19" y="49"/>
                      </a:lnTo>
                      <a:lnTo>
                        <a:pt x="14" y="8"/>
                      </a:lnTo>
                      <a:close/>
                      <a:moveTo>
                        <a:pt x="12" y="0"/>
                      </a:moveTo>
                      <a:lnTo>
                        <a:pt x="14" y="6"/>
                      </a:lnTo>
                      <a:lnTo>
                        <a:pt x="14" y="8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36" name="Freeform 15"/>
                <p:cNvSpPr>
                  <a:spLocks/>
                </p:cNvSpPr>
                <p:nvPr/>
              </p:nvSpPr>
              <p:spPr bwMode="auto">
                <a:xfrm>
                  <a:off x="5280026" y="4022725"/>
                  <a:ext cx="109538" cy="823913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20" y="4"/>
                    </a:cxn>
                    <a:cxn ang="0">
                      <a:pos x="18" y="14"/>
                    </a:cxn>
                    <a:cxn ang="0">
                      <a:pos x="14" y="30"/>
                    </a:cxn>
                    <a:cxn ang="0">
                      <a:pos x="12" y="53"/>
                    </a:cxn>
                    <a:cxn ang="0">
                      <a:pos x="10" y="85"/>
                    </a:cxn>
                    <a:cxn ang="0">
                      <a:pos x="10" y="122"/>
                    </a:cxn>
                    <a:cxn ang="0">
                      <a:pos x="12" y="169"/>
                    </a:cxn>
                    <a:cxn ang="0">
                      <a:pos x="16" y="222"/>
                    </a:cxn>
                    <a:cxn ang="0">
                      <a:pos x="24" y="283"/>
                    </a:cxn>
                    <a:cxn ang="0">
                      <a:pos x="34" y="352"/>
                    </a:cxn>
                    <a:cxn ang="0">
                      <a:pos x="49" y="428"/>
                    </a:cxn>
                    <a:cxn ang="0">
                      <a:pos x="69" y="515"/>
                    </a:cxn>
                    <a:cxn ang="0">
                      <a:pos x="45" y="519"/>
                    </a:cxn>
                    <a:cxn ang="0">
                      <a:pos x="36" y="473"/>
                    </a:cxn>
                    <a:cxn ang="0">
                      <a:pos x="26" y="420"/>
                    </a:cxn>
                    <a:cxn ang="0">
                      <a:pos x="18" y="362"/>
                    </a:cxn>
                    <a:cxn ang="0">
                      <a:pos x="10" y="299"/>
                    </a:cxn>
                    <a:cxn ang="0">
                      <a:pos x="4" y="234"/>
                    </a:cxn>
                    <a:cxn ang="0">
                      <a:pos x="0" y="169"/>
                    </a:cxn>
                    <a:cxn ang="0">
                      <a:pos x="2" y="108"/>
                    </a:cxn>
                    <a:cxn ang="0">
                      <a:pos x="8" y="51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69" h="519">
                      <a:moveTo>
                        <a:pt x="20" y="0"/>
                      </a:moveTo>
                      <a:lnTo>
                        <a:pt x="20" y="4"/>
                      </a:lnTo>
                      <a:lnTo>
                        <a:pt x="18" y="14"/>
                      </a:lnTo>
                      <a:lnTo>
                        <a:pt x="14" y="30"/>
                      </a:lnTo>
                      <a:lnTo>
                        <a:pt x="12" y="53"/>
                      </a:lnTo>
                      <a:lnTo>
                        <a:pt x="10" y="85"/>
                      </a:lnTo>
                      <a:lnTo>
                        <a:pt x="10" y="122"/>
                      </a:lnTo>
                      <a:lnTo>
                        <a:pt x="12" y="169"/>
                      </a:lnTo>
                      <a:lnTo>
                        <a:pt x="16" y="222"/>
                      </a:lnTo>
                      <a:lnTo>
                        <a:pt x="24" y="283"/>
                      </a:lnTo>
                      <a:lnTo>
                        <a:pt x="34" y="352"/>
                      </a:lnTo>
                      <a:lnTo>
                        <a:pt x="49" y="428"/>
                      </a:lnTo>
                      <a:lnTo>
                        <a:pt x="69" y="515"/>
                      </a:lnTo>
                      <a:lnTo>
                        <a:pt x="45" y="519"/>
                      </a:lnTo>
                      <a:lnTo>
                        <a:pt x="36" y="473"/>
                      </a:lnTo>
                      <a:lnTo>
                        <a:pt x="26" y="420"/>
                      </a:lnTo>
                      <a:lnTo>
                        <a:pt x="18" y="362"/>
                      </a:lnTo>
                      <a:lnTo>
                        <a:pt x="10" y="299"/>
                      </a:lnTo>
                      <a:lnTo>
                        <a:pt x="4" y="234"/>
                      </a:lnTo>
                      <a:lnTo>
                        <a:pt x="0" y="169"/>
                      </a:lnTo>
                      <a:lnTo>
                        <a:pt x="2" y="108"/>
                      </a:lnTo>
                      <a:lnTo>
                        <a:pt x="8" y="51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333" name="Oval 332"/>
              <p:cNvSpPr/>
              <p:nvPr/>
            </p:nvSpPr>
            <p:spPr>
              <a:xfrm rot="18815398">
                <a:off x="155053" y="2361507"/>
                <a:ext cx="1058113" cy="1184200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83" name="TextBox 382"/>
            <p:cNvSpPr txBox="1"/>
            <p:nvPr/>
          </p:nvSpPr>
          <p:spPr>
            <a:xfrm>
              <a:off x="4148051" y="4290647"/>
              <a:ext cx="174759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Advertising Director</a:t>
              </a:r>
            </a:p>
          </p:txBody>
        </p:sp>
      </p:grpSp>
      <p:grpSp>
        <p:nvGrpSpPr>
          <p:cNvPr id="292" name="Group 291"/>
          <p:cNvGrpSpPr/>
          <p:nvPr/>
        </p:nvGrpSpPr>
        <p:grpSpPr>
          <a:xfrm>
            <a:off x="6589122" y="3397595"/>
            <a:ext cx="1189749" cy="1349960"/>
            <a:chOff x="6589122" y="3248464"/>
            <a:chExt cx="1189749" cy="1349960"/>
          </a:xfrm>
        </p:grpSpPr>
        <p:sp>
          <p:nvSpPr>
            <p:cNvPr id="285" name="Oval 284"/>
            <p:cNvSpPr/>
            <p:nvPr/>
          </p:nvSpPr>
          <p:spPr>
            <a:xfrm>
              <a:off x="6639048" y="3248464"/>
              <a:ext cx="1023469" cy="102347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37" name="Group 336"/>
            <p:cNvGrpSpPr/>
            <p:nvPr/>
          </p:nvGrpSpPr>
          <p:grpSpPr>
            <a:xfrm>
              <a:off x="6911170" y="3412486"/>
              <a:ext cx="469339" cy="670021"/>
              <a:chOff x="0" y="2424550"/>
              <a:chExt cx="1521055" cy="2171436"/>
            </a:xfrm>
          </p:grpSpPr>
          <p:grpSp>
            <p:nvGrpSpPr>
              <p:cNvPr id="338" name="Group 146"/>
              <p:cNvGrpSpPr/>
              <p:nvPr/>
            </p:nvGrpSpPr>
            <p:grpSpPr>
              <a:xfrm>
                <a:off x="0" y="3553974"/>
                <a:ext cx="1521055" cy="1042012"/>
                <a:chOff x="3749676" y="3611563"/>
                <a:chExt cx="1870075" cy="1281113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340" name="Freeform 6"/>
                <p:cNvSpPr>
                  <a:spLocks/>
                </p:cNvSpPr>
                <p:nvPr/>
              </p:nvSpPr>
              <p:spPr bwMode="auto">
                <a:xfrm>
                  <a:off x="3749676" y="3611563"/>
                  <a:ext cx="1870075" cy="1281113"/>
                </a:xfrm>
                <a:custGeom>
                  <a:avLst/>
                  <a:gdLst/>
                  <a:ahLst/>
                  <a:cxnLst>
                    <a:cxn ang="0">
                      <a:pos x="941" y="4"/>
                    </a:cxn>
                    <a:cxn ang="0">
                      <a:pos x="958" y="31"/>
                    </a:cxn>
                    <a:cxn ang="0">
                      <a:pos x="990" y="82"/>
                    </a:cxn>
                    <a:cxn ang="0">
                      <a:pos x="1027" y="153"/>
                    </a:cxn>
                    <a:cxn ang="0">
                      <a:pos x="1080" y="267"/>
                    </a:cxn>
                    <a:cxn ang="0">
                      <a:pos x="1133" y="436"/>
                    </a:cxn>
                    <a:cxn ang="0">
                      <a:pos x="1168" y="613"/>
                    </a:cxn>
                    <a:cxn ang="0">
                      <a:pos x="1174" y="703"/>
                    </a:cxn>
                    <a:cxn ang="0">
                      <a:pos x="1168" y="713"/>
                    </a:cxn>
                    <a:cxn ang="0">
                      <a:pos x="1125" y="742"/>
                    </a:cxn>
                    <a:cxn ang="0">
                      <a:pos x="1051" y="770"/>
                    </a:cxn>
                    <a:cxn ang="0">
                      <a:pos x="941" y="789"/>
                    </a:cxn>
                    <a:cxn ang="0">
                      <a:pos x="823" y="799"/>
                    </a:cxn>
                    <a:cxn ang="0">
                      <a:pos x="813" y="801"/>
                    </a:cxn>
                    <a:cxn ang="0">
                      <a:pos x="737" y="805"/>
                    </a:cxn>
                    <a:cxn ang="0">
                      <a:pos x="521" y="807"/>
                    </a:cxn>
                    <a:cxn ang="0">
                      <a:pos x="445" y="805"/>
                    </a:cxn>
                    <a:cxn ang="0">
                      <a:pos x="443" y="803"/>
                    </a:cxn>
                    <a:cxn ang="0">
                      <a:pos x="317" y="797"/>
                    </a:cxn>
                    <a:cxn ang="0">
                      <a:pos x="260" y="791"/>
                    </a:cxn>
                    <a:cxn ang="0">
                      <a:pos x="245" y="789"/>
                    </a:cxn>
                    <a:cxn ang="0">
                      <a:pos x="233" y="787"/>
                    </a:cxn>
                    <a:cxn ang="0">
                      <a:pos x="121" y="766"/>
                    </a:cxn>
                    <a:cxn ang="0">
                      <a:pos x="47" y="738"/>
                    </a:cxn>
                    <a:cxn ang="0">
                      <a:pos x="6" y="705"/>
                    </a:cxn>
                    <a:cxn ang="0">
                      <a:pos x="2" y="699"/>
                    </a:cxn>
                    <a:cxn ang="0">
                      <a:pos x="0" y="691"/>
                    </a:cxn>
                    <a:cxn ang="0">
                      <a:pos x="23" y="513"/>
                    </a:cxn>
                    <a:cxn ang="0">
                      <a:pos x="68" y="351"/>
                    </a:cxn>
                    <a:cxn ang="0">
                      <a:pos x="108" y="243"/>
                    </a:cxn>
                    <a:cxn ang="0">
                      <a:pos x="141" y="169"/>
                    </a:cxn>
                    <a:cxn ang="0">
                      <a:pos x="166" y="116"/>
                    </a:cxn>
                    <a:cxn ang="0">
                      <a:pos x="188" y="75"/>
                    </a:cxn>
                    <a:cxn ang="0">
                      <a:pos x="202" y="31"/>
                    </a:cxn>
                    <a:cxn ang="0">
                      <a:pos x="225" y="33"/>
                    </a:cxn>
                    <a:cxn ang="0">
                      <a:pos x="278" y="39"/>
                    </a:cxn>
                    <a:cxn ang="0">
                      <a:pos x="343" y="43"/>
                    </a:cxn>
                    <a:cxn ang="0">
                      <a:pos x="509" y="41"/>
                    </a:cxn>
                    <a:cxn ang="0">
                      <a:pos x="713" y="31"/>
                    </a:cxn>
                    <a:cxn ang="0">
                      <a:pos x="939" y="0"/>
                    </a:cxn>
                  </a:cxnLst>
                  <a:rect l="0" t="0" r="r" b="b"/>
                  <a:pathLst>
                    <a:path w="1178" h="807">
                      <a:moveTo>
                        <a:pt x="939" y="0"/>
                      </a:moveTo>
                      <a:lnTo>
                        <a:pt x="941" y="4"/>
                      </a:lnTo>
                      <a:lnTo>
                        <a:pt x="949" y="14"/>
                      </a:lnTo>
                      <a:lnTo>
                        <a:pt x="958" y="31"/>
                      </a:lnTo>
                      <a:lnTo>
                        <a:pt x="972" y="55"/>
                      </a:lnTo>
                      <a:lnTo>
                        <a:pt x="990" y="82"/>
                      </a:lnTo>
                      <a:lnTo>
                        <a:pt x="1007" y="116"/>
                      </a:lnTo>
                      <a:lnTo>
                        <a:pt x="1027" y="153"/>
                      </a:lnTo>
                      <a:lnTo>
                        <a:pt x="1047" y="192"/>
                      </a:lnTo>
                      <a:lnTo>
                        <a:pt x="1080" y="267"/>
                      </a:lnTo>
                      <a:lnTo>
                        <a:pt x="1109" y="350"/>
                      </a:lnTo>
                      <a:lnTo>
                        <a:pt x="1133" y="436"/>
                      </a:lnTo>
                      <a:lnTo>
                        <a:pt x="1153" y="524"/>
                      </a:lnTo>
                      <a:lnTo>
                        <a:pt x="1168" y="613"/>
                      </a:lnTo>
                      <a:lnTo>
                        <a:pt x="1178" y="695"/>
                      </a:lnTo>
                      <a:lnTo>
                        <a:pt x="1174" y="703"/>
                      </a:lnTo>
                      <a:lnTo>
                        <a:pt x="1172" y="709"/>
                      </a:lnTo>
                      <a:lnTo>
                        <a:pt x="1168" y="713"/>
                      </a:lnTo>
                      <a:lnTo>
                        <a:pt x="1151" y="729"/>
                      </a:lnTo>
                      <a:lnTo>
                        <a:pt x="1125" y="742"/>
                      </a:lnTo>
                      <a:lnTo>
                        <a:pt x="1092" y="756"/>
                      </a:lnTo>
                      <a:lnTo>
                        <a:pt x="1051" y="770"/>
                      </a:lnTo>
                      <a:lnTo>
                        <a:pt x="1000" y="780"/>
                      </a:lnTo>
                      <a:lnTo>
                        <a:pt x="941" y="789"/>
                      </a:lnTo>
                      <a:lnTo>
                        <a:pt x="870" y="797"/>
                      </a:lnTo>
                      <a:lnTo>
                        <a:pt x="823" y="799"/>
                      </a:lnTo>
                      <a:lnTo>
                        <a:pt x="821" y="799"/>
                      </a:lnTo>
                      <a:lnTo>
                        <a:pt x="813" y="801"/>
                      </a:lnTo>
                      <a:lnTo>
                        <a:pt x="802" y="801"/>
                      </a:lnTo>
                      <a:lnTo>
                        <a:pt x="737" y="805"/>
                      </a:lnTo>
                      <a:lnTo>
                        <a:pt x="666" y="807"/>
                      </a:lnTo>
                      <a:lnTo>
                        <a:pt x="521" y="807"/>
                      </a:lnTo>
                      <a:lnTo>
                        <a:pt x="521" y="805"/>
                      </a:lnTo>
                      <a:lnTo>
                        <a:pt x="445" y="805"/>
                      </a:lnTo>
                      <a:lnTo>
                        <a:pt x="445" y="803"/>
                      </a:lnTo>
                      <a:lnTo>
                        <a:pt x="443" y="803"/>
                      </a:lnTo>
                      <a:lnTo>
                        <a:pt x="378" y="801"/>
                      </a:lnTo>
                      <a:lnTo>
                        <a:pt x="317" y="797"/>
                      </a:lnTo>
                      <a:lnTo>
                        <a:pt x="264" y="791"/>
                      </a:lnTo>
                      <a:lnTo>
                        <a:pt x="260" y="791"/>
                      </a:lnTo>
                      <a:lnTo>
                        <a:pt x="259" y="789"/>
                      </a:lnTo>
                      <a:lnTo>
                        <a:pt x="245" y="789"/>
                      </a:lnTo>
                      <a:lnTo>
                        <a:pt x="241" y="787"/>
                      </a:lnTo>
                      <a:lnTo>
                        <a:pt x="233" y="787"/>
                      </a:lnTo>
                      <a:lnTo>
                        <a:pt x="172" y="778"/>
                      </a:lnTo>
                      <a:lnTo>
                        <a:pt x="121" y="766"/>
                      </a:lnTo>
                      <a:lnTo>
                        <a:pt x="80" y="752"/>
                      </a:lnTo>
                      <a:lnTo>
                        <a:pt x="47" y="738"/>
                      </a:lnTo>
                      <a:lnTo>
                        <a:pt x="23" y="723"/>
                      </a:lnTo>
                      <a:lnTo>
                        <a:pt x="6" y="705"/>
                      </a:lnTo>
                      <a:lnTo>
                        <a:pt x="4" y="701"/>
                      </a:lnTo>
                      <a:lnTo>
                        <a:pt x="2" y="699"/>
                      </a:lnTo>
                      <a:lnTo>
                        <a:pt x="2" y="695"/>
                      </a:lnTo>
                      <a:lnTo>
                        <a:pt x="0" y="691"/>
                      </a:lnTo>
                      <a:lnTo>
                        <a:pt x="8" y="603"/>
                      </a:lnTo>
                      <a:lnTo>
                        <a:pt x="23" y="513"/>
                      </a:lnTo>
                      <a:lnTo>
                        <a:pt x="47" y="420"/>
                      </a:lnTo>
                      <a:lnTo>
                        <a:pt x="68" y="351"/>
                      </a:lnTo>
                      <a:lnTo>
                        <a:pt x="88" y="293"/>
                      </a:lnTo>
                      <a:lnTo>
                        <a:pt x="108" y="243"/>
                      </a:lnTo>
                      <a:lnTo>
                        <a:pt x="125" y="202"/>
                      </a:lnTo>
                      <a:lnTo>
                        <a:pt x="141" y="169"/>
                      </a:lnTo>
                      <a:lnTo>
                        <a:pt x="155" y="141"/>
                      </a:lnTo>
                      <a:lnTo>
                        <a:pt x="166" y="116"/>
                      </a:lnTo>
                      <a:lnTo>
                        <a:pt x="178" y="94"/>
                      </a:lnTo>
                      <a:lnTo>
                        <a:pt x="188" y="75"/>
                      </a:lnTo>
                      <a:lnTo>
                        <a:pt x="196" y="53"/>
                      </a:lnTo>
                      <a:lnTo>
                        <a:pt x="202" y="31"/>
                      </a:lnTo>
                      <a:lnTo>
                        <a:pt x="208" y="31"/>
                      </a:lnTo>
                      <a:lnTo>
                        <a:pt x="225" y="33"/>
                      </a:lnTo>
                      <a:lnTo>
                        <a:pt x="249" y="35"/>
                      </a:lnTo>
                      <a:lnTo>
                        <a:pt x="278" y="39"/>
                      </a:lnTo>
                      <a:lnTo>
                        <a:pt x="311" y="41"/>
                      </a:lnTo>
                      <a:lnTo>
                        <a:pt x="343" y="43"/>
                      </a:lnTo>
                      <a:lnTo>
                        <a:pt x="453" y="43"/>
                      </a:lnTo>
                      <a:lnTo>
                        <a:pt x="509" y="41"/>
                      </a:lnTo>
                      <a:lnTo>
                        <a:pt x="572" y="39"/>
                      </a:lnTo>
                      <a:lnTo>
                        <a:pt x="713" y="31"/>
                      </a:lnTo>
                      <a:lnTo>
                        <a:pt x="786" y="23"/>
                      </a:lnTo>
                      <a:lnTo>
                        <a:pt x="939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41" name="Freeform 14"/>
                <p:cNvSpPr>
                  <a:spLocks noEditPoints="1"/>
                </p:cNvSpPr>
                <p:nvPr/>
              </p:nvSpPr>
              <p:spPr bwMode="auto">
                <a:xfrm>
                  <a:off x="4138613" y="4029075"/>
                  <a:ext cx="71438" cy="838200"/>
                </a:xfrm>
                <a:custGeom>
                  <a:avLst/>
                  <a:gdLst/>
                  <a:ahLst/>
                  <a:cxnLst>
                    <a:cxn ang="0">
                      <a:pos x="14" y="8"/>
                    </a:cxn>
                    <a:cxn ang="0">
                      <a:pos x="25" y="47"/>
                    </a:cxn>
                    <a:cxn ang="0">
                      <a:pos x="35" y="100"/>
                    </a:cxn>
                    <a:cxn ang="0">
                      <a:pos x="41" y="157"/>
                    </a:cxn>
                    <a:cxn ang="0">
                      <a:pos x="45" y="216"/>
                    </a:cxn>
                    <a:cxn ang="0">
                      <a:pos x="45" y="275"/>
                    </a:cxn>
                    <a:cxn ang="0">
                      <a:pos x="43" y="334"/>
                    </a:cxn>
                    <a:cxn ang="0">
                      <a:pos x="41" y="387"/>
                    </a:cxn>
                    <a:cxn ang="0">
                      <a:pos x="37" y="436"/>
                    </a:cxn>
                    <a:cxn ang="0">
                      <a:pos x="33" y="475"/>
                    </a:cxn>
                    <a:cxn ang="0">
                      <a:pos x="29" y="507"/>
                    </a:cxn>
                    <a:cxn ang="0">
                      <a:pos x="27" y="528"/>
                    </a:cxn>
                    <a:cxn ang="0">
                      <a:pos x="17" y="528"/>
                    </a:cxn>
                    <a:cxn ang="0">
                      <a:pos x="10" y="526"/>
                    </a:cxn>
                    <a:cxn ang="0">
                      <a:pos x="0" y="526"/>
                    </a:cxn>
                    <a:cxn ang="0">
                      <a:pos x="14" y="448"/>
                    </a:cxn>
                    <a:cxn ang="0">
                      <a:pos x="23" y="373"/>
                    </a:cxn>
                    <a:cxn ang="0">
                      <a:pos x="29" y="304"/>
                    </a:cxn>
                    <a:cxn ang="0">
                      <a:pos x="29" y="181"/>
                    </a:cxn>
                    <a:cxn ang="0">
                      <a:pos x="27" y="128"/>
                    </a:cxn>
                    <a:cxn ang="0">
                      <a:pos x="23" y="85"/>
                    </a:cxn>
                    <a:cxn ang="0">
                      <a:pos x="19" y="49"/>
                    </a:cxn>
                    <a:cxn ang="0">
                      <a:pos x="14" y="8"/>
                    </a:cxn>
                    <a:cxn ang="0">
                      <a:pos x="12" y="0"/>
                    </a:cxn>
                    <a:cxn ang="0">
                      <a:pos x="14" y="6"/>
                    </a:cxn>
                    <a:cxn ang="0">
                      <a:pos x="14" y="8"/>
                    </a:cxn>
                    <a:cxn ang="0">
                      <a:pos x="12" y="0"/>
                    </a:cxn>
                  </a:cxnLst>
                  <a:rect l="0" t="0" r="r" b="b"/>
                  <a:pathLst>
                    <a:path w="45" h="528">
                      <a:moveTo>
                        <a:pt x="14" y="8"/>
                      </a:moveTo>
                      <a:lnTo>
                        <a:pt x="25" y="47"/>
                      </a:lnTo>
                      <a:lnTo>
                        <a:pt x="35" y="100"/>
                      </a:lnTo>
                      <a:lnTo>
                        <a:pt x="41" y="157"/>
                      </a:lnTo>
                      <a:lnTo>
                        <a:pt x="45" y="216"/>
                      </a:lnTo>
                      <a:lnTo>
                        <a:pt x="45" y="275"/>
                      </a:lnTo>
                      <a:lnTo>
                        <a:pt x="43" y="334"/>
                      </a:lnTo>
                      <a:lnTo>
                        <a:pt x="41" y="387"/>
                      </a:lnTo>
                      <a:lnTo>
                        <a:pt x="37" y="436"/>
                      </a:lnTo>
                      <a:lnTo>
                        <a:pt x="33" y="475"/>
                      </a:lnTo>
                      <a:lnTo>
                        <a:pt x="29" y="507"/>
                      </a:lnTo>
                      <a:lnTo>
                        <a:pt x="27" y="528"/>
                      </a:lnTo>
                      <a:lnTo>
                        <a:pt x="17" y="528"/>
                      </a:lnTo>
                      <a:lnTo>
                        <a:pt x="10" y="526"/>
                      </a:lnTo>
                      <a:lnTo>
                        <a:pt x="0" y="526"/>
                      </a:lnTo>
                      <a:lnTo>
                        <a:pt x="14" y="448"/>
                      </a:lnTo>
                      <a:lnTo>
                        <a:pt x="23" y="373"/>
                      </a:lnTo>
                      <a:lnTo>
                        <a:pt x="29" y="304"/>
                      </a:lnTo>
                      <a:lnTo>
                        <a:pt x="29" y="181"/>
                      </a:lnTo>
                      <a:lnTo>
                        <a:pt x="27" y="128"/>
                      </a:lnTo>
                      <a:lnTo>
                        <a:pt x="23" y="85"/>
                      </a:lnTo>
                      <a:lnTo>
                        <a:pt x="19" y="49"/>
                      </a:lnTo>
                      <a:lnTo>
                        <a:pt x="14" y="8"/>
                      </a:lnTo>
                      <a:close/>
                      <a:moveTo>
                        <a:pt x="12" y="0"/>
                      </a:moveTo>
                      <a:lnTo>
                        <a:pt x="14" y="6"/>
                      </a:lnTo>
                      <a:lnTo>
                        <a:pt x="14" y="8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44" name="Freeform 15"/>
                <p:cNvSpPr>
                  <a:spLocks/>
                </p:cNvSpPr>
                <p:nvPr/>
              </p:nvSpPr>
              <p:spPr bwMode="auto">
                <a:xfrm>
                  <a:off x="5280026" y="4022725"/>
                  <a:ext cx="109538" cy="823913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20" y="4"/>
                    </a:cxn>
                    <a:cxn ang="0">
                      <a:pos x="18" y="14"/>
                    </a:cxn>
                    <a:cxn ang="0">
                      <a:pos x="14" y="30"/>
                    </a:cxn>
                    <a:cxn ang="0">
                      <a:pos x="12" y="53"/>
                    </a:cxn>
                    <a:cxn ang="0">
                      <a:pos x="10" y="85"/>
                    </a:cxn>
                    <a:cxn ang="0">
                      <a:pos x="10" y="122"/>
                    </a:cxn>
                    <a:cxn ang="0">
                      <a:pos x="12" y="169"/>
                    </a:cxn>
                    <a:cxn ang="0">
                      <a:pos x="16" y="222"/>
                    </a:cxn>
                    <a:cxn ang="0">
                      <a:pos x="24" y="283"/>
                    </a:cxn>
                    <a:cxn ang="0">
                      <a:pos x="34" y="352"/>
                    </a:cxn>
                    <a:cxn ang="0">
                      <a:pos x="49" y="428"/>
                    </a:cxn>
                    <a:cxn ang="0">
                      <a:pos x="69" y="515"/>
                    </a:cxn>
                    <a:cxn ang="0">
                      <a:pos x="45" y="519"/>
                    </a:cxn>
                    <a:cxn ang="0">
                      <a:pos x="36" y="473"/>
                    </a:cxn>
                    <a:cxn ang="0">
                      <a:pos x="26" y="420"/>
                    </a:cxn>
                    <a:cxn ang="0">
                      <a:pos x="18" y="362"/>
                    </a:cxn>
                    <a:cxn ang="0">
                      <a:pos x="10" y="299"/>
                    </a:cxn>
                    <a:cxn ang="0">
                      <a:pos x="4" y="234"/>
                    </a:cxn>
                    <a:cxn ang="0">
                      <a:pos x="0" y="169"/>
                    </a:cxn>
                    <a:cxn ang="0">
                      <a:pos x="2" y="108"/>
                    </a:cxn>
                    <a:cxn ang="0">
                      <a:pos x="8" y="51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69" h="519">
                      <a:moveTo>
                        <a:pt x="20" y="0"/>
                      </a:moveTo>
                      <a:lnTo>
                        <a:pt x="20" y="4"/>
                      </a:lnTo>
                      <a:lnTo>
                        <a:pt x="18" y="14"/>
                      </a:lnTo>
                      <a:lnTo>
                        <a:pt x="14" y="30"/>
                      </a:lnTo>
                      <a:lnTo>
                        <a:pt x="12" y="53"/>
                      </a:lnTo>
                      <a:lnTo>
                        <a:pt x="10" y="85"/>
                      </a:lnTo>
                      <a:lnTo>
                        <a:pt x="10" y="122"/>
                      </a:lnTo>
                      <a:lnTo>
                        <a:pt x="12" y="169"/>
                      </a:lnTo>
                      <a:lnTo>
                        <a:pt x="16" y="222"/>
                      </a:lnTo>
                      <a:lnTo>
                        <a:pt x="24" y="283"/>
                      </a:lnTo>
                      <a:lnTo>
                        <a:pt x="34" y="352"/>
                      </a:lnTo>
                      <a:lnTo>
                        <a:pt x="49" y="428"/>
                      </a:lnTo>
                      <a:lnTo>
                        <a:pt x="69" y="515"/>
                      </a:lnTo>
                      <a:lnTo>
                        <a:pt x="45" y="519"/>
                      </a:lnTo>
                      <a:lnTo>
                        <a:pt x="36" y="473"/>
                      </a:lnTo>
                      <a:lnTo>
                        <a:pt x="26" y="420"/>
                      </a:lnTo>
                      <a:lnTo>
                        <a:pt x="18" y="362"/>
                      </a:lnTo>
                      <a:lnTo>
                        <a:pt x="10" y="299"/>
                      </a:lnTo>
                      <a:lnTo>
                        <a:pt x="4" y="234"/>
                      </a:lnTo>
                      <a:lnTo>
                        <a:pt x="0" y="169"/>
                      </a:lnTo>
                      <a:lnTo>
                        <a:pt x="2" y="108"/>
                      </a:lnTo>
                      <a:lnTo>
                        <a:pt x="8" y="51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339" name="Oval 338"/>
              <p:cNvSpPr/>
              <p:nvPr/>
            </p:nvSpPr>
            <p:spPr>
              <a:xfrm rot="18815398">
                <a:off x="155053" y="2361507"/>
                <a:ext cx="1058113" cy="1184200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84" name="TextBox 383"/>
            <p:cNvSpPr txBox="1"/>
            <p:nvPr/>
          </p:nvSpPr>
          <p:spPr>
            <a:xfrm>
              <a:off x="6589122" y="4290647"/>
              <a:ext cx="118974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PR Manager</a:t>
              </a:r>
            </a:p>
          </p:txBody>
        </p:sp>
      </p:grpSp>
      <p:grpSp>
        <p:nvGrpSpPr>
          <p:cNvPr id="293" name="Group 292"/>
          <p:cNvGrpSpPr/>
          <p:nvPr/>
        </p:nvGrpSpPr>
        <p:grpSpPr>
          <a:xfrm>
            <a:off x="8214379" y="3397595"/>
            <a:ext cx="2223686" cy="1349960"/>
            <a:chOff x="8214379" y="3248464"/>
            <a:chExt cx="2223686" cy="1349960"/>
          </a:xfrm>
        </p:grpSpPr>
        <p:sp>
          <p:nvSpPr>
            <p:cNvPr id="286" name="Oval 285"/>
            <p:cNvSpPr/>
            <p:nvPr/>
          </p:nvSpPr>
          <p:spPr>
            <a:xfrm>
              <a:off x="8786080" y="3248464"/>
              <a:ext cx="1023469" cy="102347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45" name="Group 344"/>
            <p:cNvGrpSpPr/>
            <p:nvPr/>
          </p:nvGrpSpPr>
          <p:grpSpPr>
            <a:xfrm>
              <a:off x="9056908" y="3412486"/>
              <a:ext cx="469339" cy="670021"/>
              <a:chOff x="0" y="2424550"/>
              <a:chExt cx="1521055" cy="2171436"/>
            </a:xfrm>
          </p:grpSpPr>
          <p:grpSp>
            <p:nvGrpSpPr>
              <p:cNvPr id="346" name="Group 146"/>
              <p:cNvGrpSpPr/>
              <p:nvPr/>
            </p:nvGrpSpPr>
            <p:grpSpPr>
              <a:xfrm>
                <a:off x="0" y="3553974"/>
                <a:ext cx="1521055" cy="1042012"/>
                <a:chOff x="3749676" y="3611563"/>
                <a:chExt cx="1870075" cy="1281113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348" name="Freeform 6"/>
                <p:cNvSpPr>
                  <a:spLocks/>
                </p:cNvSpPr>
                <p:nvPr/>
              </p:nvSpPr>
              <p:spPr bwMode="auto">
                <a:xfrm>
                  <a:off x="3749676" y="3611563"/>
                  <a:ext cx="1870075" cy="1281113"/>
                </a:xfrm>
                <a:custGeom>
                  <a:avLst/>
                  <a:gdLst/>
                  <a:ahLst/>
                  <a:cxnLst>
                    <a:cxn ang="0">
                      <a:pos x="941" y="4"/>
                    </a:cxn>
                    <a:cxn ang="0">
                      <a:pos x="958" y="31"/>
                    </a:cxn>
                    <a:cxn ang="0">
                      <a:pos x="990" y="82"/>
                    </a:cxn>
                    <a:cxn ang="0">
                      <a:pos x="1027" y="153"/>
                    </a:cxn>
                    <a:cxn ang="0">
                      <a:pos x="1080" y="267"/>
                    </a:cxn>
                    <a:cxn ang="0">
                      <a:pos x="1133" y="436"/>
                    </a:cxn>
                    <a:cxn ang="0">
                      <a:pos x="1168" y="613"/>
                    </a:cxn>
                    <a:cxn ang="0">
                      <a:pos x="1174" y="703"/>
                    </a:cxn>
                    <a:cxn ang="0">
                      <a:pos x="1168" y="713"/>
                    </a:cxn>
                    <a:cxn ang="0">
                      <a:pos x="1125" y="742"/>
                    </a:cxn>
                    <a:cxn ang="0">
                      <a:pos x="1051" y="770"/>
                    </a:cxn>
                    <a:cxn ang="0">
                      <a:pos x="941" y="789"/>
                    </a:cxn>
                    <a:cxn ang="0">
                      <a:pos x="823" y="799"/>
                    </a:cxn>
                    <a:cxn ang="0">
                      <a:pos x="813" y="801"/>
                    </a:cxn>
                    <a:cxn ang="0">
                      <a:pos x="737" y="805"/>
                    </a:cxn>
                    <a:cxn ang="0">
                      <a:pos x="521" y="807"/>
                    </a:cxn>
                    <a:cxn ang="0">
                      <a:pos x="445" y="805"/>
                    </a:cxn>
                    <a:cxn ang="0">
                      <a:pos x="443" y="803"/>
                    </a:cxn>
                    <a:cxn ang="0">
                      <a:pos x="317" y="797"/>
                    </a:cxn>
                    <a:cxn ang="0">
                      <a:pos x="260" y="791"/>
                    </a:cxn>
                    <a:cxn ang="0">
                      <a:pos x="245" y="789"/>
                    </a:cxn>
                    <a:cxn ang="0">
                      <a:pos x="233" y="787"/>
                    </a:cxn>
                    <a:cxn ang="0">
                      <a:pos x="121" y="766"/>
                    </a:cxn>
                    <a:cxn ang="0">
                      <a:pos x="47" y="738"/>
                    </a:cxn>
                    <a:cxn ang="0">
                      <a:pos x="6" y="705"/>
                    </a:cxn>
                    <a:cxn ang="0">
                      <a:pos x="2" y="699"/>
                    </a:cxn>
                    <a:cxn ang="0">
                      <a:pos x="0" y="691"/>
                    </a:cxn>
                    <a:cxn ang="0">
                      <a:pos x="23" y="513"/>
                    </a:cxn>
                    <a:cxn ang="0">
                      <a:pos x="68" y="351"/>
                    </a:cxn>
                    <a:cxn ang="0">
                      <a:pos x="108" y="243"/>
                    </a:cxn>
                    <a:cxn ang="0">
                      <a:pos x="141" y="169"/>
                    </a:cxn>
                    <a:cxn ang="0">
                      <a:pos x="166" y="116"/>
                    </a:cxn>
                    <a:cxn ang="0">
                      <a:pos x="188" y="75"/>
                    </a:cxn>
                    <a:cxn ang="0">
                      <a:pos x="202" y="31"/>
                    </a:cxn>
                    <a:cxn ang="0">
                      <a:pos x="225" y="33"/>
                    </a:cxn>
                    <a:cxn ang="0">
                      <a:pos x="278" y="39"/>
                    </a:cxn>
                    <a:cxn ang="0">
                      <a:pos x="343" y="43"/>
                    </a:cxn>
                    <a:cxn ang="0">
                      <a:pos x="509" y="41"/>
                    </a:cxn>
                    <a:cxn ang="0">
                      <a:pos x="713" y="31"/>
                    </a:cxn>
                    <a:cxn ang="0">
                      <a:pos x="939" y="0"/>
                    </a:cxn>
                  </a:cxnLst>
                  <a:rect l="0" t="0" r="r" b="b"/>
                  <a:pathLst>
                    <a:path w="1178" h="807">
                      <a:moveTo>
                        <a:pt x="939" y="0"/>
                      </a:moveTo>
                      <a:lnTo>
                        <a:pt x="941" y="4"/>
                      </a:lnTo>
                      <a:lnTo>
                        <a:pt x="949" y="14"/>
                      </a:lnTo>
                      <a:lnTo>
                        <a:pt x="958" y="31"/>
                      </a:lnTo>
                      <a:lnTo>
                        <a:pt x="972" y="55"/>
                      </a:lnTo>
                      <a:lnTo>
                        <a:pt x="990" y="82"/>
                      </a:lnTo>
                      <a:lnTo>
                        <a:pt x="1007" y="116"/>
                      </a:lnTo>
                      <a:lnTo>
                        <a:pt x="1027" y="153"/>
                      </a:lnTo>
                      <a:lnTo>
                        <a:pt x="1047" y="192"/>
                      </a:lnTo>
                      <a:lnTo>
                        <a:pt x="1080" y="267"/>
                      </a:lnTo>
                      <a:lnTo>
                        <a:pt x="1109" y="350"/>
                      </a:lnTo>
                      <a:lnTo>
                        <a:pt x="1133" y="436"/>
                      </a:lnTo>
                      <a:lnTo>
                        <a:pt x="1153" y="524"/>
                      </a:lnTo>
                      <a:lnTo>
                        <a:pt x="1168" y="613"/>
                      </a:lnTo>
                      <a:lnTo>
                        <a:pt x="1178" y="695"/>
                      </a:lnTo>
                      <a:lnTo>
                        <a:pt x="1174" y="703"/>
                      </a:lnTo>
                      <a:lnTo>
                        <a:pt x="1172" y="709"/>
                      </a:lnTo>
                      <a:lnTo>
                        <a:pt x="1168" y="713"/>
                      </a:lnTo>
                      <a:lnTo>
                        <a:pt x="1151" y="729"/>
                      </a:lnTo>
                      <a:lnTo>
                        <a:pt x="1125" y="742"/>
                      </a:lnTo>
                      <a:lnTo>
                        <a:pt x="1092" y="756"/>
                      </a:lnTo>
                      <a:lnTo>
                        <a:pt x="1051" y="770"/>
                      </a:lnTo>
                      <a:lnTo>
                        <a:pt x="1000" y="780"/>
                      </a:lnTo>
                      <a:lnTo>
                        <a:pt x="941" y="789"/>
                      </a:lnTo>
                      <a:lnTo>
                        <a:pt x="870" y="797"/>
                      </a:lnTo>
                      <a:lnTo>
                        <a:pt x="823" y="799"/>
                      </a:lnTo>
                      <a:lnTo>
                        <a:pt x="821" y="799"/>
                      </a:lnTo>
                      <a:lnTo>
                        <a:pt x="813" y="801"/>
                      </a:lnTo>
                      <a:lnTo>
                        <a:pt x="802" y="801"/>
                      </a:lnTo>
                      <a:lnTo>
                        <a:pt x="737" y="805"/>
                      </a:lnTo>
                      <a:lnTo>
                        <a:pt x="666" y="807"/>
                      </a:lnTo>
                      <a:lnTo>
                        <a:pt x="521" y="807"/>
                      </a:lnTo>
                      <a:lnTo>
                        <a:pt x="521" y="805"/>
                      </a:lnTo>
                      <a:lnTo>
                        <a:pt x="445" y="805"/>
                      </a:lnTo>
                      <a:lnTo>
                        <a:pt x="445" y="803"/>
                      </a:lnTo>
                      <a:lnTo>
                        <a:pt x="443" y="803"/>
                      </a:lnTo>
                      <a:lnTo>
                        <a:pt x="378" y="801"/>
                      </a:lnTo>
                      <a:lnTo>
                        <a:pt x="317" y="797"/>
                      </a:lnTo>
                      <a:lnTo>
                        <a:pt x="264" y="791"/>
                      </a:lnTo>
                      <a:lnTo>
                        <a:pt x="260" y="791"/>
                      </a:lnTo>
                      <a:lnTo>
                        <a:pt x="259" y="789"/>
                      </a:lnTo>
                      <a:lnTo>
                        <a:pt x="245" y="789"/>
                      </a:lnTo>
                      <a:lnTo>
                        <a:pt x="241" y="787"/>
                      </a:lnTo>
                      <a:lnTo>
                        <a:pt x="233" y="787"/>
                      </a:lnTo>
                      <a:lnTo>
                        <a:pt x="172" y="778"/>
                      </a:lnTo>
                      <a:lnTo>
                        <a:pt x="121" y="766"/>
                      </a:lnTo>
                      <a:lnTo>
                        <a:pt x="80" y="752"/>
                      </a:lnTo>
                      <a:lnTo>
                        <a:pt x="47" y="738"/>
                      </a:lnTo>
                      <a:lnTo>
                        <a:pt x="23" y="723"/>
                      </a:lnTo>
                      <a:lnTo>
                        <a:pt x="6" y="705"/>
                      </a:lnTo>
                      <a:lnTo>
                        <a:pt x="4" y="701"/>
                      </a:lnTo>
                      <a:lnTo>
                        <a:pt x="2" y="699"/>
                      </a:lnTo>
                      <a:lnTo>
                        <a:pt x="2" y="695"/>
                      </a:lnTo>
                      <a:lnTo>
                        <a:pt x="0" y="691"/>
                      </a:lnTo>
                      <a:lnTo>
                        <a:pt x="8" y="603"/>
                      </a:lnTo>
                      <a:lnTo>
                        <a:pt x="23" y="513"/>
                      </a:lnTo>
                      <a:lnTo>
                        <a:pt x="47" y="420"/>
                      </a:lnTo>
                      <a:lnTo>
                        <a:pt x="68" y="351"/>
                      </a:lnTo>
                      <a:lnTo>
                        <a:pt x="88" y="293"/>
                      </a:lnTo>
                      <a:lnTo>
                        <a:pt x="108" y="243"/>
                      </a:lnTo>
                      <a:lnTo>
                        <a:pt x="125" y="202"/>
                      </a:lnTo>
                      <a:lnTo>
                        <a:pt x="141" y="169"/>
                      </a:lnTo>
                      <a:lnTo>
                        <a:pt x="155" y="141"/>
                      </a:lnTo>
                      <a:lnTo>
                        <a:pt x="166" y="116"/>
                      </a:lnTo>
                      <a:lnTo>
                        <a:pt x="178" y="94"/>
                      </a:lnTo>
                      <a:lnTo>
                        <a:pt x="188" y="75"/>
                      </a:lnTo>
                      <a:lnTo>
                        <a:pt x="196" y="53"/>
                      </a:lnTo>
                      <a:lnTo>
                        <a:pt x="202" y="31"/>
                      </a:lnTo>
                      <a:lnTo>
                        <a:pt x="208" y="31"/>
                      </a:lnTo>
                      <a:lnTo>
                        <a:pt x="225" y="33"/>
                      </a:lnTo>
                      <a:lnTo>
                        <a:pt x="249" y="35"/>
                      </a:lnTo>
                      <a:lnTo>
                        <a:pt x="278" y="39"/>
                      </a:lnTo>
                      <a:lnTo>
                        <a:pt x="311" y="41"/>
                      </a:lnTo>
                      <a:lnTo>
                        <a:pt x="343" y="43"/>
                      </a:lnTo>
                      <a:lnTo>
                        <a:pt x="453" y="43"/>
                      </a:lnTo>
                      <a:lnTo>
                        <a:pt x="509" y="41"/>
                      </a:lnTo>
                      <a:lnTo>
                        <a:pt x="572" y="39"/>
                      </a:lnTo>
                      <a:lnTo>
                        <a:pt x="713" y="31"/>
                      </a:lnTo>
                      <a:lnTo>
                        <a:pt x="786" y="23"/>
                      </a:lnTo>
                      <a:lnTo>
                        <a:pt x="939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55" name="Freeform 14"/>
                <p:cNvSpPr>
                  <a:spLocks noEditPoints="1"/>
                </p:cNvSpPr>
                <p:nvPr/>
              </p:nvSpPr>
              <p:spPr bwMode="auto">
                <a:xfrm>
                  <a:off x="4138613" y="4029075"/>
                  <a:ext cx="71438" cy="838200"/>
                </a:xfrm>
                <a:custGeom>
                  <a:avLst/>
                  <a:gdLst/>
                  <a:ahLst/>
                  <a:cxnLst>
                    <a:cxn ang="0">
                      <a:pos x="14" y="8"/>
                    </a:cxn>
                    <a:cxn ang="0">
                      <a:pos x="25" y="47"/>
                    </a:cxn>
                    <a:cxn ang="0">
                      <a:pos x="35" y="100"/>
                    </a:cxn>
                    <a:cxn ang="0">
                      <a:pos x="41" y="157"/>
                    </a:cxn>
                    <a:cxn ang="0">
                      <a:pos x="45" y="216"/>
                    </a:cxn>
                    <a:cxn ang="0">
                      <a:pos x="45" y="275"/>
                    </a:cxn>
                    <a:cxn ang="0">
                      <a:pos x="43" y="334"/>
                    </a:cxn>
                    <a:cxn ang="0">
                      <a:pos x="41" y="387"/>
                    </a:cxn>
                    <a:cxn ang="0">
                      <a:pos x="37" y="436"/>
                    </a:cxn>
                    <a:cxn ang="0">
                      <a:pos x="33" y="475"/>
                    </a:cxn>
                    <a:cxn ang="0">
                      <a:pos x="29" y="507"/>
                    </a:cxn>
                    <a:cxn ang="0">
                      <a:pos x="27" y="528"/>
                    </a:cxn>
                    <a:cxn ang="0">
                      <a:pos x="17" y="528"/>
                    </a:cxn>
                    <a:cxn ang="0">
                      <a:pos x="10" y="526"/>
                    </a:cxn>
                    <a:cxn ang="0">
                      <a:pos x="0" y="526"/>
                    </a:cxn>
                    <a:cxn ang="0">
                      <a:pos x="14" y="448"/>
                    </a:cxn>
                    <a:cxn ang="0">
                      <a:pos x="23" y="373"/>
                    </a:cxn>
                    <a:cxn ang="0">
                      <a:pos x="29" y="304"/>
                    </a:cxn>
                    <a:cxn ang="0">
                      <a:pos x="29" y="181"/>
                    </a:cxn>
                    <a:cxn ang="0">
                      <a:pos x="27" y="128"/>
                    </a:cxn>
                    <a:cxn ang="0">
                      <a:pos x="23" y="85"/>
                    </a:cxn>
                    <a:cxn ang="0">
                      <a:pos x="19" y="49"/>
                    </a:cxn>
                    <a:cxn ang="0">
                      <a:pos x="14" y="8"/>
                    </a:cxn>
                    <a:cxn ang="0">
                      <a:pos x="12" y="0"/>
                    </a:cxn>
                    <a:cxn ang="0">
                      <a:pos x="14" y="6"/>
                    </a:cxn>
                    <a:cxn ang="0">
                      <a:pos x="14" y="8"/>
                    </a:cxn>
                    <a:cxn ang="0">
                      <a:pos x="12" y="0"/>
                    </a:cxn>
                  </a:cxnLst>
                  <a:rect l="0" t="0" r="r" b="b"/>
                  <a:pathLst>
                    <a:path w="45" h="528">
                      <a:moveTo>
                        <a:pt x="14" y="8"/>
                      </a:moveTo>
                      <a:lnTo>
                        <a:pt x="25" y="47"/>
                      </a:lnTo>
                      <a:lnTo>
                        <a:pt x="35" y="100"/>
                      </a:lnTo>
                      <a:lnTo>
                        <a:pt x="41" y="157"/>
                      </a:lnTo>
                      <a:lnTo>
                        <a:pt x="45" y="216"/>
                      </a:lnTo>
                      <a:lnTo>
                        <a:pt x="45" y="275"/>
                      </a:lnTo>
                      <a:lnTo>
                        <a:pt x="43" y="334"/>
                      </a:lnTo>
                      <a:lnTo>
                        <a:pt x="41" y="387"/>
                      </a:lnTo>
                      <a:lnTo>
                        <a:pt x="37" y="436"/>
                      </a:lnTo>
                      <a:lnTo>
                        <a:pt x="33" y="475"/>
                      </a:lnTo>
                      <a:lnTo>
                        <a:pt x="29" y="507"/>
                      </a:lnTo>
                      <a:lnTo>
                        <a:pt x="27" y="528"/>
                      </a:lnTo>
                      <a:lnTo>
                        <a:pt x="17" y="528"/>
                      </a:lnTo>
                      <a:lnTo>
                        <a:pt x="10" y="526"/>
                      </a:lnTo>
                      <a:lnTo>
                        <a:pt x="0" y="526"/>
                      </a:lnTo>
                      <a:lnTo>
                        <a:pt x="14" y="448"/>
                      </a:lnTo>
                      <a:lnTo>
                        <a:pt x="23" y="373"/>
                      </a:lnTo>
                      <a:lnTo>
                        <a:pt x="29" y="304"/>
                      </a:lnTo>
                      <a:lnTo>
                        <a:pt x="29" y="181"/>
                      </a:lnTo>
                      <a:lnTo>
                        <a:pt x="27" y="128"/>
                      </a:lnTo>
                      <a:lnTo>
                        <a:pt x="23" y="85"/>
                      </a:lnTo>
                      <a:lnTo>
                        <a:pt x="19" y="49"/>
                      </a:lnTo>
                      <a:lnTo>
                        <a:pt x="14" y="8"/>
                      </a:lnTo>
                      <a:close/>
                      <a:moveTo>
                        <a:pt x="12" y="0"/>
                      </a:moveTo>
                      <a:lnTo>
                        <a:pt x="14" y="6"/>
                      </a:lnTo>
                      <a:lnTo>
                        <a:pt x="14" y="8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59" name="Freeform 15"/>
                <p:cNvSpPr>
                  <a:spLocks/>
                </p:cNvSpPr>
                <p:nvPr/>
              </p:nvSpPr>
              <p:spPr bwMode="auto">
                <a:xfrm>
                  <a:off x="5280026" y="4022725"/>
                  <a:ext cx="109538" cy="823913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20" y="4"/>
                    </a:cxn>
                    <a:cxn ang="0">
                      <a:pos x="18" y="14"/>
                    </a:cxn>
                    <a:cxn ang="0">
                      <a:pos x="14" y="30"/>
                    </a:cxn>
                    <a:cxn ang="0">
                      <a:pos x="12" y="53"/>
                    </a:cxn>
                    <a:cxn ang="0">
                      <a:pos x="10" y="85"/>
                    </a:cxn>
                    <a:cxn ang="0">
                      <a:pos x="10" y="122"/>
                    </a:cxn>
                    <a:cxn ang="0">
                      <a:pos x="12" y="169"/>
                    </a:cxn>
                    <a:cxn ang="0">
                      <a:pos x="16" y="222"/>
                    </a:cxn>
                    <a:cxn ang="0">
                      <a:pos x="24" y="283"/>
                    </a:cxn>
                    <a:cxn ang="0">
                      <a:pos x="34" y="352"/>
                    </a:cxn>
                    <a:cxn ang="0">
                      <a:pos x="49" y="428"/>
                    </a:cxn>
                    <a:cxn ang="0">
                      <a:pos x="69" y="515"/>
                    </a:cxn>
                    <a:cxn ang="0">
                      <a:pos x="45" y="519"/>
                    </a:cxn>
                    <a:cxn ang="0">
                      <a:pos x="36" y="473"/>
                    </a:cxn>
                    <a:cxn ang="0">
                      <a:pos x="26" y="420"/>
                    </a:cxn>
                    <a:cxn ang="0">
                      <a:pos x="18" y="362"/>
                    </a:cxn>
                    <a:cxn ang="0">
                      <a:pos x="10" y="299"/>
                    </a:cxn>
                    <a:cxn ang="0">
                      <a:pos x="4" y="234"/>
                    </a:cxn>
                    <a:cxn ang="0">
                      <a:pos x="0" y="169"/>
                    </a:cxn>
                    <a:cxn ang="0">
                      <a:pos x="2" y="108"/>
                    </a:cxn>
                    <a:cxn ang="0">
                      <a:pos x="8" y="51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69" h="519">
                      <a:moveTo>
                        <a:pt x="20" y="0"/>
                      </a:moveTo>
                      <a:lnTo>
                        <a:pt x="20" y="4"/>
                      </a:lnTo>
                      <a:lnTo>
                        <a:pt x="18" y="14"/>
                      </a:lnTo>
                      <a:lnTo>
                        <a:pt x="14" y="30"/>
                      </a:lnTo>
                      <a:lnTo>
                        <a:pt x="12" y="53"/>
                      </a:lnTo>
                      <a:lnTo>
                        <a:pt x="10" y="85"/>
                      </a:lnTo>
                      <a:lnTo>
                        <a:pt x="10" y="122"/>
                      </a:lnTo>
                      <a:lnTo>
                        <a:pt x="12" y="169"/>
                      </a:lnTo>
                      <a:lnTo>
                        <a:pt x="16" y="222"/>
                      </a:lnTo>
                      <a:lnTo>
                        <a:pt x="24" y="283"/>
                      </a:lnTo>
                      <a:lnTo>
                        <a:pt x="34" y="352"/>
                      </a:lnTo>
                      <a:lnTo>
                        <a:pt x="49" y="428"/>
                      </a:lnTo>
                      <a:lnTo>
                        <a:pt x="69" y="515"/>
                      </a:lnTo>
                      <a:lnTo>
                        <a:pt x="45" y="519"/>
                      </a:lnTo>
                      <a:lnTo>
                        <a:pt x="36" y="473"/>
                      </a:lnTo>
                      <a:lnTo>
                        <a:pt x="26" y="420"/>
                      </a:lnTo>
                      <a:lnTo>
                        <a:pt x="18" y="362"/>
                      </a:lnTo>
                      <a:lnTo>
                        <a:pt x="10" y="299"/>
                      </a:lnTo>
                      <a:lnTo>
                        <a:pt x="4" y="234"/>
                      </a:lnTo>
                      <a:lnTo>
                        <a:pt x="0" y="169"/>
                      </a:lnTo>
                      <a:lnTo>
                        <a:pt x="2" y="108"/>
                      </a:lnTo>
                      <a:lnTo>
                        <a:pt x="8" y="51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347" name="Oval 346"/>
              <p:cNvSpPr/>
              <p:nvPr/>
            </p:nvSpPr>
            <p:spPr>
              <a:xfrm rot="18815398">
                <a:off x="155053" y="2361507"/>
                <a:ext cx="1058113" cy="1184200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89" name="TextBox 388"/>
            <p:cNvSpPr txBox="1"/>
            <p:nvPr/>
          </p:nvSpPr>
          <p:spPr>
            <a:xfrm>
              <a:off x="8214379" y="4290647"/>
              <a:ext cx="222368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Market Research Director</a:t>
              </a:r>
            </a:p>
          </p:txBody>
        </p:sp>
      </p:grpSp>
      <p:grpSp>
        <p:nvGrpSpPr>
          <p:cNvPr id="290" name="Group 289"/>
          <p:cNvGrpSpPr/>
          <p:nvPr/>
        </p:nvGrpSpPr>
        <p:grpSpPr>
          <a:xfrm>
            <a:off x="1755321" y="3397595"/>
            <a:ext cx="2223429" cy="1321824"/>
            <a:chOff x="1755321" y="3248464"/>
            <a:chExt cx="2223429" cy="1321824"/>
          </a:xfrm>
        </p:grpSpPr>
        <p:sp>
          <p:nvSpPr>
            <p:cNvPr id="283" name="Oval 282"/>
            <p:cNvSpPr/>
            <p:nvPr/>
          </p:nvSpPr>
          <p:spPr>
            <a:xfrm>
              <a:off x="2346653" y="3248464"/>
              <a:ext cx="1023469" cy="102347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30" name="Group 329"/>
            <p:cNvGrpSpPr/>
            <p:nvPr/>
          </p:nvGrpSpPr>
          <p:grpSpPr>
            <a:xfrm>
              <a:off x="2611488" y="3412486"/>
              <a:ext cx="469339" cy="670021"/>
              <a:chOff x="0" y="2424550"/>
              <a:chExt cx="1521055" cy="2171436"/>
            </a:xfrm>
          </p:grpSpPr>
          <p:grpSp>
            <p:nvGrpSpPr>
              <p:cNvPr id="319" name="Group 146"/>
              <p:cNvGrpSpPr/>
              <p:nvPr/>
            </p:nvGrpSpPr>
            <p:grpSpPr>
              <a:xfrm>
                <a:off x="0" y="3553974"/>
                <a:ext cx="1521055" cy="1042012"/>
                <a:chOff x="3749676" y="3611563"/>
                <a:chExt cx="1870075" cy="1281113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320" name="Freeform 6"/>
                <p:cNvSpPr>
                  <a:spLocks/>
                </p:cNvSpPr>
                <p:nvPr/>
              </p:nvSpPr>
              <p:spPr bwMode="auto">
                <a:xfrm>
                  <a:off x="3749676" y="3611563"/>
                  <a:ext cx="1870075" cy="1281113"/>
                </a:xfrm>
                <a:custGeom>
                  <a:avLst/>
                  <a:gdLst/>
                  <a:ahLst/>
                  <a:cxnLst>
                    <a:cxn ang="0">
                      <a:pos x="941" y="4"/>
                    </a:cxn>
                    <a:cxn ang="0">
                      <a:pos x="958" y="31"/>
                    </a:cxn>
                    <a:cxn ang="0">
                      <a:pos x="990" y="82"/>
                    </a:cxn>
                    <a:cxn ang="0">
                      <a:pos x="1027" y="153"/>
                    </a:cxn>
                    <a:cxn ang="0">
                      <a:pos x="1080" y="267"/>
                    </a:cxn>
                    <a:cxn ang="0">
                      <a:pos x="1133" y="436"/>
                    </a:cxn>
                    <a:cxn ang="0">
                      <a:pos x="1168" y="613"/>
                    </a:cxn>
                    <a:cxn ang="0">
                      <a:pos x="1174" y="703"/>
                    </a:cxn>
                    <a:cxn ang="0">
                      <a:pos x="1168" y="713"/>
                    </a:cxn>
                    <a:cxn ang="0">
                      <a:pos x="1125" y="742"/>
                    </a:cxn>
                    <a:cxn ang="0">
                      <a:pos x="1051" y="770"/>
                    </a:cxn>
                    <a:cxn ang="0">
                      <a:pos x="941" y="789"/>
                    </a:cxn>
                    <a:cxn ang="0">
                      <a:pos x="823" y="799"/>
                    </a:cxn>
                    <a:cxn ang="0">
                      <a:pos x="813" y="801"/>
                    </a:cxn>
                    <a:cxn ang="0">
                      <a:pos x="737" y="805"/>
                    </a:cxn>
                    <a:cxn ang="0">
                      <a:pos x="521" y="807"/>
                    </a:cxn>
                    <a:cxn ang="0">
                      <a:pos x="445" y="805"/>
                    </a:cxn>
                    <a:cxn ang="0">
                      <a:pos x="443" y="803"/>
                    </a:cxn>
                    <a:cxn ang="0">
                      <a:pos x="317" y="797"/>
                    </a:cxn>
                    <a:cxn ang="0">
                      <a:pos x="260" y="791"/>
                    </a:cxn>
                    <a:cxn ang="0">
                      <a:pos x="245" y="789"/>
                    </a:cxn>
                    <a:cxn ang="0">
                      <a:pos x="233" y="787"/>
                    </a:cxn>
                    <a:cxn ang="0">
                      <a:pos x="121" y="766"/>
                    </a:cxn>
                    <a:cxn ang="0">
                      <a:pos x="47" y="738"/>
                    </a:cxn>
                    <a:cxn ang="0">
                      <a:pos x="6" y="705"/>
                    </a:cxn>
                    <a:cxn ang="0">
                      <a:pos x="2" y="699"/>
                    </a:cxn>
                    <a:cxn ang="0">
                      <a:pos x="0" y="691"/>
                    </a:cxn>
                    <a:cxn ang="0">
                      <a:pos x="23" y="513"/>
                    </a:cxn>
                    <a:cxn ang="0">
                      <a:pos x="68" y="351"/>
                    </a:cxn>
                    <a:cxn ang="0">
                      <a:pos x="108" y="243"/>
                    </a:cxn>
                    <a:cxn ang="0">
                      <a:pos x="141" y="169"/>
                    </a:cxn>
                    <a:cxn ang="0">
                      <a:pos x="166" y="116"/>
                    </a:cxn>
                    <a:cxn ang="0">
                      <a:pos x="188" y="75"/>
                    </a:cxn>
                    <a:cxn ang="0">
                      <a:pos x="202" y="31"/>
                    </a:cxn>
                    <a:cxn ang="0">
                      <a:pos x="225" y="33"/>
                    </a:cxn>
                    <a:cxn ang="0">
                      <a:pos x="278" y="39"/>
                    </a:cxn>
                    <a:cxn ang="0">
                      <a:pos x="343" y="43"/>
                    </a:cxn>
                    <a:cxn ang="0">
                      <a:pos x="509" y="41"/>
                    </a:cxn>
                    <a:cxn ang="0">
                      <a:pos x="713" y="31"/>
                    </a:cxn>
                    <a:cxn ang="0">
                      <a:pos x="939" y="0"/>
                    </a:cxn>
                  </a:cxnLst>
                  <a:rect l="0" t="0" r="r" b="b"/>
                  <a:pathLst>
                    <a:path w="1178" h="807">
                      <a:moveTo>
                        <a:pt x="939" y="0"/>
                      </a:moveTo>
                      <a:lnTo>
                        <a:pt x="941" y="4"/>
                      </a:lnTo>
                      <a:lnTo>
                        <a:pt x="949" y="14"/>
                      </a:lnTo>
                      <a:lnTo>
                        <a:pt x="958" y="31"/>
                      </a:lnTo>
                      <a:lnTo>
                        <a:pt x="972" y="55"/>
                      </a:lnTo>
                      <a:lnTo>
                        <a:pt x="990" y="82"/>
                      </a:lnTo>
                      <a:lnTo>
                        <a:pt x="1007" y="116"/>
                      </a:lnTo>
                      <a:lnTo>
                        <a:pt x="1027" y="153"/>
                      </a:lnTo>
                      <a:lnTo>
                        <a:pt x="1047" y="192"/>
                      </a:lnTo>
                      <a:lnTo>
                        <a:pt x="1080" y="267"/>
                      </a:lnTo>
                      <a:lnTo>
                        <a:pt x="1109" y="350"/>
                      </a:lnTo>
                      <a:lnTo>
                        <a:pt x="1133" y="436"/>
                      </a:lnTo>
                      <a:lnTo>
                        <a:pt x="1153" y="524"/>
                      </a:lnTo>
                      <a:lnTo>
                        <a:pt x="1168" y="613"/>
                      </a:lnTo>
                      <a:lnTo>
                        <a:pt x="1178" y="695"/>
                      </a:lnTo>
                      <a:lnTo>
                        <a:pt x="1174" y="703"/>
                      </a:lnTo>
                      <a:lnTo>
                        <a:pt x="1172" y="709"/>
                      </a:lnTo>
                      <a:lnTo>
                        <a:pt x="1168" y="713"/>
                      </a:lnTo>
                      <a:lnTo>
                        <a:pt x="1151" y="729"/>
                      </a:lnTo>
                      <a:lnTo>
                        <a:pt x="1125" y="742"/>
                      </a:lnTo>
                      <a:lnTo>
                        <a:pt x="1092" y="756"/>
                      </a:lnTo>
                      <a:lnTo>
                        <a:pt x="1051" y="770"/>
                      </a:lnTo>
                      <a:lnTo>
                        <a:pt x="1000" y="780"/>
                      </a:lnTo>
                      <a:lnTo>
                        <a:pt x="941" y="789"/>
                      </a:lnTo>
                      <a:lnTo>
                        <a:pt x="870" y="797"/>
                      </a:lnTo>
                      <a:lnTo>
                        <a:pt x="823" y="799"/>
                      </a:lnTo>
                      <a:lnTo>
                        <a:pt x="821" y="799"/>
                      </a:lnTo>
                      <a:lnTo>
                        <a:pt x="813" y="801"/>
                      </a:lnTo>
                      <a:lnTo>
                        <a:pt x="802" y="801"/>
                      </a:lnTo>
                      <a:lnTo>
                        <a:pt x="737" y="805"/>
                      </a:lnTo>
                      <a:lnTo>
                        <a:pt x="666" y="807"/>
                      </a:lnTo>
                      <a:lnTo>
                        <a:pt x="521" y="807"/>
                      </a:lnTo>
                      <a:lnTo>
                        <a:pt x="521" y="805"/>
                      </a:lnTo>
                      <a:lnTo>
                        <a:pt x="445" y="805"/>
                      </a:lnTo>
                      <a:lnTo>
                        <a:pt x="445" y="803"/>
                      </a:lnTo>
                      <a:lnTo>
                        <a:pt x="443" y="803"/>
                      </a:lnTo>
                      <a:lnTo>
                        <a:pt x="378" y="801"/>
                      </a:lnTo>
                      <a:lnTo>
                        <a:pt x="317" y="797"/>
                      </a:lnTo>
                      <a:lnTo>
                        <a:pt x="264" y="791"/>
                      </a:lnTo>
                      <a:lnTo>
                        <a:pt x="260" y="791"/>
                      </a:lnTo>
                      <a:lnTo>
                        <a:pt x="259" y="789"/>
                      </a:lnTo>
                      <a:lnTo>
                        <a:pt x="245" y="789"/>
                      </a:lnTo>
                      <a:lnTo>
                        <a:pt x="241" y="787"/>
                      </a:lnTo>
                      <a:lnTo>
                        <a:pt x="233" y="787"/>
                      </a:lnTo>
                      <a:lnTo>
                        <a:pt x="172" y="778"/>
                      </a:lnTo>
                      <a:lnTo>
                        <a:pt x="121" y="766"/>
                      </a:lnTo>
                      <a:lnTo>
                        <a:pt x="80" y="752"/>
                      </a:lnTo>
                      <a:lnTo>
                        <a:pt x="47" y="738"/>
                      </a:lnTo>
                      <a:lnTo>
                        <a:pt x="23" y="723"/>
                      </a:lnTo>
                      <a:lnTo>
                        <a:pt x="6" y="705"/>
                      </a:lnTo>
                      <a:lnTo>
                        <a:pt x="4" y="701"/>
                      </a:lnTo>
                      <a:lnTo>
                        <a:pt x="2" y="699"/>
                      </a:lnTo>
                      <a:lnTo>
                        <a:pt x="2" y="695"/>
                      </a:lnTo>
                      <a:lnTo>
                        <a:pt x="0" y="691"/>
                      </a:lnTo>
                      <a:lnTo>
                        <a:pt x="8" y="603"/>
                      </a:lnTo>
                      <a:lnTo>
                        <a:pt x="23" y="513"/>
                      </a:lnTo>
                      <a:lnTo>
                        <a:pt x="47" y="420"/>
                      </a:lnTo>
                      <a:lnTo>
                        <a:pt x="68" y="351"/>
                      </a:lnTo>
                      <a:lnTo>
                        <a:pt x="88" y="293"/>
                      </a:lnTo>
                      <a:lnTo>
                        <a:pt x="108" y="243"/>
                      </a:lnTo>
                      <a:lnTo>
                        <a:pt x="125" y="202"/>
                      </a:lnTo>
                      <a:lnTo>
                        <a:pt x="141" y="169"/>
                      </a:lnTo>
                      <a:lnTo>
                        <a:pt x="155" y="141"/>
                      </a:lnTo>
                      <a:lnTo>
                        <a:pt x="166" y="116"/>
                      </a:lnTo>
                      <a:lnTo>
                        <a:pt x="178" y="94"/>
                      </a:lnTo>
                      <a:lnTo>
                        <a:pt x="188" y="75"/>
                      </a:lnTo>
                      <a:lnTo>
                        <a:pt x="196" y="53"/>
                      </a:lnTo>
                      <a:lnTo>
                        <a:pt x="202" y="31"/>
                      </a:lnTo>
                      <a:lnTo>
                        <a:pt x="208" y="31"/>
                      </a:lnTo>
                      <a:lnTo>
                        <a:pt x="225" y="33"/>
                      </a:lnTo>
                      <a:lnTo>
                        <a:pt x="249" y="35"/>
                      </a:lnTo>
                      <a:lnTo>
                        <a:pt x="278" y="39"/>
                      </a:lnTo>
                      <a:lnTo>
                        <a:pt x="311" y="41"/>
                      </a:lnTo>
                      <a:lnTo>
                        <a:pt x="343" y="43"/>
                      </a:lnTo>
                      <a:lnTo>
                        <a:pt x="453" y="43"/>
                      </a:lnTo>
                      <a:lnTo>
                        <a:pt x="509" y="41"/>
                      </a:lnTo>
                      <a:lnTo>
                        <a:pt x="572" y="39"/>
                      </a:lnTo>
                      <a:lnTo>
                        <a:pt x="713" y="31"/>
                      </a:lnTo>
                      <a:lnTo>
                        <a:pt x="786" y="23"/>
                      </a:lnTo>
                      <a:lnTo>
                        <a:pt x="939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27" name="Freeform 14"/>
                <p:cNvSpPr>
                  <a:spLocks noEditPoints="1"/>
                </p:cNvSpPr>
                <p:nvPr/>
              </p:nvSpPr>
              <p:spPr bwMode="auto">
                <a:xfrm>
                  <a:off x="4138613" y="4029075"/>
                  <a:ext cx="71438" cy="838200"/>
                </a:xfrm>
                <a:custGeom>
                  <a:avLst/>
                  <a:gdLst/>
                  <a:ahLst/>
                  <a:cxnLst>
                    <a:cxn ang="0">
                      <a:pos x="14" y="8"/>
                    </a:cxn>
                    <a:cxn ang="0">
                      <a:pos x="25" y="47"/>
                    </a:cxn>
                    <a:cxn ang="0">
                      <a:pos x="35" y="100"/>
                    </a:cxn>
                    <a:cxn ang="0">
                      <a:pos x="41" y="157"/>
                    </a:cxn>
                    <a:cxn ang="0">
                      <a:pos x="45" y="216"/>
                    </a:cxn>
                    <a:cxn ang="0">
                      <a:pos x="45" y="275"/>
                    </a:cxn>
                    <a:cxn ang="0">
                      <a:pos x="43" y="334"/>
                    </a:cxn>
                    <a:cxn ang="0">
                      <a:pos x="41" y="387"/>
                    </a:cxn>
                    <a:cxn ang="0">
                      <a:pos x="37" y="436"/>
                    </a:cxn>
                    <a:cxn ang="0">
                      <a:pos x="33" y="475"/>
                    </a:cxn>
                    <a:cxn ang="0">
                      <a:pos x="29" y="507"/>
                    </a:cxn>
                    <a:cxn ang="0">
                      <a:pos x="27" y="528"/>
                    </a:cxn>
                    <a:cxn ang="0">
                      <a:pos x="17" y="528"/>
                    </a:cxn>
                    <a:cxn ang="0">
                      <a:pos x="10" y="526"/>
                    </a:cxn>
                    <a:cxn ang="0">
                      <a:pos x="0" y="526"/>
                    </a:cxn>
                    <a:cxn ang="0">
                      <a:pos x="14" y="448"/>
                    </a:cxn>
                    <a:cxn ang="0">
                      <a:pos x="23" y="373"/>
                    </a:cxn>
                    <a:cxn ang="0">
                      <a:pos x="29" y="304"/>
                    </a:cxn>
                    <a:cxn ang="0">
                      <a:pos x="29" y="181"/>
                    </a:cxn>
                    <a:cxn ang="0">
                      <a:pos x="27" y="128"/>
                    </a:cxn>
                    <a:cxn ang="0">
                      <a:pos x="23" y="85"/>
                    </a:cxn>
                    <a:cxn ang="0">
                      <a:pos x="19" y="49"/>
                    </a:cxn>
                    <a:cxn ang="0">
                      <a:pos x="14" y="8"/>
                    </a:cxn>
                    <a:cxn ang="0">
                      <a:pos x="12" y="0"/>
                    </a:cxn>
                    <a:cxn ang="0">
                      <a:pos x="14" y="6"/>
                    </a:cxn>
                    <a:cxn ang="0">
                      <a:pos x="14" y="8"/>
                    </a:cxn>
                    <a:cxn ang="0">
                      <a:pos x="12" y="0"/>
                    </a:cxn>
                  </a:cxnLst>
                  <a:rect l="0" t="0" r="r" b="b"/>
                  <a:pathLst>
                    <a:path w="45" h="528">
                      <a:moveTo>
                        <a:pt x="14" y="8"/>
                      </a:moveTo>
                      <a:lnTo>
                        <a:pt x="25" y="47"/>
                      </a:lnTo>
                      <a:lnTo>
                        <a:pt x="35" y="100"/>
                      </a:lnTo>
                      <a:lnTo>
                        <a:pt x="41" y="157"/>
                      </a:lnTo>
                      <a:lnTo>
                        <a:pt x="45" y="216"/>
                      </a:lnTo>
                      <a:lnTo>
                        <a:pt x="45" y="275"/>
                      </a:lnTo>
                      <a:lnTo>
                        <a:pt x="43" y="334"/>
                      </a:lnTo>
                      <a:lnTo>
                        <a:pt x="41" y="387"/>
                      </a:lnTo>
                      <a:lnTo>
                        <a:pt x="37" y="436"/>
                      </a:lnTo>
                      <a:lnTo>
                        <a:pt x="33" y="475"/>
                      </a:lnTo>
                      <a:lnTo>
                        <a:pt x="29" y="507"/>
                      </a:lnTo>
                      <a:lnTo>
                        <a:pt x="27" y="528"/>
                      </a:lnTo>
                      <a:lnTo>
                        <a:pt x="17" y="528"/>
                      </a:lnTo>
                      <a:lnTo>
                        <a:pt x="10" y="526"/>
                      </a:lnTo>
                      <a:lnTo>
                        <a:pt x="0" y="526"/>
                      </a:lnTo>
                      <a:lnTo>
                        <a:pt x="14" y="448"/>
                      </a:lnTo>
                      <a:lnTo>
                        <a:pt x="23" y="373"/>
                      </a:lnTo>
                      <a:lnTo>
                        <a:pt x="29" y="304"/>
                      </a:lnTo>
                      <a:lnTo>
                        <a:pt x="29" y="181"/>
                      </a:lnTo>
                      <a:lnTo>
                        <a:pt x="27" y="128"/>
                      </a:lnTo>
                      <a:lnTo>
                        <a:pt x="23" y="85"/>
                      </a:lnTo>
                      <a:lnTo>
                        <a:pt x="19" y="49"/>
                      </a:lnTo>
                      <a:lnTo>
                        <a:pt x="14" y="8"/>
                      </a:lnTo>
                      <a:close/>
                      <a:moveTo>
                        <a:pt x="12" y="0"/>
                      </a:moveTo>
                      <a:lnTo>
                        <a:pt x="14" y="6"/>
                      </a:lnTo>
                      <a:lnTo>
                        <a:pt x="14" y="8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28" name="Freeform 15"/>
                <p:cNvSpPr>
                  <a:spLocks/>
                </p:cNvSpPr>
                <p:nvPr/>
              </p:nvSpPr>
              <p:spPr bwMode="auto">
                <a:xfrm>
                  <a:off x="5280026" y="4022725"/>
                  <a:ext cx="109538" cy="823913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20" y="4"/>
                    </a:cxn>
                    <a:cxn ang="0">
                      <a:pos x="18" y="14"/>
                    </a:cxn>
                    <a:cxn ang="0">
                      <a:pos x="14" y="30"/>
                    </a:cxn>
                    <a:cxn ang="0">
                      <a:pos x="12" y="53"/>
                    </a:cxn>
                    <a:cxn ang="0">
                      <a:pos x="10" y="85"/>
                    </a:cxn>
                    <a:cxn ang="0">
                      <a:pos x="10" y="122"/>
                    </a:cxn>
                    <a:cxn ang="0">
                      <a:pos x="12" y="169"/>
                    </a:cxn>
                    <a:cxn ang="0">
                      <a:pos x="16" y="222"/>
                    </a:cxn>
                    <a:cxn ang="0">
                      <a:pos x="24" y="283"/>
                    </a:cxn>
                    <a:cxn ang="0">
                      <a:pos x="34" y="352"/>
                    </a:cxn>
                    <a:cxn ang="0">
                      <a:pos x="49" y="428"/>
                    </a:cxn>
                    <a:cxn ang="0">
                      <a:pos x="69" y="515"/>
                    </a:cxn>
                    <a:cxn ang="0">
                      <a:pos x="45" y="519"/>
                    </a:cxn>
                    <a:cxn ang="0">
                      <a:pos x="36" y="473"/>
                    </a:cxn>
                    <a:cxn ang="0">
                      <a:pos x="26" y="420"/>
                    </a:cxn>
                    <a:cxn ang="0">
                      <a:pos x="18" y="362"/>
                    </a:cxn>
                    <a:cxn ang="0">
                      <a:pos x="10" y="299"/>
                    </a:cxn>
                    <a:cxn ang="0">
                      <a:pos x="4" y="234"/>
                    </a:cxn>
                    <a:cxn ang="0">
                      <a:pos x="0" y="169"/>
                    </a:cxn>
                    <a:cxn ang="0">
                      <a:pos x="2" y="108"/>
                    </a:cxn>
                    <a:cxn ang="0">
                      <a:pos x="8" y="51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69" h="519">
                      <a:moveTo>
                        <a:pt x="20" y="0"/>
                      </a:moveTo>
                      <a:lnTo>
                        <a:pt x="20" y="4"/>
                      </a:lnTo>
                      <a:lnTo>
                        <a:pt x="18" y="14"/>
                      </a:lnTo>
                      <a:lnTo>
                        <a:pt x="14" y="30"/>
                      </a:lnTo>
                      <a:lnTo>
                        <a:pt x="12" y="53"/>
                      </a:lnTo>
                      <a:lnTo>
                        <a:pt x="10" y="85"/>
                      </a:lnTo>
                      <a:lnTo>
                        <a:pt x="10" y="122"/>
                      </a:lnTo>
                      <a:lnTo>
                        <a:pt x="12" y="169"/>
                      </a:lnTo>
                      <a:lnTo>
                        <a:pt x="16" y="222"/>
                      </a:lnTo>
                      <a:lnTo>
                        <a:pt x="24" y="283"/>
                      </a:lnTo>
                      <a:lnTo>
                        <a:pt x="34" y="352"/>
                      </a:lnTo>
                      <a:lnTo>
                        <a:pt x="49" y="428"/>
                      </a:lnTo>
                      <a:lnTo>
                        <a:pt x="69" y="515"/>
                      </a:lnTo>
                      <a:lnTo>
                        <a:pt x="45" y="519"/>
                      </a:lnTo>
                      <a:lnTo>
                        <a:pt x="36" y="473"/>
                      </a:lnTo>
                      <a:lnTo>
                        <a:pt x="26" y="420"/>
                      </a:lnTo>
                      <a:lnTo>
                        <a:pt x="18" y="362"/>
                      </a:lnTo>
                      <a:lnTo>
                        <a:pt x="10" y="299"/>
                      </a:lnTo>
                      <a:lnTo>
                        <a:pt x="4" y="234"/>
                      </a:lnTo>
                      <a:lnTo>
                        <a:pt x="0" y="169"/>
                      </a:lnTo>
                      <a:lnTo>
                        <a:pt x="2" y="108"/>
                      </a:lnTo>
                      <a:lnTo>
                        <a:pt x="8" y="51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329" name="Oval 328"/>
              <p:cNvSpPr/>
              <p:nvPr/>
            </p:nvSpPr>
            <p:spPr>
              <a:xfrm rot="18815398">
                <a:off x="155053" y="2361507"/>
                <a:ext cx="1058113" cy="1184200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92" name="TextBox 391"/>
            <p:cNvSpPr txBox="1"/>
            <p:nvPr/>
          </p:nvSpPr>
          <p:spPr>
            <a:xfrm>
              <a:off x="1755321" y="4262511"/>
              <a:ext cx="222342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Marketing Strategies Mgr.</a:t>
              </a:r>
            </a:p>
          </p:txBody>
        </p:sp>
      </p:grpSp>
      <p:grpSp>
        <p:nvGrpSpPr>
          <p:cNvPr id="294" name="Group 293"/>
          <p:cNvGrpSpPr/>
          <p:nvPr/>
        </p:nvGrpSpPr>
        <p:grpSpPr>
          <a:xfrm>
            <a:off x="2006170" y="5325196"/>
            <a:ext cx="735442" cy="1075312"/>
            <a:chOff x="1648461" y="5176065"/>
            <a:chExt cx="735442" cy="1075312"/>
          </a:xfrm>
        </p:grpSpPr>
        <p:sp>
          <p:nvSpPr>
            <p:cNvPr id="306" name="Oval 305"/>
            <p:cNvSpPr/>
            <p:nvPr/>
          </p:nvSpPr>
          <p:spPr>
            <a:xfrm>
              <a:off x="1648461" y="5176065"/>
              <a:ext cx="735442" cy="73544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2" name="TextBox 381"/>
            <p:cNvSpPr txBox="1"/>
            <p:nvPr/>
          </p:nvSpPr>
          <p:spPr>
            <a:xfrm>
              <a:off x="1736960" y="5943600"/>
              <a:ext cx="55008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Staff</a:t>
              </a:r>
            </a:p>
          </p:txBody>
        </p:sp>
        <p:grpSp>
          <p:nvGrpSpPr>
            <p:cNvPr id="396" name="Group 395"/>
            <p:cNvGrpSpPr/>
            <p:nvPr/>
          </p:nvGrpSpPr>
          <p:grpSpPr>
            <a:xfrm>
              <a:off x="1859623" y="5323240"/>
              <a:ext cx="302566" cy="431939"/>
              <a:chOff x="0" y="2424550"/>
              <a:chExt cx="1521055" cy="2171436"/>
            </a:xfrm>
          </p:grpSpPr>
          <p:grpSp>
            <p:nvGrpSpPr>
              <p:cNvPr id="397" name="Group 146"/>
              <p:cNvGrpSpPr/>
              <p:nvPr/>
            </p:nvGrpSpPr>
            <p:grpSpPr>
              <a:xfrm>
                <a:off x="0" y="3553974"/>
                <a:ext cx="1521055" cy="1042012"/>
                <a:chOff x="3749676" y="3611563"/>
                <a:chExt cx="1870075" cy="1281113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399" name="Freeform 6"/>
                <p:cNvSpPr>
                  <a:spLocks/>
                </p:cNvSpPr>
                <p:nvPr/>
              </p:nvSpPr>
              <p:spPr bwMode="auto">
                <a:xfrm>
                  <a:off x="3749676" y="3611563"/>
                  <a:ext cx="1870075" cy="1281113"/>
                </a:xfrm>
                <a:custGeom>
                  <a:avLst/>
                  <a:gdLst/>
                  <a:ahLst/>
                  <a:cxnLst>
                    <a:cxn ang="0">
                      <a:pos x="941" y="4"/>
                    </a:cxn>
                    <a:cxn ang="0">
                      <a:pos x="958" y="31"/>
                    </a:cxn>
                    <a:cxn ang="0">
                      <a:pos x="990" y="82"/>
                    </a:cxn>
                    <a:cxn ang="0">
                      <a:pos x="1027" y="153"/>
                    </a:cxn>
                    <a:cxn ang="0">
                      <a:pos x="1080" y="267"/>
                    </a:cxn>
                    <a:cxn ang="0">
                      <a:pos x="1133" y="436"/>
                    </a:cxn>
                    <a:cxn ang="0">
                      <a:pos x="1168" y="613"/>
                    </a:cxn>
                    <a:cxn ang="0">
                      <a:pos x="1174" y="703"/>
                    </a:cxn>
                    <a:cxn ang="0">
                      <a:pos x="1168" y="713"/>
                    </a:cxn>
                    <a:cxn ang="0">
                      <a:pos x="1125" y="742"/>
                    </a:cxn>
                    <a:cxn ang="0">
                      <a:pos x="1051" y="770"/>
                    </a:cxn>
                    <a:cxn ang="0">
                      <a:pos x="941" y="789"/>
                    </a:cxn>
                    <a:cxn ang="0">
                      <a:pos x="823" y="799"/>
                    </a:cxn>
                    <a:cxn ang="0">
                      <a:pos x="813" y="801"/>
                    </a:cxn>
                    <a:cxn ang="0">
                      <a:pos x="737" y="805"/>
                    </a:cxn>
                    <a:cxn ang="0">
                      <a:pos x="521" y="807"/>
                    </a:cxn>
                    <a:cxn ang="0">
                      <a:pos x="445" y="805"/>
                    </a:cxn>
                    <a:cxn ang="0">
                      <a:pos x="443" y="803"/>
                    </a:cxn>
                    <a:cxn ang="0">
                      <a:pos x="317" y="797"/>
                    </a:cxn>
                    <a:cxn ang="0">
                      <a:pos x="260" y="791"/>
                    </a:cxn>
                    <a:cxn ang="0">
                      <a:pos x="245" y="789"/>
                    </a:cxn>
                    <a:cxn ang="0">
                      <a:pos x="233" y="787"/>
                    </a:cxn>
                    <a:cxn ang="0">
                      <a:pos x="121" y="766"/>
                    </a:cxn>
                    <a:cxn ang="0">
                      <a:pos x="47" y="738"/>
                    </a:cxn>
                    <a:cxn ang="0">
                      <a:pos x="6" y="705"/>
                    </a:cxn>
                    <a:cxn ang="0">
                      <a:pos x="2" y="699"/>
                    </a:cxn>
                    <a:cxn ang="0">
                      <a:pos x="0" y="691"/>
                    </a:cxn>
                    <a:cxn ang="0">
                      <a:pos x="23" y="513"/>
                    </a:cxn>
                    <a:cxn ang="0">
                      <a:pos x="68" y="351"/>
                    </a:cxn>
                    <a:cxn ang="0">
                      <a:pos x="108" y="243"/>
                    </a:cxn>
                    <a:cxn ang="0">
                      <a:pos x="141" y="169"/>
                    </a:cxn>
                    <a:cxn ang="0">
                      <a:pos x="166" y="116"/>
                    </a:cxn>
                    <a:cxn ang="0">
                      <a:pos x="188" y="75"/>
                    </a:cxn>
                    <a:cxn ang="0">
                      <a:pos x="202" y="31"/>
                    </a:cxn>
                    <a:cxn ang="0">
                      <a:pos x="225" y="33"/>
                    </a:cxn>
                    <a:cxn ang="0">
                      <a:pos x="278" y="39"/>
                    </a:cxn>
                    <a:cxn ang="0">
                      <a:pos x="343" y="43"/>
                    </a:cxn>
                    <a:cxn ang="0">
                      <a:pos x="509" y="41"/>
                    </a:cxn>
                    <a:cxn ang="0">
                      <a:pos x="713" y="31"/>
                    </a:cxn>
                    <a:cxn ang="0">
                      <a:pos x="939" y="0"/>
                    </a:cxn>
                  </a:cxnLst>
                  <a:rect l="0" t="0" r="r" b="b"/>
                  <a:pathLst>
                    <a:path w="1178" h="807">
                      <a:moveTo>
                        <a:pt x="939" y="0"/>
                      </a:moveTo>
                      <a:lnTo>
                        <a:pt x="941" y="4"/>
                      </a:lnTo>
                      <a:lnTo>
                        <a:pt x="949" y="14"/>
                      </a:lnTo>
                      <a:lnTo>
                        <a:pt x="958" y="31"/>
                      </a:lnTo>
                      <a:lnTo>
                        <a:pt x="972" y="55"/>
                      </a:lnTo>
                      <a:lnTo>
                        <a:pt x="990" y="82"/>
                      </a:lnTo>
                      <a:lnTo>
                        <a:pt x="1007" y="116"/>
                      </a:lnTo>
                      <a:lnTo>
                        <a:pt x="1027" y="153"/>
                      </a:lnTo>
                      <a:lnTo>
                        <a:pt x="1047" y="192"/>
                      </a:lnTo>
                      <a:lnTo>
                        <a:pt x="1080" y="267"/>
                      </a:lnTo>
                      <a:lnTo>
                        <a:pt x="1109" y="350"/>
                      </a:lnTo>
                      <a:lnTo>
                        <a:pt x="1133" y="436"/>
                      </a:lnTo>
                      <a:lnTo>
                        <a:pt x="1153" y="524"/>
                      </a:lnTo>
                      <a:lnTo>
                        <a:pt x="1168" y="613"/>
                      </a:lnTo>
                      <a:lnTo>
                        <a:pt x="1178" y="695"/>
                      </a:lnTo>
                      <a:lnTo>
                        <a:pt x="1174" y="703"/>
                      </a:lnTo>
                      <a:lnTo>
                        <a:pt x="1172" y="709"/>
                      </a:lnTo>
                      <a:lnTo>
                        <a:pt x="1168" y="713"/>
                      </a:lnTo>
                      <a:lnTo>
                        <a:pt x="1151" y="729"/>
                      </a:lnTo>
                      <a:lnTo>
                        <a:pt x="1125" y="742"/>
                      </a:lnTo>
                      <a:lnTo>
                        <a:pt x="1092" y="756"/>
                      </a:lnTo>
                      <a:lnTo>
                        <a:pt x="1051" y="770"/>
                      </a:lnTo>
                      <a:lnTo>
                        <a:pt x="1000" y="780"/>
                      </a:lnTo>
                      <a:lnTo>
                        <a:pt x="941" y="789"/>
                      </a:lnTo>
                      <a:lnTo>
                        <a:pt x="870" y="797"/>
                      </a:lnTo>
                      <a:lnTo>
                        <a:pt x="823" y="799"/>
                      </a:lnTo>
                      <a:lnTo>
                        <a:pt x="821" y="799"/>
                      </a:lnTo>
                      <a:lnTo>
                        <a:pt x="813" y="801"/>
                      </a:lnTo>
                      <a:lnTo>
                        <a:pt x="802" y="801"/>
                      </a:lnTo>
                      <a:lnTo>
                        <a:pt x="737" y="805"/>
                      </a:lnTo>
                      <a:lnTo>
                        <a:pt x="666" y="807"/>
                      </a:lnTo>
                      <a:lnTo>
                        <a:pt x="521" y="807"/>
                      </a:lnTo>
                      <a:lnTo>
                        <a:pt x="521" y="805"/>
                      </a:lnTo>
                      <a:lnTo>
                        <a:pt x="445" y="805"/>
                      </a:lnTo>
                      <a:lnTo>
                        <a:pt x="445" y="803"/>
                      </a:lnTo>
                      <a:lnTo>
                        <a:pt x="443" y="803"/>
                      </a:lnTo>
                      <a:lnTo>
                        <a:pt x="378" y="801"/>
                      </a:lnTo>
                      <a:lnTo>
                        <a:pt x="317" y="797"/>
                      </a:lnTo>
                      <a:lnTo>
                        <a:pt x="264" y="791"/>
                      </a:lnTo>
                      <a:lnTo>
                        <a:pt x="260" y="791"/>
                      </a:lnTo>
                      <a:lnTo>
                        <a:pt x="259" y="789"/>
                      </a:lnTo>
                      <a:lnTo>
                        <a:pt x="245" y="789"/>
                      </a:lnTo>
                      <a:lnTo>
                        <a:pt x="241" y="787"/>
                      </a:lnTo>
                      <a:lnTo>
                        <a:pt x="233" y="787"/>
                      </a:lnTo>
                      <a:lnTo>
                        <a:pt x="172" y="778"/>
                      </a:lnTo>
                      <a:lnTo>
                        <a:pt x="121" y="766"/>
                      </a:lnTo>
                      <a:lnTo>
                        <a:pt x="80" y="752"/>
                      </a:lnTo>
                      <a:lnTo>
                        <a:pt x="47" y="738"/>
                      </a:lnTo>
                      <a:lnTo>
                        <a:pt x="23" y="723"/>
                      </a:lnTo>
                      <a:lnTo>
                        <a:pt x="6" y="705"/>
                      </a:lnTo>
                      <a:lnTo>
                        <a:pt x="4" y="701"/>
                      </a:lnTo>
                      <a:lnTo>
                        <a:pt x="2" y="699"/>
                      </a:lnTo>
                      <a:lnTo>
                        <a:pt x="2" y="695"/>
                      </a:lnTo>
                      <a:lnTo>
                        <a:pt x="0" y="691"/>
                      </a:lnTo>
                      <a:lnTo>
                        <a:pt x="8" y="603"/>
                      </a:lnTo>
                      <a:lnTo>
                        <a:pt x="23" y="513"/>
                      </a:lnTo>
                      <a:lnTo>
                        <a:pt x="47" y="420"/>
                      </a:lnTo>
                      <a:lnTo>
                        <a:pt x="68" y="351"/>
                      </a:lnTo>
                      <a:lnTo>
                        <a:pt x="88" y="293"/>
                      </a:lnTo>
                      <a:lnTo>
                        <a:pt x="108" y="243"/>
                      </a:lnTo>
                      <a:lnTo>
                        <a:pt x="125" y="202"/>
                      </a:lnTo>
                      <a:lnTo>
                        <a:pt x="141" y="169"/>
                      </a:lnTo>
                      <a:lnTo>
                        <a:pt x="155" y="141"/>
                      </a:lnTo>
                      <a:lnTo>
                        <a:pt x="166" y="116"/>
                      </a:lnTo>
                      <a:lnTo>
                        <a:pt x="178" y="94"/>
                      </a:lnTo>
                      <a:lnTo>
                        <a:pt x="188" y="75"/>
                      </a:lnTo>
                      <a:lnTo>
                        <a:pt x="196" y="53"/>
                      </a:lnTo>
                      <a:lnTo>
                        <a:pt x="202" y="31"/>
                      </a:lnTo>
                      <a:lnTo>
                        <a:pt x="208" y="31"/>
                      </a:lnTo>
                      <a:lnTo>
                        <a:pt x="225" y="33"/>
                      </a:lnTo>
                      <a:lnTo>
                        <a:pt x="249" y="35"/>
                      </a:lnTo>
                      <a:lnTo>
                        <a:pt x="278" y="39"/>
                      </a:lnTo>
                      <a:lnTo>
                        <a:pt x="311" y="41"/>
                      </a:lnTo>
                      <a:lnTo>
                        <a:pt x="343" y="43"/>
                      </a:lnTo>
                      <a:lnTo>
                        <a:pt x="453" y="43"/>
                      </a:lnTo>
                      <a:lnTo>
                        <a:pt x="509" y="41"/>
                      </a:lnTo>
                      <a:lnTo>
                        <a:pt x="572" y="39"/>
                      </a:lnTo>
                      <a:lnTo>
                        <a:pt x="713" y="31"/>
                      </a:lnTo>
                      <a:lnTo>
                        <a:pt x="786" y="23"/>
                      </a:lnTo>
                      <a:lnTo>
                        <a:pt x="939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00" name="Freeform 14"/>
                <p:cNvSpPr>
                  <a:spLocks noEditPoints="1"/>
                </p:cNvSpPr>
                <p:nvPr/>
              </p:nvSpPr>
              <p:spPr bwMode="auto">
                <a:xfrm>
                  <a:off x="4138613" y="4029075"/>
                  <a:ext cx="71438" cy="838200"/>
                </a:xfrm>
                <a:custGeom>
                  <a:avLst/>
                  <a:gdLst/>
                  <a:ahLst/>
                  <a:cxnLst>
                    <a:cxn ang="0">
                      <a:pos x="14" y="8"/>
                    </a:cxn>
                    <a:cxn ang="0">
                      <a:pos x="25" y="47"/>
                    </a:cxn>
                    <a:cxn ang="0">
                      <a:pos x="35" y="100"/>
                    </a:cxn>
                    <a:cxn ang="0">
                      <a:pos x="41" y="157"/>
                    </a:cxn>
                    <a:cxn ang="0">
                      <a:pos x="45" y="216"/>
                    </a:cxn>
                    <a:cxn ang="0">
                      <a:pos x="45" y="275"/>
                    </a:cxn>
                    <a:cxn ang="0">
                      <a:pos x="43" y="334"/>
                    </a:cxn>
                    <a:cxn ang="0">
                      <a:pos x="41" y="387"/>
                    </a:cxn>
                    <a:cxn ang="0">
                      <a:pos x="37" y="436"/>
                    </a:cxn>
                    <a:cxn ang="0">
                      <a:pos x="33" y="475"/>
                    </a:cxn>
                    <a:cxn ang="0">
                      <a:pos x="29" y="507"/>
                    </a:cxn>
                    <a:cxn ang="0">
                      <a:pos x="27" y="528"/>
                    </a:cxn>
                    <a:cxn ang="0">
                      <a:pos x="17" y="528"/>
                    </a:cxn>
                    <a:cxn ang="0">
                      <a:pos x="10" y="526"/>
                    </a:cxn>
                    <a:cxn ang="0">
                      <a:pos x="0" y="526"/>
                    </a:cxn>
                    <a:cxn ang="0">
                      <a:pos x="14" y="448"/>
                    </a:cxn>
                    <a:cxn ang="0">
                      <a:pos x="23" y="373"/>
                    </a:cxn>
                    <a:cxn ang="0">
                      <a:pos x="29" y="304"/>
                    </a:cxn>
                    <a:cxn ang="0">
                      <a:pos x="29" y="181"/>
                    </a:cxn>
                    <a:cxn ang="0">
                      <a:pos x="27" y="128"/>
                    </a:cxn>
                    <a:cxn ang="0">
                      <a:pos x="23" y="85"/>
                    </a:cxn>
                    <a:cxn ang="0">
                      <a:pos x="19" y="49"/>
                    </a:cxn>
                    <a:cxn ang="0">
                      <a:pos x="14" y="8"/>
                    </a:cxn>
                    <a:cxn ang="0">
                      <a:pos x="12" y="0"/>
                    </a:cxn>
                    <a:cxn ang="0">
                      <a:pos x="14" y="6"/>
                    </a:cxn>
                    <a:cxn ang="0">
                      <a:pos x="14" y="8"/>
                    </a:cxn>
                    <a:cxn ang="0">
                      <a:pos x="12" y="0"/>
                    </a:cxn>
                  </a:cxnLst>
                  <a:rect l="0" t="0" r="r" b="b"/>
                  <a:pathLst>
                    <a:path w="45" h="528">
                      <a:moveTo>
                        <a:pt x="14" y="8"/>
                      </a:moveTo>
                      <a:lnTo>
                        <a:pt x="25" y="47"/>
                      </a:lnTo>
                      <a:lnTo>
                        <a:pt x="35" y="100"/>
                      </a:lnTo>
                      <a:lnTo>
                        <a:pt x="41" y="157"/>
                      </a:lnTo>
                      <a:lnTo>
                        <a:pt x="45" y="216"/>
                      </a:lnTo>
                      <a:lnTo>
                        <a:pt x="45" y="275"/>
                      </a:lnTo>
                      <a:lnTo>
                        <a:pt x="43" y="334"/>
                      </a:lnTo>
                      <a:lnTo>
                        <a:pt x="41" y="387"/>
                      </a:lnTo>
                      <a:lnTo>
                        <a:pt x="37" y="436"/>
                      </a:lnTo>
                      <a:lnTo>
                        <a:pt x="33" y="475"/>
                      </a:lnTo>
                      <a:lnTo>
                        <a:pt x="29" y="507"/>
                      </a:lnTo>
                      <a:lnTo>
                        <a:pt x="27" y="528"/>
                      </a:lnTo>
                      <a:lnTo>
                        <a:pt x="17" y="528"/>
                      </a:lnTo>
                      <a:lnTo>
                        <a:pt x="10" y="526"/>
                      </a:lnTo>
                      <a:lnTo>
                        <a:pt x="0" y="526"/>
                      </a:lnTo>
                      <a:lnTo>
                        <a:pt x="14" y="448"/>
                      </a:lnTo>
                      <a:lnTo>
                        <a:pt x="23" y="373"/>
                      </a:lnTo>
                      <a:lnTo>
                        <a:pt x="29" y="304"/>
                      </a:lnTo>
                      <a:lnTo>
                        <a:pt x="29" y="181"/>
                      </a:lnTo>
                      <a:lnTo>
                        <a:pt x="27" y="128"/>
                      </a:lnTo>
                      <a:lnTo>
                        <a:pt x="23" y="85"/>
                      </a:lnTo>
                      <a:lnTo>
                        <a:pt x="19" y="49"/>
                      </a:lnTo>
                      <a:lnTo>
                        <a:pt x="14" y="8"/>
                      </a:lnTo>
                      <a:close/>
                      <a:moveTo>
                        <a:pt x="12" y="0"/>
                      </a:moveTo>
                      <a:lnTo>
                        <a:pt x="14" y="6"/>
                      </a:lnTo>
                      <a:lnTo>
                        <a:pt x="14" y="8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01" name="Freeform 15"/>
                <p:cNvSpPr>
                  <a:spLocks/>
                </p:cNvSpPr>
                <p:nvPr/>
              </p:nvSpPr>
              <p:spPr bwMode="auto">
                <a:xfrm>
                  <a:off x="5280026" y="4022725"/>
                  <a:ext cx="109538" cy="823913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20" y="4"/>
                    </a:cxn>
                    <a:cxn ang="0">
                      <a:pos x="18" y="14"/>
                    </a:cxn>
                    <a:cxn ang="0">
                      <a:pos x="14" y="30"/>
                    </a:cxn>
                    <a:cxn ang="0">
                      <a:pos x="12" y="53"/>
                    </a:cxn>
                    <a:cxn ang="0">
                      <a:pos x="10" y="85"/>
                    </a:cxn>
                    <a:cxn ang="0">
                      <a:pos x="10" y="122"/>
                    </a:cxn>
                    <a:cxn ang="0">
                      <a:pos x="12" y="169"/>
                    </a:cxn>
                    <a:cxn ang="0">
                      <a:pos x="16" y="222"/>
                    </a:cxn>
                    <a:cxn ang="0">
                      <a:pos x="24" y="283"/>
                    </a:cxn>
                    <a:cxn ang="0">
                      <a:pos x="34" y="352"/>
                    </a:cxn>
                    <a:cxn ang="0">
                      <a:pos x="49" y="428"/>
                    </a:cxn>
                    <a:cxn ang="0">
                      <a:pos x="69" y="515"/>
                    </a:cxn>
                    <a:cxn ang="0">
                      <a:pos x="45" y="519"/>
                    </a:cxn>
                    <a:cxn ang="0">
                      <a:pos x="36" y="473"/>
                    </a:cxn>
                    <a:cxn ang="0">
                      <a:pos x="26" y="420"/>
                    </a:cxn>
                    <a:cxn ang="0">
                      <a:pos x="18" y="362"/>
                    </a:cxn>
                    <a:cxn ang="0">
                      <a:pos x="10" y="299"/>
                    </a:cxn>
                    <a:cxn ang="0">
                      <a:pos x="4" y="234"/>
                    </a:cxn>
                    <a:cxn ang="0">
                      <a:pos x="0" y="169"/>
                    </a:cxn>
                    <a:cxn ang="0">
                      <a:pos x="2" y="108"/>
                    </a:cxn>
                    <a:cxn ang="0">
                      <a:pos x="8" y="51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69" h="519">
                      <a:moveTo>
                        <a:pt x="20" y="0"/>
                      </a:moveTo>
                      <a:lnTo>
                        <a:pt x="20" y="4"/>
                      </a:lnTo>
                      <a:lnTo>
                        <a:pt x="18" y="14"/>
                      </a:lnTo>
                      <a:lnTo>
                        <a:pt x="14" y="30"/>
                      </a:lnTo>
                      <a:lnTo>
                        <a:pt x="12" y="53"/>
                      </a:lnTo>
                      <a:lnTo>
                        <a:pt x="10" y="85"/>
                      </a:lnTo>
                      <a:lnTo>
                        <a:pt x="10" y="122"/>
                      </a:lnTo>
                      <a:lnTo>
                        <a:pt x="12" y="169"/>
                      </a:lnTo>
                      <a:lnTo>
                        <a:pt x="16" y="222"/>
                      </a:lnTo>
                      <a:lnTo>
                        <a:pt x="24" y="283"/>
                      </a:lnTo>
                      <a:lnTo>
                        <a:pt x="34" y="352"/>
                      </a:lnTo>
                      <a:lnTo>
                        <a:pt x="49" y="428"/>
                      </a:lnTo>
                      <a:lnTo>
                        <a:pt x="69" y="515"/>
                      </a:lnTo>
                      <a:lnTo>
                        <a:pt x="45" y="519"/>
                      </a:lnTo>
                      <a:lnTo>
                        <a:pt x="36" y="473"/>
                      </a:lnTo>
                      <a:lnTo>
                        <a:pt x="26" y="420"/>
                      </a:lnTo>
                      <a:lnTo>
                        <a:pt x="18" y="362"/>
                      </a:lnTo>
                      <a:lnTo>
                        <a:pt x="10" y="299"/>
                      </a:lnTo>
                      <a:lnTo>
                        <a:pt x="4" y="234"/>
                      </a:lnTo>
                      <a:lnTo>
                        <a:pt x="0" y="169"/>
                      </a:lnTo>
                      <a:lnTo>
                        <a:pt x="2" y="108"/>
                      </a:lnTo>
                      <a:lnTo>
                        <a:pt x="8" y="51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398" name="Oval 397"/>
              <p:cNvSpPr/>
              <p:nvPr/>
            </p:nvSpPr>
            <p:spPr>
              <a:xfrm rot="18815398">
                <a:off x="155053" y="2361507"/>
                <a:ext cx="1058113" cy="1184200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96" name="Group 295"/>
          <p:cNvGrpSpPr/>
          <p:nvPr/>
        </p:nvGrpSpPr>
        <p:grpSpPr>
          <a:xfrm>
            <a:off x="2970212" y="5325196"/>
            <a:ext cx="735442" cy="1075312"/>
            <a:chOff x="3332873" y="5176065"/>
            <a:chExt cx="735442" cy="1075312"/>
          </a:xfrm>
        </p:grpSpPr>
        <p:sp>
          <p:nvSpPr>
            <p:cNvPr id="307" name="Oval 306"/>
            <p:cNvSpPr/>
            <p:nvPr/>
          </p:nvSpPr>
          <p:spPr>
            <a:xfrm>
              <a:off x="3332873" y="5176065"/>
              <a:ext cx="735442" cy="73544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3" name="TextBox 392"/>
            <p:cNvSpPr txBox="1"/>
            <p:nvPr/>
          </p:nvSpPr>
          <p:spPr>
            <a:xfrm>
              <a:off x="3421984" y="5943600"/>
              <a:ext cx="55008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Staff</a:t>
              </a:r>
            </a:p>
          </p:txBody>
        </p:sp>
        <p:grpSp>
          <p:nvGrpSpPr>
            <p:cNvPr id="402" name="Group 401"/>
            <p:cNvGrpSpPr/>
            <p:nvPr/>
          </p:nvGrpSpPr>
          <p:grpSpPr>
            <a:xfrm>
              <a:off x="3549597" y="5323240"/>
              <a:ext cx="302566" cy="431939"/>
              <a:chOff x="0" y="2424550"/>
              <a:chExt cx="1521055" cy="2171436"/>
            </a:xfrm>
          </p:grpSpPr>
          <p:grpSp>
            <p:nvGrpSpPr>
              <p:cNvPr id="403" name="Group 146"/>
              <p:cNvGrpSpPr/>
              <p:nvPr/>
            </p:nvGrpSpPr>
            <p:grpSpPr>
              <a:xfrm>
                <a:off x="0" y="3553974"/>
                <a:ext cx="1521055" cy="1042012"/>
                <a:chOff x="3749676" y="3611563"/>
                <a:chExt cx="1870075" cy="1281113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405" name="Freeform 6"/>
                <p:cNvSpPr>
                  <a:spLocks/>
                </p:cNvSpPr>
                <p:nvPr/>
              </p:nvSpPr>
              <p:spPr bwMode="auto">
                <a:xfrm>
                  <a:off x="3749676" y="3611563"/>
                  <a:ext cx="1870075" cy="1281113"/>
                </a:xfrm>
                <a:custGeom>
                  <a:avLst/>
                  <a:gdLst/>
                  <a:ahLst/>
                  <a:cxnLst>
                    <a:cxn ang="0">
                      <a:pos x="941" y="4"/>
                    </a:cxn>
                    <a:cxn ang="0">
                      <a:pos x="958" y="31"/>
                    </a:cxn>
                    <a:cxn ang="0">
                      <a:pos x="990" y="82"/>
                    </a:cxn>
                    <a:cxn ang="0">
                      <a:pos x="1027" y="153"/>
                    </a:cxn>
                    <a:cxn ang="0">
                      <a:pos x="1080" y="267"/>
                    </a:cxn>
                    <a:cxn ang="0">
                      <a:pos x="1133" y="436"/>
                    </a:cxn>
                    <a:cxn ang="0">
                      <a:pos x="1168" y="613"/>
                    </a:cxn>
                    <a:cxn ang="0">
                      <a:pos x="1174" y="703"/>
                    </a:cxn>
                    <a:cxn ang="0">
                      <a:pos x="1168" y="713"/>
                    </a:cxn>
                    <a:cxn ang="0">
                      <a:pos x="1125" y="742"/>
                    </a:cxn>
                    <a:cxn ang="0">
                      <a:pos x="1051" y="770"/>
                    </a:cxn>
                    <a:cxn ang="0">
                      <a:pos x="941" y="789"/>
                    </a:cxn>
                    <a:cxn ang="0">
                      <a:pos x="823" y="799"/>
                    </a:cxn>
                    <a:cxn ang="0">
                      <a:pos x="813" y="801"/>
                    </a:cxn>
                    <a:cxn ang="0">
                      <a:pos x="737" y="805"/>
                    </a:cxn>
                    <a:cxn ang="0">
                      <a:pos x="521" y="807"/>
                    </a:cxn>
                    <a:cxn ang="0">
                      <a:pos x="445" y="805"/>
                    </a:cxn>
                    <a:cxn ang="0">
                      <a:pos x="443" y="803"/>
                    </a:cxn>
                    <a:cxn ang="0">
                      <a:pos x="317" y="797"/>
                    </a:cxn>
                    <a:cxn ang="0">
                      <a:pos x="260" y="791"/>
                    </a:cxn>
                    <a:cxn ang="0">
                      <a:pos x="245" y="789"/>
                    </a:cxn>
                    <a:cxn ang="0">
                      <a:pos x="233" y="787"/>
                    </a:cxn>
                    <a:cxn ang="0">
                      <a:pos x="121" y="766"/>
                    </a:cxn>
                    <a:cxn ang="0">
                      <a:pos x="47" y="738"/>
                    </a:cxn>
                    <a:cxn ang="0">
                      <a:pos x="6" y="705"/>
                    </a:cxn>
                    <a:cxn ang="0">
                      <a:pos x="2" y="699"/>
                    </a:cxn>
                    <a:cxn ang="0">
                      <a:pos x="0" y="691"/>
                    </a:cxn>
                    <a:cxn ang="0">
                      <a:pos x="23" y="513"/>
                    </a:cxn>
                    <a:cxn ang="0">
                      <a:pos x="68" y="351"/>
                    </a:cxn>
                    <a:cxn ang="0">
                      <a:pos x="108" y="243"/>
                    </a:cxn>
                    <a:cxn ang="0">
                      <a:pos x="141" y="169"/>
                    </a:cxn>
                    <a:cxn ang="0">
                      <a:pos x="166" y="116"/>
                    </a:cxn>
                    <a:cxn ang="0">
                      <a:pos x="188" y="75"/>
                    </a:cxn>
                    <a:cxn ang="0">
                      <a:pos x="202" y="31"/>
                    </a:cxn>
                    <a:cxn ang="0">
                      <a:pos x="225" y="33"/>
                    </a:cxn>
                    <a:cxn ang="0">
                      <a:pos x="278" y="39"/>
                    </a:cxn>
                    <a:cxn ang="0">
                      <a:pos x="343" y="43"/>
                    </a:cxn>
                    <a:cxn ang="0">
                      <a:pos x="509" y="41"/>
                    </a:cxn>
                    <a:cxn ang="0">
                      <a:pos x="713" y="31"/>
                    </a:cxn>
                    <a:cxn ang="0">
                      <a:pos x="939" y="0"/>
                    </a:cxn>
                  </a:cxnLst>
                  <a:rect l="0" t="0" r="r" b="b"/>
                  <a:pathLst>
                    <a:path w="1178" h="807">
                      <a:moveTo>
                        <a:pt x="939" y="0"/>
                      </a:moveTo>
                      <a:lnTo>
                        <a:pt x="941" y="4"/>
                      </a:lnTo>
                      <a:lnTo>
                        <a:pt x="949" y="14"/>
                      </a:lnTo>
                      <a:lnTo>
                        <a:pt x="958" y="31"/>
                      </a:lnTo>
                      <a:lnTo>
                        <a:pt x="972" y="55"/>
                      </a:lnTo>
                      <a:lnTo>
                        <a:pt x="990" y="82"/>
                      </a:lnTo>
                      <a:lnTo>
                        <a:pt x="1007" y="116"/>
                      </a:lnTo>
                      <a:lnTo>
                        <a:pt x="1027" y="153"/>
                      </a:lnTo>
                      <a:lnTo>
                        <a:pt x="1047" y="192"/>
                      </a:lnTo>
                      <a:lnTo>
                        <a:pt x="1080" y="267"/>
                      </a:lnTo>
                      <a:lnTo>
                        <a:pt x="1109" y="350"/>
                      </a:lnTo>
                      <a:lnTo>
                        <a:pt x="1133" y="436"/>
                      </a:lnTo>
                      <a:lnTo>
                        <a:pt x="1153" y="524"/>
                      </a:lnTo>
                      <a:lnTo>
                        <a:pt x="1168" y="613"/>
                      </a:lnTo>
                      <a:lnTo>
                        <a:pt x="1178" y="695"/>
                      </a:lnTo>
                      <a:lnTo>
                        <a:pt x="1174" y="703"/>
                      </a:lnTo>
                      <a:lnTo>
                        <a:pt x="1172" y="709"/>
                      </a:lnTo>
                      <a:lnTo>
                        <a:pt x="1168" y="713"/>
                      </a:lnTo>
                      <a:lnTo>
                        <a:pt x="1151" y="729"/>
                      </a:lnTo>
                      <a:lnTo>
                        <a:pt x="1125" y="742"/>
                      </a:lnTo>
                      <a:lnTo>
                        <a:pt x="1092" y="756"/>
                      </a:lnTo>
                      <a:lnTo>
                        <a:pt x="1051" y="770"/>
                      </a:lnTo>
                      <a:lnTo>
                        <a:pt x="1000" y="780"/>
                      </a:lnTo>
                      <a:lnTo>
                        <a:pt x="941" y="789"/>
                      </a:lnTo>
                      <a:lnTo>
                        <a:pt x="870" y="797"/>
                      </a:lnTo>
                      <a:lnTo>
                        <a:pt x="823" y="799"/>
                      </a:lnTo>
                      <a:lnTo>
                        <a:pt x="821" y="799"/>
                      </a:lnTo>
                      <a:lnTo>
                        <a:pt x="813" y="801"/>
                      </a:lnTo>
                      <a:lnTo>
                        <a:pt x="802" y="801"/>
                      </a:lnTo>
                      <a:lnTo>
                        <a:pt x="737" y="805"/>
                      </a:lnTo>
                      <a:lnTo>
                        <a:pt x="666" y="807"/>
                      </a:lnTo>
                      <a:lnTo>
                        <a:pt x="521" y="807"/>
                      </a:lnTo>
                      <a:lnTo>
                        <a:pt x="521" y="805"/>
                      </a:lnTo>
                      <a:lnTo>
                        <a:pt x="445" y="805"/>
                      </a:lnTo>
                      <a:lnTo>
                        <a:pt x="445" y="803"/>
                      </a:lnTo>
                      <a:lnTo>
                        <a:pt x="443" y="803"/>
                      </a:lnTo>
                      <a:lnTo>
                        <a:pt x="378" y="801"/>
                      </a:lnTo>
                      <a:lnTo>
                        <a:pt x="317" y="797"/>
                      </a:lnTo>
                      <a:lnTo>
                        <a:pt x="264" y="791"/>
                      </a:lnTo>
                      <a:lnTo>
                        <a:pt x="260" y="791"/>
                      </a:lnTo>
                      <a:lnTo>
                        <a:pt x="259" y="789"/>
                      </a:lnTo>
                      <a:lnTo>
                        <a:pt x="245" y="789"/>
                      </a:lnTo>
                      <a:lnTo>
                        <a:pt x="241" y="787"/>
                      </a:lnTo>
                      <a:lnTo>
                        <a:pt x="233" y="787"/>
                      </a:lnTo>
                      <a:lnTo>
                        <a:pt x="172" y="778"/>
                      </a:lnTo>
                      <a:lnTo>
                        <a:pt x="121" y="766"/>
                      </a:lnTo>
                      <a:lnTo>
                        <a:pt x="80" y="752"/>
                      </a:lnTo>
                      <a:lnTo>
                        <a:pt x="47" y="738"/>
                      </a:lnTo>
                      <a:lnTo>
                        <a:pt x="23" y="723"/>
                      </a:lnTo>
                      <a:lnTo>
                        <a:pt x="6" y="705"/>
                      </a:lnTo>
                      <a:lnTo>
                        <a:pt x="4" y="701"/>
                      </a:lnTo>
                      <a:lnTo>
                        <a:pt x="2" y="699"/>
                      </a:lnTo>
                      <a:lnTo>
                        <a:pt x="2" y="695"/>
                      </a:lnTo>
                      <a:lnTo>
                        <a:pt x="0" y="691"/>
                      </a:lnTo>
                      <a:lnTo>
                        <a:pt x="8" y="603"/>
                      </a:lnTo>
                      <a:lnTo>
                        <a:pt x="23" y="513"/>
                      </a:lnTo>
                      <a:lnTo>
                        <a:pt x="47" y="420"/>
                      </a:lnTo>
                      <a:lnTo>
                        <a:pt x="68" y="351"/>
                      </a:lnTo>
                      <a:lnTo>
                        <a:pt x="88" y="293"/>
                      </a:lnTo>
                      <a:lnTo>
                        <a:pt x="108" y="243"/>
                      </a:lnTo>
                      <a:lnTo>
                        <a:pt x="125" y="202"/>
                      </a:lnTo>
                      <a:lnTo>
                        <a:pt x="141" y="169"/>
                      </a:lnTo>
                      <a:lnTo>
                        <a:pt x="155" y="141"/>
                      </a:lnTo>
                      <a:lnTo>
                        <a:pt x="166" y="116"/>
                      </a:lnTo>
                      <a:lnTo>
                        <a:pt x="178" y="94"/>
                      </a:lnTo>
                      <a:lnTo>
                        <a:pt x="188" y="75"/>
                      </a:lnTo>
                      <a:lnTo>
                        <a:pt x="196" y="53"/>
                      </a:lnTo>
                      <a:lnTo>
                        <a:pt x="202" y="31"/>
                      </a:lnTo>
                      <a:lnTo>
                        <a:pt x="208" y="31"/>
                      </a:lnTo>
                      <a:lnTo>
                        <a:pt x="225" y="33"/>
                      </a:lnTo>
                      <a:lnTo>
                        <a:pt x="249" y="35"/>
                      </a:lnTo>
                      <a:lnTo>
                        <a:pt x="278" y="39"/>
                      </a:lnTo>
                      <a:lnTo>
                        <a:pt x="311" y="41"/>
                      </a:lnTo>
                      <a:lnTo>
                        <a:pt x="343" y="43"/>
                      </a:lnTo>
                      <a:lnTo>
                        <a:pt x="453" y="43"/>
                      </a:lnTo>
                      <a:lnTo>
                        <a:pt x="509" y="41"/>
                      </a:lnTo>
                      <a:lnTo>
                        <a:pt x="572" y="39"/>
                      </a:lnTo>
                      <a:lnTo>
                        <a:pt x="713" y="31"/>
                      </a:lnTo>
                      <a:lnTo>
                        <a:pt x="786" y="23"/>
                      </a:lnTo>
                      <a:lnTo>
                        <a:pt x="939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06" name="Freeform 14"/>
                <p:cNvSpPr>
                  <a:spLocks noEditPoints="1"/>
                </p:cNvSpPr>
                <p:nvPr/>
              </p:nvSpPr>
              <p:spPr bwMode="auto">
                <a:xfrm>
                  <a:off x="4138613" y="4029075"/>
                  <a:ext cx="71438" cy="838200"/>
                </a:xfrm>
                <a:custGeom>
                  <a:avLst/>
                  <a:gdLst/>
                  <a:ahLst/>
                  <a:cxnLst>
                    <a:cxn ang="0">
                      <a:pos x="14" y="8"/>
                    </a:cxn>
                    <a:cxn ang="0">
                      <a:pos x="25" y="47"/>
                    </a:cxn>
                    <a:cxn ang="0">
                      <a:pos x="35" y="100"/>
                    </a:cxn>
                    <a:cxn ang="0">
                      <a:pos x="41" y="157"/>
                    </a:cxn>
                    <a:cxn ang="0">
                      <a:pos x="45" y="216"/>
                    </a:cxn>
                    <a:cxn ang="0">
                      <a:pos x="45" y="275"/>
                    </a:cxn>
                    <a:cxn ang="0">
                      <a:pos x="43" y="334"/>
                    </a:cxn>
                    <a:cxn ang="0">
                      <a:pos x="41" y="387"/>
                    </a:cxn>
                    <a:cxn ang="0">
                      <a:pos x="37" y="436"/>
                    </a:cxn>
                    <a:cxn ang="0">
                      <a:pos x="33" y="475"/>
                    </a:cxn>
                    <a:cxn ang="0">
                      <a:pos x="29" y="507"/>
                    </a:cxn>
                    <a:cxn ang="0">
                      <a:pos x="27" y="528"/>
                    </a:cxn>
                    <a:cxn ang="0">
                      <a:pos x="17" y="528"/>
                    </a:cxn>
                    <a:cxn ang="0">
                      <a:pos x="10" y="526"/>
                    </a:cxn>
                    <a:cxn ang="0">
                      <a:pos x="0" y="526"/>
                    </a:cxn>
                    <a:cxn ang="0">
                      <a:pos x="14" y="448"/>
                    </a:cxn>
                    <a:cxn ang="0">
                      <a:pos x="23" y="373"/>
                    </a:cxn>
                    <a:cxn ang="0">
                      <a:pos x="29" y="304"/>
                    </a:cxn>
                    <a:cxn ang="0">
                      <a:pos x="29" y="181"/>
                    </a:cxn>
                    <a:cxn ang="0">
                      <a:pos x="27" y="128"/>
                    </a:cxn>
                    <a:cxn ang="0">
                      <a:pos x="23" y="85"/>
                    </a:cxn>
                    <a:cxn ang="0">
                      <a:pos x="19" y="49"/>
                    </a:cxn>
                    <a:cxn ang="0">
                      <a:pos x="14" y="8"/>
                    </a:cxn>
                    <a:cxn ang="0">
                      <a:pos x="12" y="0"/>
                    </a:cxn>
                    <a:cxn ang="0">
                      <a:pos x="14" y="6"/>
                    </a:cxn>
                    <a:cxn ang="0">
                      <a:pos x="14" y="8"/>
                    </a:cxn>
                    <a:cxn ang="0">
                      <a:pos x="12" y="0"/>
                    </a:cxn>
                  </a:cxnLst>
                  <a:rect l="0" t="0" r="r" b="b"/>
                  <a:pathLst>
                    <a:path w="45" h="528">
                      <a:moveTo>
                        <a:pt x="14" y="8"/>
                      </a:moveTo>
                      <a:lnTo>
                        <a:pt x="25" y="47"/>
                      </a:lnTo>
                      <a:lnTo>
                        <a:pt x="35" y="100"/>
                      </a:lnTo>
                      <a:lnTo>
                        <a:pt x="41" y="157"/>
                      </a:lnTo>
                      <a:lnTo>
                        <a:pt x="45" y="216"/>
                      </a:lnTo>
                      <a:lnTo>
                        <a:pt x="45" y="275"/>
                      </a:lnTo>
                      <a:lnTo>
                        <a:pt x="43" y="334"/>
                      </a:lnTo>
                      <a:lnTo>
                        <a:pt x="41" y="387"/>
                      </a:lnTo>
                      <a:lnTo>
                        <a:pt x="37" y="436"/>
                      </a:lnTo>
                      <a:lnTo>
                        <a:pt x="33" y="475"/>
                      </a:lnTo>
                      <a:lnTo>
                        <a:pt x="29" y="507"/>
                      </a:lnTo>
                      <a:lnTo>
                        <a:pt x="27" y="528"/>
                      </a:lnTo>
                      <a:lnTo>
                        <a:pt x="17" y="528"/>
                      </a:lnTo>
                      <a:lnTo>
                        <a:pt x="10" y="526"/>
                      </a:lnTo>
                      <a:lnTo>
                        <a:pt x="0" y="526"/>
                      </a:lnTo>
                      <a:lnTo>
                        <a:pt x="14" y="448"/>
                      </a:lnTo>
                      <a:lnTo>
                        <a:pt x="23" y="373"/>
                      </a:lnTo>
                      <a:lnTo>
                        <a:pt x="29" y="304"/>
                      </a:lnTo>
                      <a:lnTo>
                        <a:pt x="29" y="181"/>
                      </a:lnTo>
                      <a:lnTo>
                        <a:pt x="27" y="128"/>
                      </a:lnTo>
                      <a:lnTo>
                        <a:pt x="23" y="85"/>
                      </a:lnTo>
                      <a:lnTo>
                        <a:pt x="19" y="49"/>
                      </a:lnTo>
                      <a:lnTo>
                        <a:pt x="14" y="8"/>
                      </a:lnTo>
                      <a:close/>
                      <a:moveTo>
                        <a:pt x="12" y="0"/>
                      </a:moveTo>
                      <a:lnTo>
                        <a:pt x="14" y="6"/>
                      </a:lnTo>
                      <a:lnTo>
                        <a:pt x="14" y="8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07" name="Freeform 15"/>
                <p:cNvSpPr>
                  <a:spLocks/>
                </p:cNvSpPr>
                <p:nvPr/>
              </p:nvSpPr>
              <p:spPr bwMode="auto">
                <a:xfrm>
                  <a:off x="5280026" y="4022725"/>
                  <a:ext cx="109538" cy="823913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20" y="4"/>
                    </a:cxn>
                    <a:cxn ang="0">
                      <a:pos x="18" y="14"/>
                    </a:cxn>
                    <a:cxn ang="0">
                      <a:pos x="14" y="30"/>
                    </a:cxn>
                    <a:cxn ang="0">
                      <a:pos x="12" y="53"/>
                    </a:cxn>
                    <a:cxn ang="0">
                      <a:pos x="10" y="85"/>
                    </a:cxn>
                    <a:cxn ang="0">
                      <a:pos x="10" y="122"/>
                    </a:cxn>
                    <a:cxn ang="0">
                      <a:pos x="12" y="169"/>
                    </a:cxn>
                    <a:cxn ang="0">
                      <a:pos x="16" y="222"/>
                    </a:cxn>
                    <a:cxn ang="0">
                      <a:pos x="24" y="283"/>
                    </a:cxn>
                    <a:cxn ang="0">
                      <a:pos x="34" y="352"/>
                    </a:cxn>
                    <a:cxn ang="0">
                      <a:pos x="49" y="428"/>
                    </a:cxn>
                    <a:cxn ang="0">
                      <a:pos x="69" y="515"/>
                    </a:cxn>
                    <a:cxn ang="0">
                      <a:pos x="45" y="519"/>
                    </a:cxn>
                    <a:cxn ang="0">
                      <a:pos x="36" y="473"/>
                    </a:cxn>
                    <a:cxn ang="0">
                      <a:pos x="26" y="420"/>
                    </a:cxn>
                    <a:cxn ang="0">
                      <a:pos x="18" y="362"/>
                    </a:cxn>
                    <a:cxn ang="0">
                      <a:pos x="10" y="299"/>
                    </a:cxn>
                    <a:cxn ang="0">
                      <a:pos x="4" y="234"/>
                    </a:cxn>
                    <a:cxn ang="0">
                      <a:pos x="0" y="169"/>
                    </a:cxn>
                    <a:cxn ang="0">
                      <a:pos x="2" y="108"/>
                    </a:cxn>
                    <a:cxn ang="0">
                      <a:pos x="8" y="51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69" h="519">
                      <a:moveTo>
                        <a:pt x="20" y="0"/>
                      </a:moveTo>
                      <a:lnTo>
                        <a:pt x="20" y="4"/>
                      </a:lnTo>
                      <a:lnTo>
                        <a:pt x="18" y="14"/>
                      </a:lnTo>
                      <a:lnTo>
                        <a:pt x="14" y="30"/>
                      </a:lnTo>
                      <a:lnTo>
                        <a:pt x="12" y="53"/>
                      </a:lnTo>
                      <a:lnTo>
                        <a:pt x="10" y="85"/>
                      </a:lnTo>
                      <a:lnTo>
                        <a:pt x="10" y="122"/>
                      </a:lnTo>
                      <a:lnTo>
                        <a:pt x="12" y="169"/>
                      </a:lnTo>
                      <a:lnTo>
                        <a:pt x="16" y="222"/>
                      </a:lnTo>
                      <a:lnTo>
                        <a:pt x="24" y="283"/>
                      </a:lnTo>
                      <a:lnTo>
                        <a:pt x="34" y="352"/>
                      </a:lnTo>
                      <a:lnTo>
                        <a:pt x="49" y="428"/>
                      </a:lnTo>
                      <a:lnTo>
                        <a:pt x="69" y="515"/>
                      </a:lnTo>
                      <a:lnTo>
                        <a:pt x="45" y="519"/>
                      </a:lnTo>
                      <a:lnTo>
                        <a:pt x="36" y="473"/>
                      </a:lnTo>
                      <a:lnTo>
                        <a:pt x="26" y="420"/>
                      </a:lnTo>
                      <a:lnTo>
                        <a:pt x="18" y="362"/>
                      </a:lnTo>
                      <a:lnTo>
                        <a:pt x="10" y="299"/>
                      </a:lnTo>
                      <a:lnTo>
                        <a:pt x="4" y="234"/>
                      </a:lnTo>
                      <a:lnTo>
                        <a:pt x="0" y="169"/>
                      </a:lnTo>
                      <a:lnTo>
                        <a:pt x="2" y="108"/>
                      </a:lnTo>
                      <a:lnTo>
                        <a:pt x="8" y="51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04" name="Oval 403"/>
              <p:cNvSpPr/>
              <p:nvPr/>
            </p:nvSpPr>
            <p:spPr>
              <a:xfrm rot="18815398">
                <a:off x="155053" y="2361507"/>
                <a:ext cx="1058113" cy="1184200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88" name="Group 287"/>
          <p:cNvGrpSpPr/>
          <p:nvPr/>
        </p:nvGrpSpPr>
        <p:grpSpPr>
          <a:xfrm>
            <a:off x="150812" y="3378106"/>
            <a:ext cx="1159292" cy="1321824"/>
            <a:chOff x="2287387" y="3248464"/>
            <a:chExt cx="1159292" cy="1321824"/>
          </a:xfrm>
        </p:grpSpPr>
        <p:sp>
          <p:nvSpPr>
            <p:cNvPr id="321" name="Oval 320"/>
            <p:cNvSpPr/>
            <p:nvPr/>
          </p:nvSpPr>
          <p:spPr>
            <a:xfrm>
              <a:off x="2346653" y="3248464"/>
              <a:ext cx="1023469" cy="102347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22" name="Group 321"/>
            <p:cNvGrpSpPr/>
            <p:nvPr/>
          </p:nvGrpSpPr>
          <p:grpSpPr>
            <a:xfrm>
              <a:off x="2611488" y="3412486"/>
              <a:ext cx="469339" cy="670021"/>
              <a:chOff x="0" y="2424550"/>
              <a:chExt cx="1521055" cy="2171436"/>
            </a:xfrm>
          </p:grpSpPr>
          <p:grpSp>
            <p:nvGrpSpPr>
              <p:cNvPr id="324" name="Group 146"/>
              <p:cNvGrpSpPr/>
              <p:nvPr/>
            </p:nvGrpSpPr>
            <p:grpSpPr>
              <a:xfrm>
                <a:off x="0" y="3553974"/>
                <a:ext cx="1521055" cy="1042012"/>
                <a:chOff x="3749676" y="3611563"/>
                <a:chExt cx="1870075" cy="1281113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326" name="Freeform 6"/>
                <p:cNvSpPr>
                  <a:spLocks/>
                </p:cNvSpPr>
                <p:nvPr/>
              </p:nvSpPr>
              <p:spPr bwMode="auto">
                <a:xfrm>
                  <a:off x="3749676" y="3611563"/>
                  <a:ext cx="1870075" cy="1281113"/>
                </a:xfrm>
                <a:custGeom>
                  <a:avLst/>
                  <a:gdLst/>
                  <a:ahLst/>
                  <a:cxnLst>
                    <a:cxn ang="0">
                      <a:pos x="941" y="4"/>
                    </a:cxn>
                    <a:cxn ang="0">
                      <a:pos x="958" y="31"/>
                    </a:cxn>
                    <a:cxn ang="0">
                      <a:pos x="990" y="82"/>
                    </a:cxn>
                    <a:cxn ang="0">
                      <a:pos x="1027" y="153"/>
                    </a:cxn>
                    <a:cxn ang="0">
                      <a:pos x="1080" y="267"/>
                    </a:cxn>
                    <a:cxn ang="0">
                      <a:pos x="1133" y="436"/>
                    </a:cxn>
                    <a:cxn ang="0">
                      <a:pos x="1168" y="613"/>
                    </a:cxn>
                    <a:cxn ang="0">
                      <a:pos x="1174" y="703"/>
                    </a:cxn>
                    <a:cxn ang="0">
                      <a:pos x="1168" y="713"/>
                    </a:cxn>
                    <a:cxn ang="0">
                      <a:pos x="1125" y="742"/>
                    </a:cxn>
                    <a:cxn ang="0">
                      <a:pos x="1051" y="770"/>
                    </a:cxn>
                    <a:cxn ang="0">
                      <a:pos x="941" y="789"/>
                    </a:cxn>
                    <a:cxn ang="0">
                      <a:pos x="823" y="799"/>
                    </a:cxn>
                    <a:cxn ang="0">
                      <a:pos x="813" y="801"/>
                    </a:cxn>
                    <a:cxn ang="0">
                      <a:pos x="737" y="805"/>
                    </a:cxn>
                    <a:cxn ang="0">
                      <a:pos x="521" y="807"/>
                    </a:cxn>
                    <a:cxn ang="0">
                      <a:pos x="445" y="805"/>
                    </a:cxn>
                    <a:cxn ang="0">
                      <a:pos x="443" y="803"/>
                    </a:cxn>
                    <a:cxn ang="0">
                      <a:pos x="317" y="797"/>
                    </a:cxn>
                    <a:cxn ang="0">
                      <a:pos x="260" y="791"/>
                    </a:cxn>
                    <a:cxn ang="0">
                      <a:pos x="245" y="789"/>
                    </a:cxn>
                    <a:cxn ang="0">
                      <a:pos x="233" y="787"/>
                    </a:cxn>
                    <a:cxn ang="0">
                      <a:pos x="121" y="766"/>
                    </a:cxn>
                    <a:cxn ang="0">
                      <a:pos x="47" y="738"/>
                    </a:cxn>
                    <a:cxn ang="0">
                      <a:pos x="6" y="705"/>
                    </a:cxn>
                    <a:cxn ang="0">
                      <a:pos x="2" y="699"/>
                    </a:cxn>
                    <a:cxn ang="0">
                      <a:pos x="0" y="691"/>
                    </a:cxn>
                    <a:cxn ang="0">
                      <a:pos x="23" y="513"/>
                    </a:cxn>
                    <a:cxn ang="0">
                      <a:pos x="68" y="351"/>
                    </a:cxn>
                    <a:cxn ang="0">
                      <a:pos x="108" y="243"/>
                    </a:cxn>
                    <a:cxn ang="0">
                      <a:pos x="141" y="169"/>
                    </a:cxn>
                    <a:cxn ang="0">
                      <a:pos x="166" y="116"/>
                    </a:cxn>
                    <a:cxn ang="0">
                      <a:pos x="188" y="75"/>
                    </a:cxn>
                    <a:cxn ang="0">
                      <a:pos x="202" y="31"/>
                    </a:cxn>
                    <a:cxn ang="0">
                      <a:pos x="225" y="33"/>
                    </a:cxn>
                    <a:cxn ang="0">
                      <a:pos x="278" y="39"/>
                    </a:cxn>
                    <a:cxn ang="0">
                      <a:pos x="343" y="43"/>
                    </a:cxn>
                    <a:cxn ang="0">
                      <a:pos x="509" y="41"/>
                    </a:cxn>
                    <a:cxn ang="0">
                      <a:pos x="713" y="31"/>
                    </a:cxn>
                    <a:cxn ang="0">
                      <a:pos x="939" y="0"/>
                    </a:cxn>
                  </a:cxnLst>
                  <a:rect l="0" t="0" r="r" b="b"/>
                  <a:pathLst>
                    <a:path w="1178" h="807">
                      <a:moveTo>
                        <a:pt x="939" y="0"/>
                      </a:moveTo>
                      <a:lnTo>
                        <a:pt x="941" y="4"/>
                      </a:lnTo>
                      <a:lnTo>
                        <a:pt x="949" y="14"/>
                      </a:lnTo>
                      <a:lnTo>
                        <a:pt x="958" y="31"/>
                      </a:lnTo>
                      <a:lnTo>
                        <a:pt x="972" y="55"/>
                      </a:lnTo>
                      <a:lnTo>
                        <a:pt x="990" y="82"/>
                      </a:lnTo>
                      <a:lnTo>
                        <a:pt x="1007" y="116"/>
                      </a:lnTo>
                      <a:lnTo>
                        <a:pt x="1027" y="153"/>
                      </a:lnTo>
                      <a:lnTo>
                        <a:pt x="1047" y="192"/>
                      </a:lnTo>
                      <a:lnTo>
                        <a:pt x="1080" y="267"/>
                      </a:lnTo>
                      <a:lnTo>
                        <a:pt x="1109" y="350"/>
                      </a:lnTo>
                      <a:lnTo>
                        <a:pt x="1133" y="436"/>
                      </a:lnTo>
                      <a:lnTo>
                        <a:pt x="1153" y="524"/>
                      </a:lnTo>
                      <a:lnTo>
                        <a:pt x="1168" y="613"/>
                      </a:lnTo>
                      <a:lnTo>
                        <a:pt x="1178" y="695"/>
                      </a:lnTo>
                      <a:lnTo>
                        <a:pt x="1174" y="703"/>
                      </a:lnTo>
                      <a:lnTo>
                        <a:pt x="1172" y="709"/>
                      </a:lnTo>
                      <a:lnTo>
                        <a:pt x="1168" y="713"/>
                      </a:lnTo>
                      <a:lnTo>
                        <a:pt x="1151" y="729"/>
                      </a:lnTo>
                      <a:lnTo>
                        <a:pt x="1125" y="742"/>
                      </a:lnTo>
                      <a:lnTo>
                        <a:pt x="1092" y="756"/>
                      </a:lnTo>
                      <a:lnTo>
                        <a:pt x="1051" y="770"/>
                      </a:lnTo>
                      <a:lnTo>
                        <a:pt x="1000" y="780"/>
                      </a:lnTo>
                      <a:lnTo>
                        <a:pt x="941" y="789"/>
                      </a:lnTo>
                      <a:lnTo>
                        <a:pt x="870" y="797"/>
                      </a:lnTo>
                      <a:lnTo>
                        <a:pt x="823" y="799"/>
                      </a:lnTo>
                      <a:lnTo>
                        <a:pt x="821" y="799"/>
                      </a:lnTo>
                      <a:lnTo>
                        <a:pt x="813" y="801"/>
                      </a:lnTo>
                      <a:lnTo>
                        <a:pt x="802" y="801"/>
                      </a:lnTo>
                      <a:lnTo>
                        <a:pt x="737" y="805"/>
                      </a:lnTo>
                      <a:lnTo>
                        <a:pt x="666" y="807"/>
                      </a:lnTo>
                      <a:lnTo>
                        <a:pt x="521" y="807"/>
                      </a:lnTo>
                      <a:lnTo>
                        <a:pt x="521" y="805"/>
                      </a:lnTo>
                      <a:lnTo>
                        <a:pt x="445" y="805"/>
                      </a:lnTo>
                      <a:lnTo>
                        <a:pt x="445" y="803"/>
                      </a:lnTo>
                      <a:lnTo>
                        <a:pt x="443" y="803"/>
                      </a:lnTo>
                      <a:lnTo>
                        <a:pt x="378" y="801"/>
                      </a:lnTo>
                      <a:lnTo>
                        <a:pt x="317" y="797"/>
                      </a:lnTo>
                      <a:lnTo>
                        <a:pt x="264" y="791"/>
                      </a:lnTo>
                      <a:lnTo>
                        <a:pt x="260" y="791"/>
                      </a:lnTo>
                      <a:lnTo>
                        <a:pt x="259" y="789"/>
                      </a:lnTo>
                      <a:lnTo>
                        <a:pt x="245" y="789"/>
                      </a:lnTo>
                      <a:lnTo>
                        <a:pt x="241" y="787"/>
                      </a:lnTo>
                      <a:lnTo>
                        <a:pt x="233" y="787"/>
                      </a:lnTo>
                      <a:lnTo>
                        <a:pt x="172" y="778"/>
                      </a:lnTo>
                      <a:lnTo>
                        <a:pt x="121" y="766"/>
                      </a:lnTo>
                      <a:lnTo>
                        <a:pt x="80" y="752"/>
                      </a:lnTo>
                      <a:lnTo>
                        <a:pt x="47" y="738"/>
                      </a:lnTo>
                      <a:lnTo>
                        <a:pt x="23" y="723"/>
                      </a:lnTo>
                      <a:lnTo>
                        <a:pt x="6" y="705"/>
                      </a:lnTo>
                      <a:lnTo>
                        <a:pt x="4" y="701"/>
                      </a:lnTo>
                      <a:lnTo>
                        <a:pt x="2" y="699"/>
                      </a:lnTo>
                      <a:lnTo>
                        <a:pt x="2" y="695"/>
                      </a:lnTo>
                      <a:lnTo>
                        <a:pt x="0" y="691"/>
                      </a:lnTo>
                      <a:lnTo>
                        <a:pt x="8" y="603"/>
                      </a:lnTo>
                      <a:lnTo>
                        <a:pt x="23" y="513"/>
                      </a:lnTo>
                      <a:lnTo>
                        <a:pt x="47" y="420"/>
                      </a:lnTo>
                      <a:lnTo>
                        <a:pt x="68" y="351"/>
                      </a:lnTo>
                      <a:lnTo>
                        <a:pt x="88" y="293"/>
                      </a:lnTo>
                      <a:lnTo>
                        <a:pt x="108" y="243"/>
                      </a:lnTo>
                      <a:lnTo>
                        <a:pt x="125" y="202"/>
                      </a:lnTo>
                      <a:lnTo>
                        <a:pt x="141" y="169"/>
                      </a:lnTo>
                      <a:lnTo>
                        <a:pt x="155" y="141"/>
                      </a:lnTo>
                      <a:lnTo>
                        <a:pt x="166" y="116"/>
                      </a:lnTo>
                      <a:lnTo>
                        <a:pt x="178" y="94"/>
                      </a:lnTo>
                      <a:lnTo>
                        <a:pt x="188" y="75"/>
                      </a:lnTo>
                      <a:lnTo>
                        <a:pt x="196" y="53"/>
                      </a:lnTo>
                      <a:lnTo>
                        <a:pt x="202" y="31"/>
                      </a:lnTo>
                      <a:lnTo>
                        <a:pt x="208" y="31"/>
                      </a:lnTo>
                      <a:lnTo>
                        <a:pt x="225" y="33"/>
                      </a:lnTo>
                      <a:lnTo>
                        <a:pt x="249" y="35"/>
                      </a:lnTo>
                      <a:lnTo>
                        <a:pt x="278" y="39"/>
                      </a:lnTo>
                      <a:lnTo>
                        <a:pt x="311" y="41"/>
                      </a:lnTo>
                      <a:lnTo>
                        <a:pt x="343" y="43"/>
                      </a:lnTo>
                      <a:lnTo>
                        <a:pt x="453" y="43"/>
                      </a:lnTo>
                      <a:lnTo>
                        <a:pt x="509" y="41"/>
                      </a:lnTo>
                      <a:lnTo>
                        <a:pt x="572" y="39"/>
                      </a:lnTo>
                      <a:lnTo>
                        <a:pt x="713" y="31"/>
                      </a:lnTo>
                      <a:lnTo>
                        <a:pt x="786" y="23"/>
                      </a:lnTo>
                      <a:lnTo>
                        <a:pt x="939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42" name="Freeform 14"/>
                <p:cNvSpPr>
                  <a:spLocks noEditPoints="1"/>
                </p:cNvSpPr>
                <p:nvPr/>
              </p:nvSpPr>
              <p:spPr bwMode="auto">
                <a:xfrm>
                  <a:off x="4138613" y="4029075"/>
                  <a:ext cx="71438" cy="838200"/>
                </a:xfrm>
                <a:custGeom>
                  <a:avLst/>
                  <a:gdLst/>
                  <a:ahLst/>
                  <a:cxnLst>
                    <a:cxn ang="0">
                      <a:pos x="14" y="8"/>
                    </a:cxn>
                    <a:cxn ang="0">
                      <a:pos x="25" y="47"/>
                    </a:cxn>
                    <a:cxn ang="0">
                      <a:pos x="35" y="100"/>
                    </a:cxn>
                    <a:cxn ang="0">
                      <a:pos x="41" y="157"/>
                    </a:cxn>
                    <a:cxn ang="0">
                      <a:pos x="45" y="216"/>
                    </a:cxn>
                    <a:cxn ang="0">
                      <a:pos x="45" y="275"/>
                    </a:cxn>
                    <a:cxn ang="0">
                      <a:pos x="43" y="334"/>
                    </a:cxn>
                    <a:cxn ang="0">
                      <a:pos x="41" y="387"/>
                    </a:cxn>
                    <a:cxn ang="0">
                      <a:pos x="37" y="436"/>
                    </a:cxn>
                    <a:cxn ang="0">
                      <a:pos x="33" y="475"/>
                    </a:cxn>
                    <a:cxn ang="0">
                      <a:pos x="29" y="507"/>
                    </a:cxn>
                    <a:cxn ang="0">
                      <a:pos x="27" y="528"/>
                    </a:cxn>
                    <a:cxn ang="0">
                      <a:pos x="17" y="528"/>
                    </a:cxn>
                    <a:cxn ang="0">
                      <a:pos x="10" y="526"/>
                    </a:cxn>
                    <a:cxn ang="0">
                      <a:pos x="0" y="526"/>
                    </a:cxn>
                    <a:cxn ang="0">
                      <a:pos x="14" y="448"/>
                    </a:cxn>
                    <a:cxn ang="0">
                      <a:pos x="23" y="373"/>
                    </a:cxn>
                    <a:cxn ang="0">
                      <a:pos x="29" y="304"/>
                    </a:cxn>
                    <a:cxn ang="0">
                      <a:pos x="29" y="181"/>
                    </a:cxn>
                    <a:cxn ang="0">
                      <a:pos x="27" y="128"/>
                    </a:cxn>
                    <a:cxn ang="0">
                      <a:pos x="23" y="85"/>
                    </a:cxn>
                    <a:cxn ang="0">
                      <a:pos x="19" y="49"/>
                    </a:cxn>
                    <a:cxn ang="0">
                      <a:pos x="14" y="8"/>
                    </a:cxn>
                    <a:cxn ang="0">
                      <a:pos x="12" y="0"/>
                    </a:cxn>
                    <a:cxn ang="0">
                      <a:pos x="14" y="6"/>
                    </a:cxn>
                    <a:cxn ang="0">
                      <a:pos x="14" y="8"/>
                    </a:cxn>
                    <a:cxn ang="0">
                      <a:pos x="12" y="0"/>
                    </a:cxn>
                  </a:cxnLst>
                  <a:rect l="0" t="0" r="r" b="b"/>
                  <a:pathLst>
                    <a:path w="45" h="528">
                      <a:moveTo>
                        <a:pt x="14" y="8"/>
                      </a:moveTo>
                      <a:lnTo>
                        <a:pt x="25" y="47"/>
                      </a:lnTo>
                      <a:lnTo>
                        <a:pt x="35" y="100"/>
                      </a:lnTo>
                      <a:lnTo>
                        <a:pt x="41" y="157"/>
                      </a:lnTo>
                      <a:lnTo>
                        <a:pt x="45" y="216"/>
                      </a:lnTo>
                      <a:lnTo>
                        <a:pt x="45" y="275"/>
                      </a:lnTo>
                      <a:lnTo>
                        <a:pt x="43" y="334"/>
                      </a:lnTo>
                      <a:lnTo>
                        <a:pt x="41" y="387"/>
                      </a:lnTo>
                      <a:lnTo>
                        <a:pt x="37" y="436"/>
                      </a:lnTo>
                      <a:lnTo>
                        <a:pt x="33" y="475"/>
                      </a:lnTo>
                      <a:lnTo>
                        <a:pt x="29" y="507"/>
                      </a:lnTo>
                      <a:lnTo>
                        <a:pt x="27" y="528"/>
                      </a:lnTo>
                      <a:lnTo>
                        <a:pt x="17" y="528"/>
                      </a:lnTo>
                      <a:lnTo>
                        <a:pt x="10" y="526"/>
                      </a:lnTo>
                      <a:lnTo>
                        <a:pt x="0" y="526"/>
                      </a:lnTo>
                      <a:lnTo>
                        <a:pt x="14" y="448"/>
                      </a:lnTo>
                      <a:lnTo>
                        <a:pt x="23" y="373"/>
                      </a:lnTo>
                      <a:lnTo>
                        <a:pt x="29" y="304"/>
                      </a:lnTo>
                      <a:lnTo>
                        <a:pt x="29" y="181"/>
                      </a:lnTo>
                      <a:lnTo>
                        <a:pt x="27" y="128"/>
                      </a:lnTo>
                      <a:lnTo>
                        <a:pt x="23" y="85"/>
                      </a:lnTo>
                      <a:lnTo>
                        <a:pt x="19" y="49"/>
                      </a:lnTo>
                      <a:lnTo>
                        <a:pt x="14" y="8"/>
                      </a:lnTo>
                      <a:close/>
                      <a:moveTo>
                        <a:pt x="12" y="0"/>
                      </a:moveTo>
                      <a:lnTo>
                        <a:pt x="14" y="6"/>
                      </a:lnTo>
                      <a:lnTo>
                        <a:pt x="14" y="8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43" name="Freeform 15"/>
                <p:cNvSpPr>
                  <a:spLocks/>
                </p:cNvSpPr>
                <p:nvPr/>
              </p:nvSpPr>
              <p:spPr bwMode="auto">
                <a:xfrm>
                  <a:off x="5280026" y="4022725"/>
                  <a:ext cx="109538" cy="823913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20" y="4"/>
                    </a:cxn>
                    <a:cxn ang="0">
                      <a:pos x="18" y="14"/>
                    </a:cxn>
                    <a:cxn ang="0">
                      <a:pos x="14" y="30"/>
                    </a:cxn>
                    <a:cxn ang="0">
                      <a:pos x="12" y="53"/>
                    </a:cxn>
                    <a:cxn ang="0">
                      <a:pos x="10" y="85"/>
                    </a:cxn>
                    <a:cxn ang="0">
                      <a:pos x="10" y="122"/>
                    </a:cxn>
                    <a:cxn ang="0">
                      <a:pos x="12" y="169"/>
                    </a:cxn>
                    <a:cxn ang="0">
                      <a:pos x="16" y="222"/>
                    </a:cxn>
                    <a:cxn ang="0">
                      <a:pos x="24" y="283"/>
                    </a:cxn>
                    <a:cxn ang="0">
                      <a:pos x="34" y="352"/>
                    </a:cxn>
                    <a:cxn ang="0">
                      <a:pos x="49" y="428"/>
                    </a:cxn>
                    <a:cxn ang="0">
                      <a:pos x="69" y="515"/>
                    </a:cxn>
                    <a:cxn ang="0">
                      <a:pos x="45" y="519"/>
                    </a:cxn>
                    <a:cxn ang="0">
                      <a:pos x="36" y="473"/>
                    </a:cxn>
                    <a:cxn ang="0">
                      <a:pos x="26" y="420"/>
                    </a:cxn>
                    <a:cxn ang="0">
                      <a:pos x="18" y="362"/>
                    </a:cxn>
                    <a:cxn ang="0">
                      <a:pos x="10" y="299"/>
                    </a:cxn>
                    <a:cxn ang="0">
                      <a:pos x="4" y="234"/>
                    </a:cxn>
                    <a:cxn ang="0">
                      <a:pos x="0" y="169"/>
                    </a:cxn>
                    <a:cxn ang="0">
                      <a:pos x="2" y="108"/>
                    </a:cxn>
                    <a:cxn ang="0">
                      <a:pos x="8" y="51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69" h="519">
                      <a:moveTo>
                        <a:pt x="20" y="0"/>
                      </a:moveTo>
                      <a:lnTo>
                        <a:pt x="20" y="4"/>
                      </a:lnTo>
                      <a:lnTo>
                        <a:pt x="18" y="14"/>
                      </a:lnTo>
                      <a:lnTo>
                        <a:pt x="14" y="30"/>
                      </a:lnTo>
                      <a:lnTo>
                        <a:pt x="12" y="53"/>
                      </a:lnTo>
                      <a:lnTo>
                        <a:pt x="10" y="85"/>
                      </a:lnTo>
                      <a:lnTo>
                        <a:pt x="10" y="122"/>
                      </a:lnTo>
                      <a:lnTo>
                        <a:pt x="12" y="169"/>
                      </a:lnTo>
                      <a:lnTo>
                        <a:pt x="16" y="222"/>
                      </a:lnTo>
                      <a:lnTo>
                        <a:pt x="24" y="283"/>
                      </a:lnTo>
                      <a:lnTo>
                        <a:pt x="34" y="352"/>
                      </a:lnTo>
                      <a:lnTo>
                        <a:pt x="49" y="428"/>
                      </a:lnTo>
                      <a:lnTo>
                        <a:pt x="69" y="515"/>
                      </a:lnTo>
                      <a:lnTo>
                        <a:pt x="45" y="519"/>
                      </a:lnTo>
                      <a:lnTo>
                        <a:pt x="36" y="473"/>
                      </a:lnTo>
                      <a:lnTo>
                        <a:pt x="26" y="420"/>
                      </a:lnTo>
                      <a:lnTo>
                        <a:pt x="18" y="362"/>
                      </a:lnTo>
                      <a:lnTo>
                        <a:pt x="10" y="299"/>
                      </a:lnTo>
                      <a:lnTo>
                        <a:pt x="4" y="234"/>
                      </a:lnTo>
                      <a:lnTo>
                        <a:pt x="0" y="169"/>
                      </a:lnTo>
                      <a:lnTo>
                        <a:pt x="2" y="108"/>
                      </a:lnTo>
                      <a:lnTo>
                        <a:pt x="8" y="51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325" name="Oval 324"/>
              <p:cNvSpPr/>
              <p:nvPr/>
            </p:nvSpPr>
            <p:spPr>
              <a:xfrm rot="18815398">
                <a:off x="155053" y="2361507"/>
                <a:ext cx="1058113" cy="1184200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23" name="TextBox 322"/>
            <p:cNvSpPr txBox="1"/>
            <p:nvPr/>
          </p:nvSpPr>
          <p:spPr>
            <a:xfrm>
              <a:off x="2287387" y="4262511"/>
              <a:ext cx="11592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Product </a:t>
              </a:r>
              <a:r>
                <a:rPr lang="en-US" sz="1400" dirty="0" err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Mgr</a:t>
              </a:r>
              <a:endPara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49" name="Group 348"/>
          <p:cNvGrpSpPr/>
          <p:nvPr/>
        </p:nvGrpSpPr>
        <p:grpSpPr>
          <a:xfrm>
            <a:off x="10876217" y="3426704"/>
            <a:ext cx="1023469" cy="1537267"/>
            <a:chOff x="2346653" y="3248464"/>
            <a:chExt cx="1023469" cy="1537267"/>
          </a:xfrm>
        </p:grpSpPr>
        <p:sp>
          <p:nvSpPr>
            <p:cNvPr id="350" name="Oval 349"/>
            <p:cNvSpPr/>
            <p:nvPr/>
          </p:nvSpPr>
          <p:spPr>
            <a:xfrm>
              <a:off x="2346653" y="3248464"/>
              <a:ext cx="1023469" cy="102347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51" name="Group 350"/>
            <p:cNvGrpSpPr/>
            <p:nvPr/>
          </p:nvGrpSpPr>
          <p:grpSpPr>
            <a:xfrm>
              <a:off x="2611488" y="3412486"/>
              <a:ext cx="469339" cy="670021"/>
              <a:chOff x="0" y="2424550"/>
              <a:chExt cx="1521055" cy="2171436"/>
            </a:xfrm>
          </p:grpSpPr>
          <p:grpSp>
            <p:nvGrpSpPr>
              <p:cNvPr id="353" name="Group 146"/>
              <p:cNvGrpSpPr/>
              <p:nvPr/>
            </p:nvGrpSpPr>
            <p:grpSpPr>
              <a:xfrm>
                <a:off x="0" y="3553974"/>
                <a:ext cx="1521055" cy="1042012"/>
                <a:chOff x="3749676" y="3611563"/>
                <a:chExt cx="1870075" cy="1281113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356" name="Freeform 6"/>
                <p:cNvSpPr>
                  <a:spLocks/>
                </p:cNvSpPr>
                <p:nvPr/>
              </p:nvSpPr>
              <p:spPr bwMode="auto">
                <a:xfrm>
                  <a:off x="3749676" y="3611563"/>
                  <a:ext cx="1870075" cy="1281113"/>
                </a:xfrm>
                <a:custGeom>
                  <a:avLst/>
                  <a:gdLst/>
                  <a:ahLst/>
                  <a:cxnLst>
                    <a:cxn ang="0">
                      <a:pos x="941" y="4"/>
                    </a:cxn>
                    <a:cxn ang="0">
                      <a:pos x="958" y="31"/>
                    </a:cxn>
                    <a:cxn ang="0">
                      <a:pos x="990" y="82"/>
                    </a:cxn>
                    <a:cxn ang="0">
                      <a:pos x="1027" y="153"/>
                    </a:cxn>
                    <a:cxn ang="0">
                      <a:pos x="1080" y="267"/>
                    </a:cxn>
                    <a:cxn ang="0">
                      <a:pos x="1133" y="436"/>
                    </a:cxn>
                    <a:cxn ang="0">
                      <a:pos x="1168" y="613"/>
                    </a:cxn>
                    <a:cxn ang="0">
                      <a:pos x="1174" y="703"/>
                    </a:cxn>
                    <a:cxn ang="0">
                      <a:pos x="1168" y="713"/>
                    </a:cxn>
                    <a:cxn ang="0">
                      <a:pos x="1125" y="742"/>
                    </a:cxn>
                    <a:cxn ang="0">
                      <a:pos x="1051" y="770"/>
                    </a:cxn>
                    <a:cxn ang="0">
                      <a:pos x="941" y="789"/>
                    </a:cxn>
                    <a:cxn ang="0">
                      <a:pos x="823" y="799"/>
                    </a:cxn>
                    <a:cxn ang="0">
                      <a:pos x="813" y="801"/>
                    </a:cxn>
                    <a:cxn ang="0">
                      <a:pos x="737" y="805"/>
                    </a:cxn>
                    <a:cxn ang="0">
                      <a:pos x="521" y="807"/>
                    </a:cxn>
                    <a:cxn ang="0">
                      <a:pos x="445" y="805"/>
                    </a:cxn>
                    <a:cxn ang="0">
                      <a:pos x="443" y="803"/>
                    </a:cxn>
                    <a:cxn ang="0">
                      <a:pos x="317" y="797"/>
                    </a:cxn>
                    <a:cxn ang="0">
                      <a:pos x="260" y="791"/>
                    </a:cxn>
                    <a:cxn ang="0">
                      <a:pos x="245" y="789"/>
                    </a:cxn>
                    <a:cxn ang="0">
                      <a:pos x="233" y="787"/>
                    </a:cxn>
                    <a:cxn ang="0">
                      <a:pos x="121" y="766"/>
                    </a:cxn>
                    <a:cxn ang="0">
                      <a:pos x="47" y="738"/>
                    </a:cxn>
                    <a:cxn ang="0">
                      <a:pos x="6" y="705"/>
                    </a:cxn>
                    <a:cxn ang="0">
                      <a:pos x="2" y="699"/>
                    </a:cxn>
                    <a:cxn ang="0">
                      <a:pos x="0" y="691"/>
                    </a:cxn>
                    <a:cxn ang="0">
                      <a:pos x="23" y="513"/>
                    </a:cxn>
                    <a:cxn ang="0">
                      <a:pos x="68" y="351"/>
                    </a:cxn>
                    <a:cxn ang="0">
                      <a:pos x="108" y="243"/>
                    </a:cxn>
                    <a:cxn ang="0">
                      <a:pos x="141" y="169"/>
                    </a:cxn>
                    <a:cxn ang="0">
                      <a:pos x="166" y="116"/>
                    </a:cxn>
                    <a:cxn ang="0">
                      <a:pos x="188" y="75"/>
                    </a:cxn>
                    <a:cxn ang="0">
                      <a:pos x="202" y="31"/>
                    </a:cxn>
                    <a:cxn ang="0">
                      <a:pos x="225" y="33"/>
                    </a:cxn>
                    <a:cxn ang="0">
                      <a:pos x="278" y="39"/>
                    </a:cxn>
                    <a:cxn ang="0">
                      <a:pos x="343" y="43"/>
                    </a:cxn>
                    <a:cxn ang="0">
                      <a:pos x="509" y="41"/>
                    </a:cxn>
                    <a:cxn ang="0">
                      <a:pos x="713" y="31"/>
                    </a:cxn>
                    <a:cxn ang="0">
                      <a:pos x="939" y="0"/>
                    </a:cxn>
                  </a:cxnLst>
                  <a:rect l="0" t="0" r="r" b="b"/>
                  <a:pathLst>
                    <a:path w="1178" h="807">
                      <a:moveTo>
                        <a:pt x="939" y="0"/>
                      </a:moveTo>
                      <a:lnTo>
                        <a:pt x="941" y="4"/>
                      </a:lnTo>
                      <a:lnTo>
                        <a:pt x="949" y="14"/>
                      </a:lnTo>
                      <a:lnTo>
                        <a:pt x="958" y="31"/>
                      </a:lnTo>
                      <a:lnTo>
                        <a:pt x="972" y="55"/>
                      </a:lnTo>
                      <a:lnTo>
                        <a:pt x="990" y="82"/>
                      </a:lnTo>
                      <a:lnTo>
                        <a:pt x="1007" y="116"/>
                      </a:lnTo>
                      <a:lnTo>
                        <a:pt x="1027" y="153"/>
                      </a:lnTo>
                      <a:lnTo>
                        <a:pt x="1047" y="192"/>
                      </a:lnTo>
                      <a:lnTo>
                        <a:pt x="1080" y="267"/>
                      </a:lnTo>
                      <a:lnTo>
                        <a:pt x="1109" y="350"/>
                      </a:lnTo>
                      <a:lnTo>
                        <a:pt x="1133" y="436"/>
                      </a:lnTo>
                      <a:lnTo>
                        <a:pt x="1153" y="524"/>
                      </a:lnTo>
                      <a:lnTo>
                        <a:pt x="1168" y="613"/>
                      </a:lnTo>
                      <a:lnTo>
                        <a:pt x="1178" y="695"/>
                      </a:lnTo>
                      <a:lnTo>
                        <a:pt x="1174" y="703"/>
                      </a:lnTo>
                      <a:lnTo>
                        <a:pt x="1172" y="709"/>
                      </a:lnTo>
                      <a:lnTo>
                        <a:pt x="1168" y="713"/>
                      </a:lnTo>
                      <a:lnTo>
                        <a:pt x="1151" y="729"/>
                      </a:lnTo>
                      <a:lnTo>
                        <a:pt x="1125" y="742"/>
                      </a:lnTo>
                      <a:lnTo>
                        <a:pt x="1092" y="756"/>
                      </a:lnTo>
                      <a:lnTo>
                        <a:pt x="1051" y="770"/>
                      </a:lnTo>
                      <a:lnTo>
                        <a:pt x="1000" y="780"/>
                      </a:lnTo>
                      <a:lnTo>
                        <a:pt x="941" y="789"/>
                      </a:lnTo>
                      <a:lnTo>
                        <a:pt x="870" y="797"/>
                      </a:lnTo>
                      <a:lnTo>
                        <a:pt x="823" y="799"/>
                      </a:lnTo>
                      <a:lnTo>
                        <a:pt x="821" y="799"/>
                      </a:lnTo>
                      <a:lnTo>
                        <a:pt x="813" y="801"/>
                      </a:lnTo>
                      <a:lnTo>
                        <a:pt x="802" y="801"/>
                      </a:lnTo>
                      <a:lnTo>
                        <a:pt x="737" y="805"/>
                      </a:lnTo>
                      <a:lnTo>
                        <a:pt x="666" y="807"/>
                      </a:lnTo>
                      <a:lnTo>
                        <a:pt x="521" y="807"/>
                      </a:lnTo>
                      <a:lnTo>
                        <a:pt x="521" y="805"/>
                      </a:lnTo>
                      <a:lnTo>
                        <a:pt x="445" y="805"/>
                      </a:lnTo>
                      <a:lnTo>
                        <a:pt x="445" y="803"/>
                      </a:lnTo>
                      <a:lnTo>
                        <a:pt x="443" y="803"/>
                      </a:lnTo>
                      <a:lnTo>
                        <a:pt x="378" y="801"/>
                      </a:lnTo>
                      <a:lnTo>
                        <a:pt x="317" y="797"/>
                      </a:lnTo>
                      <a:lnTo>
                        <a:pt x="264" y="791"/>
                      </a:lnTo>
                      <a:lnTo>
                        <a:pt x="260" y="791"/>
                      </a:lnTo>
                      <a:lnTo>
                        <a:pt x="259" y="789"/>
                      </a:lnTo>
                      <a:lnTo>
                        <a:pt x="245" y="789"/>
                      </a:lnTo>
                      <a:lnTo>
                        <a:pt x="241" y="787"/>
                      </a:lnTo>
                      <a:lnTo>
                        <a:pt x="233" y="787"/>
                      </a:lnTo>
                      <a:lnTo>
                        <a:pt x="172" y="778"/>
                      </a:lnTo>
                      <a:lnTo>
                        <a:pt x="121" y="766"/>
                      </a:lnTo>
                      <a:lnTo>
                        <a:pt x="80" y="752"/>
                      </a:lnTo>
                      <a:lnTo>
                        <a:pt x="47" y="738"/>
                      </a:lnTo>
                      <a:lnTo>
                        <a:pt x="23" y="723"/>
                      </a:lnTo>
                      <a:lnTo>
                        <a:pt x="6" y="705"/>
                      </a:lnTo>
                      <a:lnTo>
                        <a:pt x="4" y="701"/>
                      </a:lnTo>
                      <a:lnTo>
                        <a:pt x="2" y="699"/>
                      </a:lnTo>
                      <a:lnTo>
                        <a:pt x="2" y="695"/>
                      </a:lnTo>
                      <a:lnTo>
                        <a:pt x="0" y="691"/>
                      </a:lnTo>
                      <a:lnTo>
                        <a:pt x="8" y="603"/>
                      </a:lnTo>
                      <a:lnTo>
                        <a:pt x="23" y="513"/>
                      </a:lnTo>
                      <a:lnTo>
                        <a:pt x="47" y="420"/>
                      </a:lnTo>
                      <a:lnTo>
                        <a:pt x="68" y="351"/>
                      </a:lnTo>
                      <a:lnTo>
                        <a:pt x="88" y="293"/>
                      </a:lnTo>
                      <a:lnTo>
                        <a:pt x="108" y="243"/>
                      </a:lnTo>
                      <a:lnTo>
                        <a:pt x="125" y="202"/>
                      </a:lnTo>
                      <a:lnTo>
                        <a:pt x="141" y="169"/>
                      </a:lnTo>
                      <a:lnTo>
                        <a:pt x="155" y="141"/>
                      </a:lnTo>
                      <a:lnTo>
                        <a:pt x="166" y="116"/>
                      </a:lnTo>
                      <a:lnTo>
                        <a:pt x="178" y="94"/>
                      </a:lnTo>
                      <a:lnTo>
                        <a:pt x="188" y="75"/>
                      </a:lnTo>
                      <a:lnTo>
                        <a:pt x="196" y="53"/>
                      </a:lnTo>
                      <a:lnTo>
                        <a:pt x="202" y="31"/>
                      </a:lnTo>
                      <a:lnTo>
                        <a:pt x="208" y="31"/>
                      </a:lnTo>
                      <a:lnTo>
                        <a:pt x="225" y="33"/>
                      </a:lnTo>
                      <a:lnTo>
                        <a:pt x="249" y="35"/>
                      </a:lnTo>
                      <a:lnTo>
                        <a:pt x="278" y="39"/>
                      </a:lnTo>
                      <a:lnTo>
                        <a:pt x="311" y="41"/>
                      </a:lnTo>
                      <a:lnTo>
                        <a:pt x="343" y="43"/>
                      </a:lnTo>
                      <a:lnTo>
                        <a:pt x="453" y="43"/>
                      </a:lnTo>
                      <a:lnTo>
                        <a:pt x="509" y="41"/>
                      </a:lnTo>
                      <a:lnTo>
                        <a:pt x="572" y="39"/>
                      </a:lnTo>
                      <a:lnTo>
                        <a:pt x="713" y="31"/>
                      </a:lnTo>
                      <a:lnTo>
                        <a:pt x="786" y="23"/>
                      </a:lnTo>
                      <a:lnTo>
                        <a:pt x="939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57" name="Freeform 14"/>
                <p:cNvSpPr>
                  <a:spLocks noEditPoints="1"/>
                </p:cNvSpPr>
                <p:nvPr/>
              </p:nvSpPr>
              <p:spPr bwMode="auto">
                <a:xfrm>
                  <a:off x="4138613" y="4029075"/>
                  <a:ext cx="71438" cy="838200"/>
                </a:xfrm>
                <a:custGeom>
                  <a:avLst/>
                  <a:gdLst/>
                  <a:ahLst/>
                  <a:cxnLst>
                    <a:cxn ang="0">
                      <a:pos x="14" y="8"/>
                    </a:cxn>
                    <a:cxn ang="0">
                      <a:pos x="25" y="47"/>
                    </a:cxn>
                    <a:cxn ang="0">
                      <a:pos x="35" y="100"/>
                    </a:cxn>
                    <a:cxn ang="0">
                      <a:pos x="41" y="157"/>
                    </a:cxn>
                    <a:cxn ang="0">
                      <a:pos x="45" y="216"/>
                    </a:cxn>
                    <a:cxn ang="0">
                      <a:pos x="45" y="275"/>
                    </a:cxn>
                    <a:cxn ang="0">
                      <a:pos x="43" y="334"/>
                    </a:cxn>
                    <a:cxn ang="0">
                      <a:pos x="41" y="387"/>
                    </a:cxn>
                    <a:cxn ang="0">
                      <a:pos x="37" y="436"/>
                    </a:cxn>
                    <a:cxn ang="0">
                      <a:pos x="33" y="475"/>
                    </a:cxn>
                    <a:cxn ang="0">
                      <a:pos x="29" y="507"/>
                    </a:cxn>
                    <a:cxn ang="0">
                      <a:pos x="27" y="528"/>
                    </a:cxn>
                    <a:cxn ang="0">
                      <a:pos x="17" y="528"/>
                    </a:cxn>
                    <a:cxn ang="0">
                      <a:pos x="10" y="526"/>
                    </a:cxn>
                    <a:cxn ang="0">
                      <a:pos x="0" y="526"/>
                    </a:cxn>
                    <a:cxn ang="0">
                      <a:pos x="14" y="448"/>
                    </a:cxn>
                    <a:cxn ang="0">
                      <a:pos x="23" y="373"/>
                    </a:cxn>
                    <a:cxn ang="0">
                      <a:pos x="29" y="304"/>
                    </a:cxn>
                    <a:cxn ang="0">
                      <a:pos x="29" y="181"/>
                    </a:cxn>
                    <a:cxn ang="0">
                      <a:pos x="27" y="128"/>
                    </a:cxn>
                    <a:cxn ang="0">
                      <a:pos x="23" y="85"/>
                    </a:cxn>
                    <a:cxn ang="0">
                      <a:pos x="19" y="49"/>
                    </a:cxn>
                    <a:cxn ang="0">
                      <a:pos x="14" y="8"/>
                    </a:cxn>
                    <a:cxn ang="0">
                      <a:pos x="12" y="0"/>
                    </a:cxn>
                    <a:cxn ang="0">
                      <a:pos x="14" y="6"/>
                    </a:cxn>
                    <a:cxn ang="0">
                      <a:pos x="14" y="8"/>
                    </a:cxn>
                    <a:cxn ang="0">
                      <a:pos x="12" y="0"/>
                    </a:cxn>
                  </a:cxnLst>
                  <a:rect l="0" t="0" r="r" b="b"/>
                  <a:pathLst>
                    <a:path w="45" h="528">
                      <a:moveTo>
                        <a:pt x="14" y="8"/>
                      </a:moveTo>
                      <a:lnTo>
                        <a:pt x="25" y="47"/>
                      </a:lnTo>
                      <a:lnTo>
                        <a:pt x="35" y="100"/>
                      </a:lnTo>
                      <a:lnTo>
                        <a:pt x="41" y="157"/>
                      </a:lnTo>
                      <a:lnTo>
                        <a:pt x="45" y="216"/>
                      </a:lnTo>
                      <a:lnTo>
                        <a:pt x="45" y="275"/>
                      </a:lnTo>
                      <a:lnTo>
                        <a:pt x="43" y="334"/>
                      </a:lnTo>
                      <a:lnTo>
                        <a:pt x="41" y="387"/>
                      </a:lnTo>
                      <a:lnTo>
                        <a:pt x="37" y="436"/>
                      </a:lnTo>
                      <a:lnTo>
                        <a:pt x="33" y="475"/>
                      </a:lnTo>
                      <a:lnTo>
                        <a:pt x="29" y="507"/>
                      </a:lnTo>
                      <a:lnTo>
                        <a:pt x="27" y="528"/>
                      </a:lnTo>
                      <a:lnTo>
                        <a:pt x="17" y="528"/>
                      </a:lnTo>
                      <a:lnTo>
                        <a:pt x="10" y="526"/>
                      </a:lnTo>
                      <a:lnTo>
                        <a:pt x="0" y="526"/>
                      </a:lnTo>
                      <a:lnTo>
                        <a:pt x="14" y="448"/>
                      </a:lnTo>
                      <a:lnTo>
                        <a:pt x="23" y="373"/>
                      </a:lnTo>
                      <a:lnTo>
                        <a:pt x="29" y="304"/>
                      </a:lnTo>
                      <a:lnTo>
                        <a:pt x="29" y="181"/>
                      </a:lnTo>
                      <a:lnTo>
                        <a:pt x="27" y="128"/>
                      </a:lnTo>
                      <a:lnTo>
                        <a:pt x="23" y="85"/>
                      </a:lnTo>
                      <a:lnTo>
                        <a:pt x="19" y="49"/>
                      </a:lnTo>
                      <a:lnTo>
                        <a:pt x="14" y="8"/>
                      </a:lnTo>
                      <a:close/>
                      <a:moveTo>
                        <a:pt x="12" y="0"/>
                      </a:moveTo>
                      <a:lnTo>
                        <a:pt x="14" y="6"/>
                      </a:lnTo>
                      <a:lnTo>
                        <a:pt x="14" y="8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58" name="Freeform 15"/>
                <p:cNvSpPr>
                  <a:spLocks/>
                </p:cNvSpPr>
                <p:nvPr/>
              </p:nvSpPr>
              <p:spPr bwMode="auto">
                <a:xfrm>
                  <a:off x="5280026" y="4022725"/>
                  <a:ext cx="109538" cy="823913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20" y="4"/>
                    </a:cxn>
                    <a:cxn ang="0">
                      <a:pos x="18" y="14"/>
                    </a:cxn>
                    <a:cxn ang="0">
                      <a:pos x="14" y="30"/>
                    </a:cxn>
                    <a:cxn ang="0">
                      <a:pos x="12" y="53"/>
                    </a:cxn>
                    <a:cxn ang="0">
                      <a:pos x="10" y="85"/>
                    </a:cxn>
                    <a:cxn ang="0">
                      <a:pos x="10" y="122"/>
                    </a:cxn>
                    <a:cxn ang="0">
                      <a:pos x="12" y="169"/>
                    </a:cxn>
                    <a:cxn ang="0">
                      <a:pos x="16" y="222"/>
                    </a:cxn>
                    <a:cxn ang="0">
                      <a:pos x="24" y="283"/>
                    </a:cxn>
                    <a:cxn ang="0">
                      <a:pos x="34" y="352"/>
                    </a:cxn>
                    <a:cxn ang="0">
                      <a:pos x="49" y="428"/>
                    </a:cxn>
                    <a:cxn ang="0">
                      <a:pos x="69" y="515"/>
                    </a:cxn>
                    <a:cxn ang="0">
                      <a:pos x="45" y="519"/>
                    </a:cxn>
                    <a:cxn ang="0">
                      <a:pos x="36" y="473"/>
                    </a:cxn>
                    <a:cxn ang="0">
                      <a:pos x="26" y="420"/>
                    </a:cxn>
                    <a:cxn ang="0">
                      <a:pos x="18" y="362"/>
                    </a:cxn>
                    <a:cxn ang="0">
                      <a:pos x="10" y="299"/>
                    </a:cxn>
                    <a:cxn ang="0">
                      <a:pos x="4" y="234"/>
                    </a:cxn>
                    <a:cxn ang="0">
                      <a:pos x="0" y="169"/>
                    </a:cxn>
                    <a:cxn ang="0">
                      <a:pos x="2" y="108"/>
                    </a:cxn>
                    <a:cxn ang="0">
                      <a:pos x="8" y="51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69" h="519">
                      <a:moveTo>
                        <a:pt x="20" y="0"/>
                      </a:moveTo>
                      <a:lnTo>
                        <a:pt x="20" y="4"/>
                      </a:lnTo>
                      <a:lnTo>
                        <a:pt x="18" y="14"/>
                      </a:lnTo>
                      <a:lnTo>
                        <a:pt x="14" y="30"/>
                      </a:lnTo>
                      <a:lnTo>
                        <a:pt x="12" y="53"/>
                      </a:lnTo>
                      <a:lnTo>
                        <a:pt x="10" y="85"/>
                      </a:lnTo>
                      <a:lnTo>
                        <a:pt x="10" y="122"/>
                      </a:lnTo>
                      <a:lnTo>
                        <a:pt x="12" y="169"/>
                      </a:lnTo>
                      <a:lnTo>
                        <a:pt x="16" y="222"/>
                      </a:lnTo>
                      <a:lnTo>
                        <a:pt x="24" y="283"/>
                      </a:lnTo>
                      <a:lnTo>
                        <a:pt x="34" y="352"/>
                      </a:lnTo>
                      <a:lnTo>
                        <a:pt x="49" y="428"/>
                      </a:lnTo>
                      <a:lnTo>
                        <a:pt x="69" y="515"/>
                      </a:lnTo>
                      <a:lnTo>
                        <a:pt x="45" y="519"/>
                      </a:lnTo>
                      <a:lnTo>
                        <a:pt x="36" y="473"/>
                      </a:lnTo>
                      <a:lnTo>
                        <a:pt x="26" y="420"/>
                      </a:lnTo>
                      <a:lnTo>
                        <a:pt x="18" y="362"/>
                      </a:lnTo>
                      <a:lnTo>
                        <a:pt x="10" y="299"/>
                      </a:lnTo>
                      <a:lnTo>
                        <a:pt x="4" y="234"/>
                      </a:lnTo>
                      <a:lnTo>
                        <a:pt x="0" y="169"/>
                      </a:lnTo>
                      <a:lnTo>
                        <a:pt x="2" y="108"/>
                      </a:lnTo>
                      <a:lnTo>
                        <a:pt x="8" y="51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354" name="Oval 353"/>
              <p:cNvSpPr/>
              <p:nvPr/>
            </p:nvSpPr>
            <p:spPr>
              <a:xfrm rot="18815398">
                <a:off x="155053" y="2361507"/>
                <a:ext cx="1058113" cy="1184200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52" name="TextBox 351"/>
            <p:cNvSpPr txBox="1"/>
            <p:nvPr/>
          </p:nvSpPr>
          <p:spPr>
            <a:xfrm>
              <a:off x="2366732" y="4262511"/>
              <a:ext cx="100059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Promotion</a:t>
              </a:r>
            </a:p>
            <a:p>
              <a:pPr algn="ctr"/>
              <a:r>
                <a:rPr lang="en-US" sz="1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Director</a:t>
              </a:r>
            </a:p>
          </p:txBody>
        </p:sp>
      </p:grpSp>
      <p:cxnSp>
        <p:nvCxnSpPr>
          <p:cNvPr id="361" name="Straight Connector 360"/>
          <p:cNvCxnSpPr/>
          <p:nvPr/>
        </p:nvCxnSpPr>
        <p:spPr>
          <a:xfrm rot="5400000">
            <a:off x="550296" y="3329917"/>
            <a:ext cx="266701" cy="113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Straight Connector 361"/>
          <p:cNvCxnSpPr/>
          <p:nvPr/>
        </p:nvCxnSpPr>
        <p:spPr>
          <a:xfrm rot="5400000">
            <a:off x="11218296" y="3368015"/>
            <a:ext cx="266701" cy="113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3" name="Group 362"/>
          <p:cNvGrpSpPr/>
          <p:nvPr/>
        </p:nvGrpSpPr>
        <p:grpSpPr>
          <a:xfrm>
            <a:off x="8600240" y="571501"/>
            <a:ext cx="2595583" cy="1327002"/>
            <a:chOff x="4275320" y="1143000"/>
            <a:chExt cx="3613272" cy="1728380"/>
          </a:xfrm>
        </p:grpSpPr>
        <p:sp>
          <p:nvSpPr>
            <p:cNvPr id="364" name="Oval 363"/>
            <p:cNvSpPr/>
            <p:nvPr/>
          </p:nvSpPr>
          <p:spPr>
            <a:xfrm>
              <a:off x="5473741" y="1143000"/>
              <a:ext cx="1231857" cy="1231858"/>
            </a:xfrm>
            <a:prstGeom prst="ellipse">
              <a:avLst/>
            </a:prstGeom>
            <a:solidFill>
              <a:srgbClr val="96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65" name="Group 364"/>
            <p:cNvGrpSpPr/>
            <p:nvPr/>
          </p:nvGrpSpPr>
          <p:grpSpPr>
            <a:xfrm>
              <a:off x="5826790" y="1375940"/>
              <a:ext cx="517740" cy="739118"/>
              <a:chOff x="0" y="2424550"/>
              <a:chExt cx="1521055" cy="2171436"/>
            </a:xfrm>
          </p:grpSpPr>
          <p:grpSp>
            <p:nvGrpSpPr>
              <p:cNvPr id="368" name="Group 146"/>
              <p:cNvGrpSpPr/>
              <p:nvPr/>
            </p:nvGrpSpPr>
            <p:grpSpPr>
              <a:xfrm>
                <a:off x="0" y="3553974"/>
                <a:ext cx="1521055" cy="1042012"/>
                <a:chOff x="3749676" y="3611563"/>
                <a:chExt cx="1870075" cy="1281113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370" name="Freeform 6"/>
                <p:cNvSpPr>
                  <a:spLocks/>
                </p:cNvSpPr>
                <p:nvPr/>
              </p:nvSpPr>
              <p:spPr bwMode="auto">
                <a:xfrm>
                  <a:off x="3749676" y="3611563"/>
                  <a:ext cx="1870075" cy="1281113"/>
                </a:xfrm>
                <a:custGeom>
                  <a:avLst/>
                  <a:gdLst/>
                  <a:ahLst/>
                  <a:cxnLst>
                    <a:cxn ang="0">
                      <a:pos x="941" y="4"/>
                    </a:cxn>
                    <a:cxn ang="0">
                      <a:pos x="958" y="31"/>
                    </a:cxn>
                    <a:cxn ang="0">
                      <a:pos x="990" y="82"/>
                    </a:cxn>
                    <a:cxn ang="0">
                      <a:pos x="1027" y="153"/>
                    </a:cxn>
                    <a:cxn ang="0">
                      <a:pos x="1080" y="267"/>
                    </a:cxn>
                    <a:cxn ang="0">
                      <a:pos x="1133" y="436"/>
                    </a:cxn>
                    <a:cxn ang="0">
                      <a:pos x="1168" y="613"/>
                    </a:cxn>
                    <a:cxn ang="0">
                      <a:pos x="1174" y="703"/>
                    </a:cxn>
                    <a:cxn ang="0">
                      <a:pos x="1168" y="713"/>
                    </a:cxn>
                    <a:cxn ang="0">
                      <a:pos x="1125" y="742"/>
                    </a:cxn>
                    <a:cxn ang="0">
                      <a:pos x="1051" y="770"/>
                    </a:cxn>
                    <a:cxn ang="0">
                      <a:pos x="941" y="789"/>
                    </a:cxn>
                    <a:cxn ang="0">
                      <a:pos x="823" y="799"/>
                    </a:cxn>
                    <a:cxn ang="0">
                      <a:pos x="813" y="801"/>
                    </a:cxn>
                    <a:cxn ang="0">
                      <a:pos x="737" y="805"/>
                    </a:cxn>
                    <a:cxn ang="0">
                      <a:pos x="521" y="807"/>
                    </a:cxn>
                    <a:cxn ang="0">
                      <a:pos x="445" y="805"/>
                    </a:cxn>
                    <a:cxn ang="0">
                      <a:pos x="443" y="803"/>
                    </a:cxn>
                    <a:cxn ang="0">
                      <a:pos x="317" y="797"/>
                    </a:cxn>
                    <a:cxn ang="0">
                      <a:pos x="260" y="791"/>
                    </a:cxn>
                    <a:cxn ang="0">
                      <a:pos x="245" y="789"/>
                    </a:cxn>
                    <a:cxn ang="0">
                      <a:pos x="233" y="787"/>
                    </a:cxn>
                    <a:cxn ang="0">
                      <a:pos x="121" y="766"/>
                    </a:cxn>
                    <a:cxn ang="0">
                      <a:pos x="47" y="738"/>
                    </a:cxn>
                    <a:cxn ang="0">
                      <a:pos x="6" y="705"/>
                    </a:cxn>
                    <a:cxn ang="0">
                      <a:pos x="2" y="699"/>
                    </a:cxn>
                    <a:cxn ang="0">
                      <a:pos x="0" y="691"/>
                    </a:cxn>
                    <a:cxn ang="0">
                      <a:pos x="23" y="513"/>
                    </a:cxn>
                    <a:cxn ang="0">
                      <a:pos x="68" y="351"/>
                    </a:cxn>
                    <a:cxn ang="0">
                      <a:pos x="108" y="243"/>
                    </a:cxn>
                    <a:cxn ang="0">
                      <a:pos x="141" y="169"/>
                    </a:cxn>
                    <a:cxn ang="0">
                      <a:pos x="166" y="116"/>
                    </a:cxn>
                    <a:cxn ang="0">
                      <a:pos x="188" y="75"/>
                    </a:cxn>
                    <a:cxn ang="0">
                      <a:pos x="202" y="31"/>
                    </a:cxn>
                    <a:cxn ang="0">
                      <a:pos x="225" y="33"/>
                    </a:cxn>
                    <a:cxn ang="0">
                      <a:pos x="278" y="39"/>
                    </a:cxn>
                    <a:cxn ang="0">
                      <a:pos x="343" y="43"/>
                    </a:cxn>
                    <a:cxn ang="0">
                      <a:pos x="509" y="41"/>
                    </a:cxn>
                    <a:cxn ang="0">
                      <a:pos x="713" y="31"/>
                    </a:cxn>
                    <a:cxn ang="0">
                      <a:pos x="939" y="0"/>
                    </a:cxn>
                  </a:cxnLst>
                  <a:rect l="0" t="0" r="r" b="b"/>
                  <a:pathLst>
                    <a:path w="1178" h="807">
                      <a:moveTo>
                        <a:pt x="939" y="0"/>
                      </a:moveTo>
                      <a:lnTo>
                        <a:pt x="941" y="4"/>
                      </a:lnTo>
                      <a:lnTo>
                        <a:pt x="949" y="14"/>
                      </a:lnTo>
                      <a:lnTo>
                        <a:pt x="958" y="31"/>
                      </a:lnTo>
                      <a:lnTo>
                        <a:pt x="972" y="55"/>
                      </a:lnTo>
                      <a:lnTo>
                        <a:pt x="990" y="82"/>
                      </a:lnTo>
                      <a:lnTo>
                        <a:pt x="1007" y="116"/>
                      </a:lnTo>
                      <a:lnTo>
                        <a:pt x="1027" y="153"/>
                      </a:lnTo>
                      <a:lnTo>
                        <a:pt x="1047" y="192"/>
                      </a:lnTo>
                      <a:lnTo>
                        <a:pt x="1080" y="267"/>
                      </a:lnTo>
                      <a:lnTo>
                        <a:pt x="1109" y="350"/>
                      </a:lnTo>
                      <a:lnTo>
                        <a:pt x="1133" y="436"/>
                      </a:lnTo>
                      <a:lnTo>
                        <a:pt x="1153" y="524"/>
                      </a:lnTo>
                      <a:lnTo>
                        <a:pt x="1168" y="613"/>
                      </a:lnTo>
                      <a:lnTo>
                        <a:pt x="1178" y="695"/>
                      </a:lnTo>
                      <a:lnTo>
                        <a:pt x="1174" y="703"/>
                      </a:lnTo>
                      <a:lnTo>
                        <a:pt x="1172" y="709"/>
                      </a:lnTo>
                      <a:lnTo>
                        <a:pt x="1168" y="713"/>
                      </a:lnTo>
                      <a:lnTo>
                        <a:pt x="1151" y="729"/>
                      </a:lnTo>
                      <a:lnTo>
                        <a:pt x="1125" y="742"/>
                      </a:lnTo>
                      <a:lnTo>
                        <a:pt x="1092" y="756"/>
                      </a:lnTo>
                      <a:lnTo>
                        <a:pt x="1051" y="770"/>
                      </a:lnTo>
                      <a:lnTo>
                        <a:pt x="1000" y="780"/>
                      </a:lnTo>
                      <a:lnTo>
                        <a:pt x="941" y="789"/>
                      </a:lnTo>
                      <a:lnTo>
                        <a:pt x="870" y="797"/>
                      </a:lnTo>
                      <a:lnTo>
                        <a:pt x="823" y="799"/>
                      </a:lnTo>
                      <a:lnTo>
                        <a:pt x="821" y="799"/>
                      </a:lnTo>
                      <a:lnTo>
                        <a:pt x="813" y="801"/>
                      </a:lnTo>
                      <a:lnTo>
                        <a:pt x="802" y="801"/>
                      </a:lnTo>
                      <a:lnTo>
                        <a:pt x="737" y="805"/>
                      </a:lnTo>
                      <a:lnTo>
                        <a:pt x="666" y="807"/>
                      </a:lnTo>
                      <a:lnTo>
                        <a:pt x="521" y="807"/>
                      </a:lnTo>
                      <a:lnTo>
                        <a:pt x="521" y="805"/>
                      </a:lnTo>
                      <a:lnTo>
                        <a:pt x="445" y="805"/>
                      </a:lnTo>
                      <a:lnTo>
                        <a:pt x="445" y="803"/>
                      </a:lnTo>
                      <a:lnTo>
                        <a:pt x="443" y="803"/>
                      </a:lnTo>
                      <a:lnTo>
                        <a:pt x="378" y="801"/>
                      </a:lnTo>
                      <a:lnTo>
                        <a:pt x="317" y="797"/>
                      </a:lnTo>
                      <a:lnTo>
                        <a:pt x="264" y="791"/>
                      </a:lnTo>
                      <a:lnTo>
                        <a:pt x="260" y="791"/>
                      </a:lnTo>
                      <a:lnTo>
                        <a:pt x="259" y="789"/>
                      </a:lnTo>
                      <a:lnTo>
                        <a:pt x="245" y="789"/>
                      </a:lnTo>
                      <a:lnTo>
                        <a:pt x="241" y="787"/>
                      </a:lnTo>
                      <a:lnTo>
                        <a:pt x="233" y="787"/>
                      </a:lnTo>
                      <a:lnTo>
                        <a:pt x="172" y="778"/>
                      </a:lnTo>
                      <a:lnTo>
                        <a:pt x="121" y="766"/>
                      </a:lnTo>
                      <a:lnTo>
                        <a:pt x="80" y="752"/>
                      </a:lnTo>
                      <a:lnTo>
                        <a:pt x="47" y="738"/>
                      </a:lnTo>
                      <a:lnTo>
                        <a:pt x="23" y="723"/>
                      </a:lnTo>
                      <a:lnTo>
                        <a:pt x="6" y="705"/>
                      </a:lnTo>
                      <a:lnTo>
                        <a:pt x="4" y="701"/>
                      </a:lnTo>
                      <a:lnTo>
                        <a:pt x="2" y="699"/>
                      </a:lnTo>
                      <a:lnTo>
                        <a:pt x="2" y="695"/>
                      </a:lnTo>
                      <a:lnTo>
                        <a:pt x="0" y="691"/>
                      </a:lnTo>
                      <a:lnTo>
                        <a:pt x="8" y="603"/>
                      </a:lnTo>
                      <a:lnTo>
                        <a:pt x="23" y="513"/>
                      </a:lnTo>
                      <a:lnTo>
                        <a:pt x="47" y="420"/>
                      </a:lnTo>
                      <a:lnTo>
                        <a:pt x="68" y="351"/>
                      </a:lnTo>
                      <a:lnTo>
                        <a:pt x="88" y="293"/>
                      </a:lnTo>
                      <a:lnTo>
                        <a:pt x="108" y="243"/>
                      </a:lnTo>
                      <a:lnTo>
                        <a:pt x="125" y="202"/>
                      </a:lnTo>
                      <a:lnTo>
                        <a:pt x="141" y="169"/>
                      </a:lnTo>
                      <a:lnTo>
                        <a:pt x="155" y="141"/>
                      </a:lnTo>
                      <a:lnTo>
                        <a:pt x="166" y="116"/>
                      </a:lnTo>
                      <a:lnTo>
                        <a:pt x="178" y="94"/>
                      </a:lnTo>
                      <a:lnTo>
                        <a:pt x="188" y="75"/>
                      </a:lnTo>
                      <a:lnTo>
                        <a:pt x="196" y="53"/>
                      </a:lnTo>
                      <a:lnTo>
                        <a:pt x="202" y="31"/>
                      </a:lnTo>
                      <a:lnTo>
                        <a:pt x="208" y="31"/>
                      </a:lnTo>
                      <a:lnTo>
                        <a:pt x="225" y="33"/>
                      </a:lnTo>
                      <a:lnTo>
                        <a:pt x="249" y="35"/>
                      </a:lnTo>
                      <a:lnTo>
                        <a:pt x="278" y="39"/>
                      </a:lnTo>
                      <a:lnTo>
                        <a:pt x="311" y="41"/>
                      </a:lnTo>
                      <a:lnTo>
                        <a:pt x="343" y="43"/>
                      </a:lnTo>
                      <a:lnTo>
                        <a:pt x="453" y="43"/>
                      </a:lnTo>
                      <a:lnTo>
                        <a:pt x="509" y="41"/>
                      </a:lnTo>
                      <a:lnTo>
                        <a:pt x="572" y="39"/>
                      </a:lnTo>
                      <a:lnTo>
                        <a:pt x="713" y="31"/>
                      </a:lnTo>
                      <a:lnTo>
                        <a:pt x="786" y="23"/>
                      </a:lnTo>
                      <a:lnTo>
                        <a:pt x="939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71" name="Freeform 14"/>
                <p:cNvSpPr>
                  <a:spLocks noEditPoints="1"/>
                </p:cNvSpPr>
                <p:nvPr/>
              </p:nvSpPr>
              <p:spPr bwMode="auto">
                <a:xfrm>
                  <a:off x="4138613" y="4029075"/>
                  <a:ext cx="71438" cy="838200"/>
                </a:xfrm>
                <a:custGeom>
                  <a:avLst/>
                  <a:gdLst/>
                  <a:ahLst/>
                  <a:cxnLst>
                    <a:cxn ang="0">
                      <a:pos x="14" y="8"/>
                    </a:cxn>
                    <a:cxn ang="0">
                      <a:pos x="25" y="47"/>
                    </a:cxn>
                    <a:cxn ang="0">
                      <a:pos x="35" y="100"/>
                    </a:cxn>
                    <a:cxn ang="0">
                      <a:pos x="41" y="157"/>
                    </a:cxn>
                    <a:cxn ang="0">
                      <a:pos x="45" y="216"/>
                    </a:cxn>
                    <a:cxn ang="0">
                      <a:pos x="45" y="275"/>
                    </a:cxn>
                    <a:cxn ang="0">
                      <a:pos x="43" y="334"/>
                    </a:cxn>
                    <a:cxn ang="0">
                      <a:pos x="41" y="387"/>
                    </a:cxn>
                    <a:cxn ang="0">
                      <a:pos x="37" y="436"/>
                    </a:cxn>
                    <a:cxn ang="0">
                      <a:pos x="33" y="475"/>
                    </a:cxn>
                    <a:cxn ang="0">
                      <a:pos x="29" y="507"/>
                    </a:cxn>
                    <a:cxn ang="0">
                      <a:pos x="27" y="528"/>
                    </a:cxn>
                    <a:cxn ang="0">
                      <a:pos x="17" y="528"/>
                    </a:cxn>
                    <a:cxn ang="0">
                      <a:pos x="10" y="526"/>
                    </a:cxn>
                    <a:cxn ang="0">
                      <a:pos x="0" y="526"/>
                    </a:cxn>
                    <a:cxn ang="0">
                      <a:pos x="14" y="448"/>
                    </a:cxn>
                    <a:cxn ang="0">
                      <a:pos x="23" y="373"/>
                    </a:cxn>
                    <a:cxn ang="0">
                      <a:pos x="29" y="304"/>
                    </a:cxn>
                    <a:cxn ang="0">
                      <a:pos x="29" y="181"/>
                    </a:cxn>
                    <a:cxn ang="0">
                      <a:pos x="27" y="128"/>
                    </a:cxn>
                    <a:cxn ang="0">
                      <a:pos x="23" y="85"/>
                    </a:cxn>
                    <a:cxn ang="0">
                      <a:pos x="19" y="49"/>
                    </a:cxn>
                    <a:cxn ang="0">
                      <a:pos x="14" y="8"/>
                    </a:cxn>
                    <a:cxn ang="0">
                      <a:pos x="12" y="0"/>
                    </a:cxn>
                    <a:cxn ang="0">
                      <a:pos x="14" y="6"/>
                    </a:cxn>
                    <a:cxn ang="0">
                      <a:pos x="14" y="8"/>
                    </a:cxn>
                    <a:cxn ang="0">
                      <a:pos x="12" y="0"/>
                    </a:cxn>
                  </a:cxnLst>
                  <a:rect l="0" t="0" r="r" b="b"/>
                  <a:pathLst>
                    <a:path w="45" h="528">
                      <a:moveTo>
                        <a:pt x="14" y="8"/>
                      </a:moveTo>
                      <a:lnTo>
                        <a:pt x="25" y="47"/>
                      </a:lnTo>
                      <a:lnTo>
                        <a:pt x="35" y="100"/>
                      </a:lnTo>
                      <a:lnTo>
                        <a:pt x="41" y="157"/>
                      </a:lnTo>
                      <a:lnTo>
                        <a:pt x="45" y="216"/>
                      </a:lnTo>
                      <a:lnTo>
                        <a:pt x="45" y="275"/>
                      </a:lnTo>
                      <a:lnTo>
                        <a:pt x="43" y="334"/>
                      </a:lnTo>
                      <a:lnTo>
                        <a:pt x="41" y="387"/>
                      </a:lnTo>
                      <a:lnTo>
                        <a:pt x="37" y="436"/>
                      </a:lnTo>
                      <a:lnTo>
                        <a:pt x="33" y="475"/>
                      </a:lnTo>
                      <a:lnTo>
                        <a:pt x="29" y="507"/>
                      </a:lnTo>
                      <a:lnTo>
                        <a:pt x="27" y="528"/>
                      </a:lnTo>
                      <a:lnTo>
                        <a:pt x="17" y="528"/>
                      </a:lnTo>
                      <a:lnTo>
                        <a:pt x="10" y="526"/>
                      </a:lnTo>
                      <a:lnTo>
                        <a:pt x="0" y="526"/>
                      </a:lnTo>
                      <a:lnTo>
                        <a:pt x="14" y="448"/>
                      </a:lnTo>
                      <a:lnTo>
                        <a:pt x="23" y="373"/>
                      </a:lnTo>
                      <a:lnTo>
                        <a:pt x="29" y="304"/>
                      </a:lnTo>
                      <a:lnTo>
                        <a:pt x="29" y="181"/>
                      </a:lnTo>
                      <a:lnTo>
                        <a:pt x="27" y="128"/>
                      </a:lnTo>
                      <a:lnTo>
                        <a:pt x="23" y="85"/>
                      </a:lnTo>
                      <a:lnTo>
                        <a:pt x="19" y="49"/>
                      </a:lnTo>
                      <a:lnTo>
                        <a:pt x="14" y="8"/>
                      </a:lnTo>
                      <a:close/>
                      <a:moveTo>
                        <a:pt x="12" y="0"/>
                      </a:moveTo>
                      <a:lnTo>
                        <a:pt x="14" y="6"/>
                      </a:lnTo>
                      <a:lnTo>
                        <a:pt x="14" y="8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74" name="Freeform 15"/>
                <p:cNvSpPr>
                  <a:spLocks/>
                </p:cNvSpPr>
                <p:nvPr/>
              </p:nvSpPr>
              <p:spPr bwMode="auto">
                <a:xfrm>
                  <a:off x="5280026" y="4022725"/>
                  <a:ext cx="109538" cy="823913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20" y="4"/>
                    </a:cxn>
                    <a:cxn ang="0">
                      <a:pos x="18" y="14"/>
                    </a:cxn>
                    <a:cxn ang="0">
                      <a:pos x="14" y="30"/>
                    </a:cxn>
                    <a:cxn ang="0">
                      <a:pos x="12" y="53"/>
                    </a:cxn>
                    <a:cxn ang="0">
                      <a:pos x="10" y="85"/>
                    </a:cxn>
                    <a:cxn ang="0">
                      <a:pos x="10" y="122"/>
                    </a:cxn>
                    <a:cxn ang="0">
                      <a:pos x="12" y="169"/>
                    </a:cxn>
                    <a:cxn ang="0">
                      <a:pos x="16" y="222"/>
                    </a:cxn>
                    <a:cxn ang="0">
                      <a:pos x="24" y="283"/>
                    </a:cxn>
                    <a:cxn ang="0">
                      <a:pos x="34" y="352"/>
                    </a:cxn>
                    <a:cxn ang="0">
                      <a:pos x="49" y="428"/>
                    </a:cxn>
                    <a:cxn ang="0">
                      <a:pos x="69" y="515"/>
                    </a:cxn>
                    <a:cxn ang="0">
                      <a:pos x="45" y="519"/>
                    </a:cxn>
                    <a:cxn ang="0">
                      <a:pos x="36" y="473"/>
                    </a:cxn>
                    <a:cxn ang="0">
                      <a:pos x="26" y="420"/>
                    </a:cxn>
                    <a:cxn ang="0">
                      <a:pos x="18" y="362"/>
                    </a:cxn>
                    <a:cxn ang="0">
                      <a:pos x="10" y="299"/>
                    </a:cxn>
                    <a:cxn ang="0">
                      <a:pos x="4" y="234"/>
                    </a:cxn>
                    <a:cxn ang="0">
                      <a:pos x="0" y="169"/>
                    </a:cxn>
                    <a:cxn ang="0">
                      <a:pos x="2" y="108"/>
                    </a:cxn>
                    <a:cxn ang="0">
                      <a:pos x="8" y="51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69" h="519">
                      <a:moveTo>
                        <a:pt x="20" y="0"/>
                      </a:moveTo>
                      <a:lnTo>
                        <a:pt x="20" y="4"/>
                      </a:lnTo>
                      <a:lnTo>
                        <a:pt x="18" y="14"/>
                      </a:lnTo>
                      <a:lnTo>
                        <a:pt x="14" y="30"/>
                      </a:lnTo>
                      <a:lnTo>
                        <a:pt x="12" y="53"/>
                      </a:lnTo>
                      <a:lnTo>
                        <a:pt x="10" y="85"/>
                      </a:lnTo>
                      <a:lnTo>
                        <a:pt x="10" y="122"/>
                      </a:lnTo>
                      <a:lnTo>
                        <a:pt x="12" y="169"/>
                      </a:lnTo>
                      <a:lnTo>
                        <a:pt x="16" y="222"/>
                      </a:lnTo>
                      <a:lnTo>
                        <a:pt x="24" y="283"/>
                      </a:lnTo>
                      <a:lnTo>
                        <a:pt x="34" y="352"/>
                      </a:lnTo>
                      <a:lnTo>
                        <a:pt x="49" y="428"/>
                      </a:lnTo>
                      <a:lnTo>
                        <a:pt x="69" y="515"/>
                      </a:lnTo>
                      <a:lnTo>
                        <a:pt x="45" y="519"/>
                      </a:lnTo>
                      <a:lnTo>
                        <a:pt x="36" y="473"/>
                      </a:lnTo>
                      <a:lnTo>
                        <a:pt x="26" y="420"/>
                      </a:lnTo>
                      <a:lnTo>
                        <a:pt x="18" y="362"/>
                      </a:lnTo>
                      <a:lnTo>
                        <a:pt x="10" y="299"/>
                      </a:lnTo>
                      <a:lnTo>
                        <a:pt x="4" y="234"/>
                      </a:lnTo>
                      <a:lnTo>
                        <a:pt x="0" y="169"/>
                      </a:lnTo>
                      <a:lnTo>
                        <a:pt x="2" y="108"/>
                      </a:lnTo>
                      <a:lnTo>
                        <a:pt x="8" y="51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369" name="Oval 368"/>
              <p:cNvSpPr/>
              <p:nvPr/>
            </p:nvSpPr>
            <p:spPr>
              <a:xfrm rot="18815398">
                <a:off x="155053" y="2361507"/>
                <a:ext cx="1058113" cy="1184200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367" name="TextBox 366"/>
            <p:cNvSpPr txBox="1"/>
            <p:nvPr/>
          </p:nvSpPr>
          <p:spPr>
            <a:xfrm>
              <a:off x="4275320" y="2390336"/>
              <a:ext cx="3613272" cy="4810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Chief Revenue Officer</a:t>
              </a:r>
            </a:p>
          </p:txBody>
        </p:sp>
      </p:grpSp>
      <p:cxnSp>
        <p:nvCxnSpPr>
          <p:cNvPr id="378" name="Straight Connector 377"/>
          <p:cNvCxnSpPr>
            <a:cxnSpLocks/>
          </p:cNvCxnSpPr>
          <p:nvPr/>
        </p:nvCxnSpPr>
        <p:spPr>
          <a:xfrm>
            <a:off x="6081952" y="1039843"/>
            <a:ext cx="3172281" cy="3288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/>
          <p:cNvCxnSpPr/>
          <p:nvPr/>
        </p:nvCxnSpPr>
        <p:spPr>
          <a:xfrm rot="5400000">
            <a:off x="5945906" y="1169580"/>
            <a:ext cx="250669" cy="29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7" name="Group 386"/>
          <p:cNvGrpSpPr/>
          <p:nvPr/>
        </p:nvGrpSpPr>
        <p:grpSpPr>
          <a:xfrm>
            <a:off x="4215970" y="5325488"/>
            <a:ext cx="735442" cy="1075312"/>
            <a:chOff x="3332873" y="5176065"/>
            <a:chExt cx="735442" cy="1075312"/>
          </a:xfrm>
        </p:grpSpPr>
        <p:sp>
          <p:nvSpPr>
            <p:cNvPr id="388" name="Oval 387"/>
            <p:cNvSpPr/>
            <p:nvPr/>
          </p:nvSpPr>
          <p:spPr>
            <a:xfrm>
              <a:off x="3332873" y="5176065"/>
              <a:ext cx="735442" cy="73544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0" name="TextBox 389"/>
            <p:cNvSpPr txBox="1"/>
            <p:nvPr/>
          </p:nvSpPr>
          <p:spPr>
            <a:xfrm>
              <a:off x="3421984" y="5943600"/>
              <a:ext cx="55008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Staff</a:t>
              </a:r>
            </a:p>
          </p:txBody>
        </p:sp>
        <p:grpSp>
          <p:nvGrpSpPr>
            <p:cNvPr id="391" name="Group 390"/>
            <p:cNvGrpSpPr/>
            <p:nvPr/>
          </p:nvGrpSpPr>
          <p:grpSpPr>
            <a:xfrm>
              <a:off x="3549597" y="5323240"/>
              <a:ext cx="302566" cy="431939"/>
              <a:chOff x="0" y="2424550"/>
              <a:chExt cx="1521055" cy="2171436"/>
            </a:xfrm>
          </p:grpSpPr>
          <p:grpSp>
            <p:nvGrpSpPr>
              <p:cNvPr id="421" name="Group 146"/>
              <p:cNvGrpSpPr/>
              <p:nvPr/>
            </p:nvGrpSpPr>
            <p:grpSpPr>
              <a:xfrm>
                <a:off x="0" y="3553974"/>
                <a:ext cx="1521055" cy="1042012"/>
                <a:chOff x="3749676" y="3611563"/>
                <a:chExt cx="1870075" cy="1281113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423" name="Freeform 6"/>
                <p:cNvSpPr>
                  <a:spLocks/>
                </p:cNvSpPr>
                <p:nvPr/>
              </p:nvSpPr>
              <p:spPr bwMode="auto">
                <a:xfrm>
                  <a:off x="3749676" y="3611563"/>
                  <a:ext cx="1870075" cy="1281113"/>
                </a:xfrm>
                <a:custGeom>
                  <a:avLst/>
                  <a:gdLst/>
                  <a:ahLst/>
                  <a:cxnLst>
                    <a:cxn ang="0">
                      <a:pos x="941" y="4"/>
                    </a:cxn>
                    <a:cxn ang="0">
                      <a:pos x="958" y="31"/>
                    </a:cxn>
                    <a:cxn ang="0">
                      <a:pos x="990" y="82"/>
                    </a:cxn>
                    <a:cxn ang="0">
                      <a:pos x="1027" y="153"/>
                    </a:cxn>
                    <a:cxn ang="0">
                      <a:pos x="1080" y="267"/>
                    </a:cxn>
                    <a:cxn ang="0">
                      <a:pos x="1133" y="436"/>
                    </a:cxn>
                    <a:cxn ang="0">
                      <a:pos x="1168" y="613"/>
                    </a:cxn>
                    <a:cxn ang="0">
                      <a:pos x="1174" y="703"/>
                    </a:cxn>
                    <a:cxn ang="0">
                      <a:pos x="1168" y="713"/>
                    </a:cxn>
                    <a:cxn ang="0">
                      <a:pos x="1125" y="742"/>
                    </a:cxn>
                    <a:cxn ang="0">
                      <a:pos x="1051" y="770"/>
                    </a:cxn>
                    <a:cxn ang="0">
                      <a:pos x="941" y="789"/>
                    </a:cxn>
                    <a:cxn ang="0">
                      <a:pos x="823" y="799"/>
                    </a:cxn>
                    <a:cxn ang="0">
                      <a:pos x="813" y="801"/>
                    </a:cxn>
                    <a:cxn ang="0">
                      <a:pos x="737" y="805"/>
                    </a:cxn>
                    <a:cxn ang="0">
                      <a:pos x="521" y="807"/>
                    </a:cxn>
                    <a:cxn ang="0">
                      <a:pos x="445" y="805"/>
                    </a:cxn>
                    <a:cxn ang="0">
                      <a:pos x="443" y="803"/>
                    </a:cxn>
                    <a:cxn ang="0">
                      <a:pos x="317" y="797"/>
                    </a:cxn>
                    <a:cxn ang="0">
                      <a:pos x="260" y="791"/>
                    </a:cxn>
                    <a:cxn ang="0">
                      <a:pos x="245" y="789"/>
                    </a:cxn>
                    <a:cxn ang="0">
                      <a:pos x="233" y="787"/>
                    </a:cxn>
                    <a:cxn ang="0">
                      <a:pos x="121" y="766"/>
                    </a:cxn>
                    <a:cxn ang="0">
                      <a:pos x="47" y="738"/>
                    </a:cxn>
                    <a:cxn ang="0">
                      <a:pos x="6" y="705"/>
                    </a:cxn>
                    <a:cxn ang="0">
                      <a:pos x="2" y="699"/>
                    </a:cxn>
                    <a:cxn ang="0">
                      <a:pos x="0" y="691"/>
                    </a:cxn>
                    <a:cxn ang="0">
                      <a:pos x="23" y="513"/>
                    </a:cxn>
                    <a:cxn ang="0">
                      <a:pos x="68" y="351"/>
                    </a:cxn>
                    <a:cxn ang="0">
                      <a:pos x="108" y="243"/>
                    </a:cxn>
                    <a:cxn ang="0">
                      <a:pos x="141" y="169"/>
                    </a:cxn>
                    <a:cxn ang="0">
                      <a:pos x="166" y="116"/>
                    </a:cxn>
                    <a:cxn ang="0">
                      <a:pos x="188" y="75"/>
                    </a:cxn>
                    <a:cxn ang="0">
                      <a:pos x="202" y="31"/>
                    </a:cxn>
                    <a:cxn ang="0">
                      <a:pos x="225" y="33"/>
                    </a:cxn>
                    <a:cxn ang="0">
                      <a:pos x="278" y="39"/>
                    </a:cxn>
                    <a:cxn ang="0">
                      <a:pos x="343" y="43"/>
                    </a:cxn>
                    <a:cxn ang="0">
                      <a:pos x="509" y="41"/>
                    </a:cxn>
                    <a:cxn ang="0">
                      <a:pos x="713" y="31"/>
                    </a:cxn>
                    <a:cxn ang="0">
                      <a:pos x="939" y="0"/>
                    </a:cxn>
                  </a:cxnLst>
                  <a:rect l="0" t="0" r="r" b="b"/>
                  <a:pathLst>
                    <a:path w="1178" h="807">
                      <a:moveTo>
                        <a:pt x="939" y="0"/>
                      </a:moveTo>
                      <a:lnTo>
                        <a:pt x="941" y="4"/>
                      </a:lnTo>
                      <a:lnTo>
                        <a:pt x="949" y="14"/>
                      </a:lnTo>
                      <a:lnTo>
                        <a:pt x="958" y="31"/>
                      </a:lnTo>
                      <a:lnTo>
                        <a:pt x="972" y="55"/>
                      </a:lnTo>
                      <a:lnTo>
                        <a:pt x="990" y="82"/>
                      </a:lnTo>
                      <a:lnTo>
                        <a:pt x="1007" y="116"/>
                      </a:lnTo>
                      <a:lnTo>
                        <a:pt x="1027" y="153"/>
                      </a:lnTo>
                      <a:lnTo>
                        <a:pt x="1047" y="192"/>
                      </a:lnTo>
                      <a:lnTo>
                        <a:pt x="1080" y="267"/>
                      </a:lnTo>
                      <a:lnTo>
                        <a:pt x="1109" y="350"/>
                      </a:lnTo>
                      <a:lnTo>
                        <a:pt x="1133" y="436"/>
                      </a:lnTo>
                      <a:lnTo>
                        <a:pt x="1153" y="524"/>
                      </a:lnTo>
                      <a:lnTo>
                        <a:pt x="1168" y="613"/>
                      </a:lnTo>
                      <a:lnTo>
                        <a:pt x="1178" y="695"/>
                      </a:lnTo>
                      <a:lnTo>
                        <a:pt x="1174" y="703"/>
                      </a:lnTo>
                      <a:lnTo>
                        <a:pt x="1172" y="709"/>
                      </a:lnTo>
                      <a:lnTo>
                        <a:pt x="1168" y="713"/>
                      </a:lnTo>
                      <a:lnTo>
                        <a:pt x="1151" y="729"/>
                      </a:lnTo>
                      <a:lnTo>
                        <a:pt x="1125" y="742"/>
                      </a:lnTo>
                      <a:lnTo>
                        <a:pt x="1092" y="756"/>
                      </a:lnTo>
                      <a:lnTo>
                        <a:pt x="1051" y="770"/>
                      </a:lnTo>
                      <a:lnTo>
                        <a:pt x="1000" y="780"/>
                      </a:lnTo>
                      <a:lnTo>
                        <a:pt x="941" y="789"/>
                      </a:lnTo>
                      <a:lnTo>
                        <a:pt x="870" y="797"/>
                      </a:lnTo>
                      <a:lnTo>
                        <a:pt x="823" y="799"/>
                      </a:lnTo>
                      <a:lnTo>
                        <a:pt x="821" y="799"/>
                      </a:lnTo>
                      <a:lnTo>
                        <a:pt x="813" y="801"/>
                      </a:lnTo>
                      <a:lnTo>
                        <a:pt x="802" y="801"/>
                      </a:lnTo>
                      <a:lnTo>
                        <a:pt x="737" y="805"/>
                      </a:lnTo>
                      <a:lnTo>
                        <a:pt x="666" y="807"/>
                      </a:lnTo>
                      <a:lnTo>
                        <a:pt x="521" y="807"/>
                      </a:lnTo>
                      <a:lnTo>
                        <a:pt x="521" y="805"/>
                      </a:lnTo>
                      <a:lnTo>
                        <a:pt x="445" y="805"/>
                      </a:lnTo>
                      <a:lnTo>
                        <a:pt x="445" y="803"/>
                      </a:lnTo>
                      <a:lnTo>
                        <a:pt x="443" y="803"/>
                      </a:lnTo>
                      <a:lnTo>
                        <a:pt x="378" y="801"/>
                      </a:lnTo>
                      <a:lnTo>
                        <a:pt x="317" y="797"/>
                      </a:lnTo>
                      <a:lnTo>
                        <a:pt x="264" y="791"/>
                      </a:lnTo>
                      <a:lnTo>
                        <a:pt x="260" y="791"/>
                      </a:lnTo>
                      <a:lnTo>
                        <a:pt x="259" y="789"/>
                      </a:lnTo>
                      <a:lnTo>
                        <a:pt x="245" y="789"/>
                      </a:lnTo>
                      <a:lnTo>
                        <a:pt x="241" y="787"/>
                      </a:lnTo>
                      <a:lnTo>
                        <a:pt x="233" y="787"/>
                      </a:lnTo>
                      <a:lnTo>
                        <a:pt x="172" y="778"/>
                      </a:lnTo>
                      <a:lnTo>
                        <a:pt x="121" y="766"/>
                      </a:lnTo>
                      <a:lnTo>
                        <a:pt x="80" y="752"/>
                      </a:lnTo>
                      <a:lnTo>
                        <a:pt x="47" y="738"/>
                      </a:lnTo>
                      <a:lnTo>
                        <a:pt x="23" y="723"/>
                      </a:lnTo>
                      <a:lnTo>
                        <a:pt x="6" y="705"/>
                      </a:lnTo>
                      <a:lnTo>
                        <a:pt x="4" y="701"/>
                      </a:lnTo>
                      <a:lnTo>
                        <a:pt x="2" y="699"/>
                      </a:lnTo>
                      <a:lnTo>
                        <a:pt x="2" y="695"/>
                      </a:lnTo>
                      <a:lnTo>
                        <a:pt x="0" y="691"/>
                      </a:lnTo>
                      <a:lnTo>
                        <a:pt x="8" y="603"/>
                      </a:lnTo>
                      <a:lnTo>
                        <a:pt x="23" y="513"/>
                      </a:lnTo>
                      <a:lnTo>
                        <a:pt x="47" y="420"/>
                      </a:lnTo>
                      <a:lnTo>
                        <a:pt x="68" y="351"/>
                      </a:lnTo>
                      <a:lnTo>
                        <a:pt x="88" y="293"/>
                      </a:lnTo>
                      <a:lnTo>
                        <a:pt x="108" y="243"/>
                      </a:lnTo>
                      <a:lnTo>
                        <a:pt x="125" y="202"/>
                      </a:lnTo>
                      <a:lnTo>
                        <a:pt x="141" y="169"/>
                      </a:lnTo>
                      <a:lnTo>
                        <a:pt x="155" y="141"/>
                      </a:lnTo>
                      <a:lnTo>
                        <a:pt x="166" y="116"/>
                      </a:lnTo>
                      <a:lnTo>
                        <a:pt x="178" y="94"/>
                      </a:lnTo>
                      <a:lnTo>
                        <a:pt x="188" y="75"/>
                      </a:lnTo>
                      <a:lnTo>
                        <a:pt x="196" y="53"/>
                      </a:lnTo>
                      <a:lnTo>
                        <a:pt x="202" y="31"/>
                      </a:lnTo>
                      <a:lnTo>
                        <a:pt x="208" y="31"/>
                      </a:lnTo>
                      <a:lnTo>
                        <a:pt x="225" y="33"/>
                      </a:lnTo>
                      <a:lnTo>
                        <a:pt x="249" y="35"/>
                      </a:lnTo>
                      <a:lnTo>
                        <a:pt x="278" y="39"/>
                      </a:lnTo>
                      <a:lnTo>
                        <a:pt x="311" y="41"/>
                      </a:lnTo>
                      <a:lnTo>
                        <a:pt x="343" y="43"/>
                      </a:lnTo>
                      <a:lnTo>
                        <a:pt x="453" y="43"/>
                      </a:lnTo>
                      <a:lnTo>
                        <a:pt x="509" y="41"/>
                      </a:lnTo>
                      <a:lnTo>
                        <a:pt x="572" y="39"/>
                      </a:lnTo>
                      <a:lnTo>
                        <a:pt x="713" y="31"/>
                      </a:lnTo>
                      <a:lnTo>
                        <a:pt x="786" y="23"/>
                      </a:lnTo>
                      <a:lnTo>
                        <a:pt x="939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24" name="Freeform 14"/>
                <p:cNvSpPr>
                  <a:spLocks noEditPoints="1"/>
                </p:cNvSpPr>
                <p:nvPr/>
              </p:nvSpPr>
              <p:spPr bwMode="auto">
                <a:xfrm>
                  <a:off x="4138613" y="4029075"/>
                  <a:ext cx="71438" cy="838200"/>
                </a:xfrm>
                <a:custGeom>
                  <a:avLst/>
                  <a:gdLst/>
                  <a:ahLst/>
                  <a:cxnLst>
                    <a:cxn ang="0">
                      <a:pos x="14" y="8"/>
                    </a:cxn>
                    <a:cxn ang="0">
                      <a:pos x="25" y="47"/>
                    </a:cxn>
                    <a:cxn ang="0">
                      <a:pos x="35" y="100"/>
                    </a:cxn>
                    <a:cxn ang="0">
                      <a:pos x="41" y="157"/>
                    </a:cxn>
                    <a:cxn ang="0">
                      <a:pos x="45" y="216"/>
                    </a:cxn>
                    <a:cxn ang="0">
                      <a:pos x="45" y="275"/>
                    </a:cxn>
                    <a:cxn ang="0">
                      <a:pos x="43" y="334"/>
                    </a:cxn>
                    <a:cxn ang="0">
                      <a:pos x="41" y="387"/>
                    </a:cxn>
                    <a:cxn ang="0">
                      <a:pos x="37" y="436"/>
                    </a:cxn>
                    <a:cxn ang="0">
                      <a:pos x="33" y="475"/>
                    </a:cxn>
                    <a:cxn ang="0">
                      <a:pos x="29" y="507"/>
                    </a:cxn>
                    <a:cxn ang="0">
                      <a:pos x="27" y="528"/>
                    </a:cxn>
                    <a:cxn ang="0">
                      <a:pos x="17" y="528"/>
                    </a:cxn>
                    <a:cxn ang="0">
                      <a:pos x="10" y="526"/>
                    </a:cxn>
                    <a:cxn ang="0">
                      <a:pos x="0" y="526"/>
                    </a:cxn>
                    <a:cxn ang="0">
                      <a:pos x="14" y="448"/>
                    </a:cxn>
                    <a:cxn ang="0">
                      <a:pos x="23" y="373"/>
                    </a:cxn>
                    <a:cxn ang="0">
                      <a:pos x="29" y="304"/>
                    </a:cxn>
                    <a:cxn ang="0">
                      <a:pos x="29" y="181"/>
                    </a:cxn>
                    <a:cxn ang="0">
                      <a:pos x="27" y="128"/>
                    </a:cxn>
                    <a:cxn ang="0">
                      <a:pos x="23" y="85"/>
                    </a:cxn>
                    <a:cxn ang="0">
                      <a:pos x="19" y="49"/>
                    </a:cxn>
                    <a:cxn ang="0">
                      <a:pos x="14" y="8"/>
                    </a:cxn>
                    <a:cxn ang="0">
                      <a:pos x="12" y="0"/>
                    </a:cxn>
                    <a:cxn ang="0">
                      <a:pos x="14" y="6"/>
                    </a:cxn>
                    <a:cxn ang="0">
                      <a:pos x="14" y="8"/>
                    </a:cxn>
                    <a:cxn ang="0">
                      <a:pos x="12" y="0"/>
                    </a:cxn>
                  </a:cxnLst>
                  <a:rect l="0" t="0" r="r" b="b"/>
                  <a:pathLst>
                    <a:path w="45" h="528">
                      <a:moveTo>
                        <a:pt x="14" y="8"/>
                      </a:moveTo>
                      <a:lnTo>
                        <a:pt x="25" y="47"/>
                      </a:lnTo>
                      <a:lnTo>
                        <a:pt x="35" y="100"/>
                      </a:lnTo>
                      <a:lnTo>
                        <a:pt x="41" y="157"/>
                      </a:lnTo>
                      <a:lnTo>
                        <a:pt x="45" y="216"/>
                      </a:lnTo>
                      <a:lnTo>
                        <a:pt x="45" y="275"/>
                      </a:lnTo>
                      <a:lnTo>
                        <a:pt x="43" y="334"/>
                      </a:lnTo>
                      <a:lnTo>
                        <a:pt x="41" y="387"/>
                      </a:lnTo>
                      <a:lnTo>
                        <a:pt x="37" y="436"/>
                      </a:lnTo>
                      <a:lnTo>
                        <a:pt x="33" y="475"/>
                      </a:lnTo>
                      <a:lnTo>
                        <a:pt x="29" y="507"/>
                      </a:lnTo>
                      <a:lnTo>
                        <a:pt x="27" y="528"/>
                      </a:lnTo>
                      <a:lnTo>
                        <a:pt x="17" y="528"/>
                      </a:lnTo>
                      <a:lnTo>
                        <a:pt x="10" y="526"/>
                      </a:lnTo>
                      <a:lnTo>
                        <a:pt x="0" y="526"/>
                      </a:lnTo>
                      <a:lnTo>
                        <a:pt x="14" y="448"/>
                      </a:lnTo>
                      <a:lnTo>
                        <a:pt x="23" y="373"/>
                      </a:lnTo>
                      <a:lnTo>
                        <a:pt x="29" y="304"/>
                      </a:lnTo>
                      <a:lnTo>
                        <a:pt x="29" y="181"/>
                      </a:lnTo>
                      <a:lnTo>
                        <a:pt x="27" y="128"/>
                      </a:lnTo>
                      <a:lnTo>
                        <a:pt x="23" y="85"/>
                      </a:lnTo>
                      <a:lnTo>
                        <a:pt x="19" y="49"/>
                      </a:lnTo>
                      <a:lnTo>
                        <a:pt x="14" y="8"/>
                      </a:lnTo>
                      <a:close/>
                      <a:moveTo>
                        <a:pt x="12" y="0"/>
                      </a:moveTo>
                      <a:lnTo>
                        <a:pt x="14" y="6"/>
                      </a:lnTo>
                      <a:lnTo>
                        <a:pt x="14" y="8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25" name="Freeform 15"/>
                <p:cNvSpPr>
                  <a:spLocks/>
                </p:cNvSpPr>
                <p:nvPr/>
              </p:nvSpPr>
              <p:spPr bwMode="auto">
                <a:xfrm>
                  <a:off x="5280026" y="4022725"/>
                  <a:ext cx="109538" cy="823913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20" y="4"/>
                    </a:cxn>
                    <a:cxn ang="0">
                      <a:pos x="18" y="14"/>
                    </a:cxn>
                    <a:cxn ang="0">
                      <a:pos x="14" y="30"/>
                    </a:cxn>
                    <a:cxn ang="0">
                      <a:pos x="12" y="53"/>
                    </a:cxn>
                    <a:cxn ang="0">
                      <a:pos x="10" y="85"/>
                    </a:cxn>
                    <a:cxn ang="0">
                      <a:pos x="10" y="122"/>
                    </a:cxn>
                    <a:cxn ang="0">
                      <a:pos x="12" y="169"/>
                    </a:cxn>
                    <a:cxn ang="0">
                      <a:pos x="16" y="222"/>
                    </a:cxn>
                    <a:cxn ang="0">
                      <a:pos x="24" y="283"/>
                    </a:cxn>
                    <a:cxn ang="0">
                      <a:pos x="34" y="352"/>
                    </a:cxn>
                    <a:cxn ang="0">
                      <a:pos x="49" y="428"/>
                    </a:cxn>
                    <a:cxn ang="0">
                      <a:pos x="69" y="515"/>
                    </a:cxn>
                    <a:cxn ang="0">
                      <a:pos x="45" y="519"/>
                    </a:cxn>
                    <a:cxn ang="0">
                      <a:pos x="36" y="473"/>
                    </a:cxn>
                    <a:cxn ang="0">
                      <a:pos x="26" y="420"/>
                    </a:cxn>
                    <a:cxn ang="0">
                      <a:pos x="18" y="362"/>
                    </a:cxn>
                    <a:cxn ang="0">
                      <a:pos x="10" y="299"/>
                    </a:cxn>
                    <a:cxn ang="0">
                      <a:pos x="4" y="234"/>
                    </a:cxn>
                    <a:cxn ang="0">
                      <a:pos x="0" y="169"/>
                    </a:cxn>
                    <a:cxn ang="0">
                      <a:pos x="2" y="108"/>
                    </a:cxn>
                    <a:cxn ang="0">
                      <a:pos x="8" y="51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69" h="519">
                      <a:moveTo>
                        <a:pt x="20" y="0"/>
                      </a:moveTo>
                      <a:lnTo>
                        <a:pt x="20" y="4"/>
                      </a:lnTo>
                      <a:lnTo>
                        <a:pt x="18" y="14"/>
                      </a:lnTo>
                      <a:lnTo>
                        <a:pt x="14" y="30"/>
                      </a:lnTo>
                      <a:lnTo>
                        <a:pt x="12" y="53"/>
                      </a:lnTo>
                      <a:lnTo>
                        <a:pt x="10" y="85"/>
                      </a:lnTo>
                      <a:lnTo>
                        <a:pt x="10" y="122"/>
                      </a:lnTo>
                      <a:lnTo>
                        <a:pt x="12" y="169"/>
                      </a:lnTo>
                      <a:lnTo>
                        <a:pt x="16" y="222"/>
                      </a:lnTo>
                      <a:lnTo>
                        <a:pt x="24" y="283"/>
                      </a:lnTo>
                      <a:lnTo>
                        <a:pt x="34" y="352"/>
                      </a:lnTo>
                      <a:lnTo>
                        <a:pt x="49" y="428"/>
                      </a:lnTo>
                      <a:lnTo>
                        <a:pt x="69" y="515"/>
                      </a:lnTo>
                      <a:lnTo>
                        <a:pt x="45" y="519"/>
                      </a:lnTo>
                      <a:lnTo>
                        <a:pt x="36" y="473"/>
                      </a:lnTo>
                      <a:lnTo>
                        <a:pt x="26" y="420"/>
                      </a:lnTo>
                      <a:lnTo>
                        <a:pt x="18" y="362"/>
                      </a:lnTo>
                      <a:lnTo>
                        <a:pt x="10" y="299"/>
                      </a:lnTo>
                      <a:lnTo>
                        <a:pt x="4" y="234"/>
                      </a:lnTo>
                      <a:lnTo>
                        <a:pt x="0" y="169"/>
                      </a:lnTo>
                      <a:lnTo>
                        <a:pt x="2" y="108"/>
                      </a:lnTo>
                      <a:lnTo>
                        <a:pt x="8" y="51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22" name="Oval 421"/>
              <p:cNvSpPr/>
              <p:nvPr/>
            </p:nvSpPr>
            <p:spPr>
              <a:xfrm rot="18815398">
                <a:off x="155053" y="2361507"/>
                <a:ext cx="1058113" cy="1184200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26" name="Group 425"/>
          <p:cNvGrpSpPr/>
          <p:nvPr/>
        </p:nvGrpSpPr>
        <p:grpSpPr>
          <a:xfrm>
            <a:off x="5180012" y="5334000"/>
            <a:ext cx="735442" cy="1075312"/>
            <a:chOff x="3332873" y="5176065"/>
            <a:chExt cx="735442" cy="1075312"/>
          </a:xfrm>
        </p:grpSpPr>
        <p:sp>
          <p:nvSpPr>
            <p:cNvPr id="427" name="Oval 426"/>
            <p:cNvSpPr/>
            <p:nvPr/>
          </p:nvSpPr>
          <p:spPr>
            <a:xfrm>
              <a:off x="3332873" y="5176065"/>
              <a:ext cx="735442" cy="73544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8" name="TextBox 427"/>
            <p:cNvSpPr txBox="1"/>
            <p:nvPr/>
          </p:nvSpPr>
          <p:spPr>
            <a:xfrm>
              <a:off x="3421984" y="5943600"/>
              <a:ext cx="55008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Staff</a:t>
              </a:r>
            </a:p>
          </p:txBody>
        </p:sp>
        <p:grpSp>
          <p:nvGrpSpPr>
            <p:cNvPr id="429" name="Group 428"/>
            <p:cNvGrpSpPr/>
            <p:nvPr/>
          </p:nvGrpSpPr>
          <p:grpSpPr>
            <a:xfrm>
              <a:off x="3549597" y="5323240"/>
              <a:ext cx="302566" cy="431939"/>
              <a:chOff x="0" y="2424550"/>
              <a:chExt cx="1521055" cy="2171436"/>
            </a:xfrm>
          </p:grpSpPr>
          <p:grpSp>
            <p:nvGrpSpPr>
              <p:cNvPr id="430" name="Group 146"/>
              <p:cNvGrpSpPr/>
              <p:nvPr/>
            </p:nvGrpSpPr>
            <p:grpSpPr>
              <a:xfrm>
                <a:off x="0" y="3553974"/>
                <a:ext cx="1521055" cy="1042012"/>
                <a:chOff x="3749676" y="3611563"/>
                <a:chExt cx="1870075" cy="1281113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432" name="Freeform 6"/>
                <p:cNvSpPr>
                  <a:spLocks/>
                </p:cNvSpPr>
                <p:nvPr/>
              </p:nvSpPr>
              <p:spPr bwMode="auto">
                <a:xfrm>
                  <a:off x="3749676" y="3611563"/>
                  <a:ext cx="1870075" cy="1281113"/>
                </a:xfrm>
                <a:custGeom>
                  <a:avLst/>
                  <a:gdLst/>
                  <a:ahLst/>
                  <a:cxnLst>
                    <a:cxn ang="0">
                      <a:pos x="941" y="4"/>
                    </a:cxn>
                    <a:cxn ang="0">
                      <a:pos x="958" y="31"/>
                    </a:cxn>
                    <a:cxn ang="0">
                      <a:pos x="990" y="82"/>
                    </a:cxn>
                    <a:cxn ang="0">
                      <a:pos x="1027" y="153"/>
                    </a:cxn>
                    <a:cxn ang="0">
                      <a:pos x="1080" y="267"/>
                    </a:cxn>
                    <a:cxn ang="0">
                      <a:pos x="1133" y="436"/>
                    </a:cxn>
                    <a:cxn ang="0">
                      <a:pos x="1168" y="613"/>
                    </a:cxn>
                    <a:cxn ang="0">
                      <a:pos x="1174" y="703"/>
                    </a:cxn>
                    <a:cxn ang="0">
                      <a:pos x="1168" y="713"/>
                    </a:cxn>
                    <a:cxn ang="0">
                      <a:pos x="1125" y="742"/>
                    </a:cxn>
                    <a:cxn ang="0">
                      <a:pos x="1051" y="770"/>
                    </a:cxn>
                    <a:cxn ang="0">
                      <a:pos x="941" y="789"/>
                    </a:cxn>
                    <a:cxn ang="0">
                      <a:pos x="823" y="799"/>
                    </a:cxn>
                    <a:cxn ang="0">
                      <a:pos x="813" y="801"/>
                    </a:cxn>
                    <a:cxn ang="0">
                      <a:pos x="737" y="805"/>
                    </a:cxn>
                    <a:cxn ang="0">
                      <a:pos x="521" y="807"/>
                    </a:cxn>
                    <a:cxn ang="0">
                      <a:pos x="445" y="805"/>
                    </a:cxn>
                    <a:cxn ang="0">
                      <a:pos x="443" y="803"/>
                    </a:cxn>
                    <a:cxn ang="0">
                      <a:pos x="317" y="797"/>
                    </a:cxn>
                    <a:cxn ang="0">
                      <a:pos x="260" y="791"/>
                    </a:cxn>
                    <a:cxn ang="0">
                      <a:pos x="245" y="789"/>
                    </a:cxn>
                    <a:cxn ang="0">
                      <a:pos x="233" y="787"/>
                    </a:cxn>
                    <a:cxn ang="0">
                      <a:pos x="121" y="766"/>
                    </a:cxn>
                    <a:cxn ang="0">
                      <a:pos x="47" y="738"/>
                    </a:cxn>
                    <a:cxn ang="0">
                      <a:pos x="6" y="705"/>
                    </a:cxn>
                    <a:cxn ang="0">
                      <a:pos x="2" y="699"/>
                    </a:cxn>
                    <a:cxn ang="0">
                      <a:pos x="0" y="691"/>
                    </a:cxn>
                    <a:cxn ang="0">
                      <a:pos x="23" y="513"/>
                    </a:cxn>
                    <a:cxn ang="0">
                      <a:pos x="68" y="351"/>
                    </a:cxn>
                    <a:cxn ang="0">
                      <a:pos x="108" y="243"/>
                    </a:cxn>
                    <a:cxn ang="0">
                      <a:pos x="141" y="169"/>
                    </a:cxn>
                    <a:cxn ang="0">
                      <a:pos x="166" y="116"/>
                    </a:cxn>
                    <a:cxn ang="0">
                      <a:pos x="188" y="75"/>
                    </a:cxn>
                    <a:cxn ang="0">
                      <a:pos x="202" y="31"/>
                    </a:cxn>
                    <a:cxn ang="0">
                      <a:pos x="225" y="33"/>
                    </a:cxn>
                    <a:cxn ang="0">
                      <a:pos x="278" y="39"/>
                    </a:cxn>
                    <a:cxn ang="0">
                      <a:pos x="343" y="43"/>
                    </a:cxn>
                    <a:cxn ang="0">
                      <a:pos x="509" y="41"/>
                    </a:cxn>
                    <a:cxn ang="0">
                      <a:pos x="713" y="31"/>
                    </a:cxn>
                    <a:cxn ang="0">
                      <a:pos x="939" y="0"/>
                    </a:cxn>
                  </a:cxnLst>
                  <a:rect l="0" t="0" r="r" b="b"/>
                  <a:pathLst>
                    <a:path w="1178" h="807">
                      <a:moveTo>
                        <a:pt x="939" y="0"/>
                      </a:moveTo>
                      <a:lnTo>
                        <a:pt x="941" y="4"/>
                      </a:lnTo>
                      <a:lnTo>
                        <a:pt x="949" y="14"/>
                      </a:lnTo>
                      <a:lnTo>
                        <a:pt x="958" y="31"/>
                      </a:lnTo>
                      <a:lnTo>
                        <a:pt x="972" y="55"/>
                      </a:lnTo>
                      <a:lnTo>
                        <a:pt x="990" y="82"/>
                      </a:lnTo>
                      <a:lnTo>
                        <a:pt x="1007" y="116"/>
                      </a:lnTo>
                      <a:lnTo>
                        <a:pt x="1027" y="153"/>
                      </a:lnTo>
                      <a:lnTo>
                        <a:pt x="1047" y="192"/>
                      </a:lnTo>
                      <a:lnTo>
                        <a:pt x="1080" y="267"/>
                      </a:lnTo>
                      <a:lnTo>
                        <a:pt x="1109" y="350"/>
                      </a:lnTo>
                      <a:lnTo>
                        <a:pt x="1133" y="436"/>
                      </a:lnTo>
                      <a:lnTo>
                        <a:pt x="1153" y="524"/>
                      </a:lnTo>
                      <a:lnTo>
                        <a:pt x="1168" y="613"/>
                      </a:lnTo>
                      <a:lnTo>
                        <a:pt x="1178" y="695"/>
                      </a:lnTo>
                      <a:lnTo>
                        <a:pt x="1174" y="703"/>
                      </a:lnTo>
                      <a:lnTo>
                        <a:pt x="1172" y="709"/>
                      </a:lnTo>
                      <a:lnTo>
                        <a:pt x="1168" y="713"/>
                      </a:lnTo>
                      <a:lnTo>
                        <a:pt x="1151" y="729"/>
                      </a:lnTo>
                      <a:lnTo>
                        <a:pt x="1125" y="742"/>
                      </a:lnTo>
                      <a:lnTo>
                        <a:pt x="1092" y="756"/>
                      </a:lnTo>
                      <a:lnTo>
                        <a:pt x="1051" y="770"/>
                      </a:lnTo>
                      <a:lnTo>
                        <a:pt x="1000" y="780"/>
                      </a:lnTo>
                      <a:lnTo>
                        <a:pt x="941" y="789"/>
                      </a:lnTo>
                      <a:lnTo>
                        <a:pt x="870" y="797"/>
                      </a:lnTo>
                      <a:lnTo>
                        <a:pt x="823" y="799"/>
                      </a:lnTo>
                      <a:lnTo>
                        <a:pt x="821" y="799"/>
                      </a:lnTo>
                      <a:lnTo>
                        <a:pt x="813" y="801"/>
                      </a:lnTo>
                      <a:lnTo>
                        <a:pt x="802" y="801"/>
                      </a:lnTo>
                      <a:lnTo>
                        <a:pt x="737" y="805"/>
                      </a:lnTo>
                      <a:lnTo>
                        <a:pt x="666" y="807"/>
                      </a:lnTo>
                      <a:lnTo>
                        <a:pt x="521" y="807"/>
                      </a:lnTo>
                      <a:lnTo>
                        <a:pt x="521" y="805"/>
                      </a:lnTo>
                      <a:lnTo>
                        <a:pt x="445" y="805"/>
                      </a:lnTo>
                      <a:lnTo>
                        <a:pt x="445" y="803"/>
                      </a:lnTo>
                      <a:lnTo>
                        <a:pt x="443" y="803"/>
                      </a:lnTo>
                      <a:lnTo>
                        <a:pt x="378" y="801"/>
                      </a:lnTo>
                      <a:lnTo>
                        <a:pt x="317" y="797"/>
                      </a:lnTo>
                      <a:lnTo>
                        <a:pt x="264" y="791"/>
                      </a:lnTo>
                      <a:lnTo>
                        <a:pt x="260" y="791"/>
                      </a:lnTo>
                      <a:lnTo>
                        <a:pt x="259" y="789"/>
                      </a:lnTo>
                      <a:lnTo>
                        <a:pt x="245" y="789"/>
                      </a:lnTo>
                      <a:lnTo>
                        <a:pt x="241" y="787"/>
                      </a:lnTo>
                      <a:lnTo>
                        <a:pt x="233" y="787"/>
                      </a:lnTo>
                      <a:lnTo>
                        <a:pt x="172" y="778"/>
                      </a:lnTo>
                      <a:lnTo>
                        <a:pt x="121" y="766"/>
                      </a:lnTo>
                      <a:lnTo>
                        <a:pt x="80" y="752"/>
                      </a:lnTo>
                      <a:lnTo>
                        <a:pt x="47" y="738"/>
                      </a:lnTo>
                      <a:lnTo>
                        <a:pt x="23" y="723"/>
                      </a:lnTo>
                      <a:lnTo>
                        <a:pt x="6" y="705"/>
                      </a:lnTo>
                      <a:lnTo>
                        <a:pt x="4" y="701"/>
                      </a:lnTo>
                      <a:lnTo>
                        <a:pt x="2" y="699"/>
                      </a:lnTo>
                      <a:lnTo>
                        <a:pt x="2" y="695"/>
                      </a:lnTo>
                      <a:lnTo>
                        <a:pt x="0" y="691"/>
                      </a:lnTo>
                      <a:lnTo>
                        <a:pt x="8" y="603"/>
                      </a:lnTo>
                      <a:lnTo>
                        <a:pt x="23" y="513"/>
                      </a:lnTo>
                      <a:lnTo>
                        <a:pt x="47" y="420"/>
                      </a:lnTo>
                      <a:lnTo>
                        <a:pt x="68" y="351"/>
                      </a:lnTo>
                      <a:lnTo>
                        <a:pt x="88" y="293"/>
                      </a:lnTo>
                      <a:lnTo>
                        <a:pt x="108" y="243"/>
                      </a:lnTo>
                      <a:lnTo>
                        <a:pt x="125" y="202"/>
                      </a:lnTo>
                      <a:lnTo>
                        <a:pt x="141" y="169"/>
                      </a:lnTo>
                      <a:lnTo>
                        <a:pt x="155" y="141"/>
                      </a:lnTo>
                      <a:lnTo>
                        <a:pt x="166" y="116"/>
                      </a:lnTo>
                      <a:lnTo>
                        <a:pt x="178" y="94"/>
                      </a:lnTo>
                      <a:lnTo>
                        <a:pt x="188" y="75"/>
                      </a:lnTo>
                      <a:lnTo>
                        <a:pt x="196" y="53"/>
                      </a:lnTo>
                      <a:lnTo>
                        <a:pt x="202" y="31"/>
                      </a:lnTo>
                      <a:lnTo>
                        <a:pt x="208" y="31"/>
                      </a:lnTo>
                      <a:lnTo>
                        <a:pt x="225" y="33"/>
                      </a:lnTo>
                      <a:lnTo>
                        <a:pt x="249" y="35"/>
                      </a:lnTo>
                      <a:lnTo>
                        <a:pt x="278" y="39"/>
                      </a:lnTo>
                      <a:lnTo>
                        <a:pt x="311" y="41"/>
                      </a:lnTo>
                      <a:lnTo>
                        <a:pt x="343" y="43"/>
                      </a:lnTo>
                      <a:lnTo>
                        <a:pt x="453" y="43"/>
                      </a:lnTo>
                      <a:lnTo>
                        <a:pt x="509" y="41"/>
                      </a:lnTo>
                      <a:lnTo>
                        <a:pt x="572" y="39"/>
                      </a:lnTo>
                      <a:lnTo>
                        <a:pt x="713" y="31"/>
                      </a:lnTo>
                      <a:lnTo>
                        <a:pt x="786" y="23"/>
                      </a:lnTo>
                      <a:lnTo>
                        <a:pt x="939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33" name="Freeform 14"/>
                <p:cNvSpPr>
                  <a:spLocks noEditPoints="1"/>
                </p:cNvSpPr>
                <p:nvPr/>
              </p:nvSpPr>
              <p:spPr bwMode="auto">
                <a:xfrm>
                  <a:off x="4138613" y="4029075"/>
                  <a:ext cx="71438" cy="838200"/>
                </a:xfrm>
                <a:custGeom>
                  <a:avLst/>
                  <a:gdLst/>
                  <a:ahLst/>
                  <a:cxnLst>
                    <a:cxn ang="0">
                      <a:pos x="14" y="8"/>
                    </a:cxn>
                    <a:cxn ang="0">
                      <a:pos x="25" y="47"/>
                    </a:cxn>
                    <a:cxn ang="0">
                      <a:pos x="35" y="100"/>
                    </a:cxn>
                    <a:cxn ang="0">
                      <a:pos x="41" y="157"/>
                    </a:cxn>
                    <a:cxn ang="0">
                      <a:pos x="45" y="216"/>
                    </a:cxn>
                    <a:cxn ang="0">
                      <a:pos x="45" y="275"/>
                    </a:cxn>
                    <a:cxn ang="0">
                      <a:pos x="43" y="334"/>
                    </a:cxn>
                    <a:cxn ang="0">
                      <a:pos x="41" y="387"/>
                    </a:cxn>
                    <a:cxn ang="0">
                      <a:pos x="37" y="436"/>
                    </a:cxn>
                    <a:cxn ang="0">
                      <a:pos x="33" y="475"/>
                    </a:cxn>
                    <a:cxn ang="0">
                      <a:pos x="29" y="507"/>
                    </a:cxn>
                    <a:cxn ang="0">
                      <a:pos x="27" y="528"/>
                    </a:cxn>
                    <a:cxn ang="0">
                      <a:pos x="17" y="528"/>
                    </a:cxn>
                    <a:cxn ang="0">
                      <a:pos x="10" y="526"/>
                    </a:cxn>
                    <a:cxn ang="0">
                      <a:pos x="0" y="526"/>
                    </a:cxn>
                    <a:cxn ang="0">
                      <a:pos x="14" y="448"/>
                    </a:cxn>
                    <a:cxn ang="0">
                      <a:pos x="23" y="373"/>
                    </a:cxn>
                    <a:cxn ang="0">
                      <a:pos x="29" y="304"/>
                    </a:cxn>
                    <a:cxn ang="0">
                      <a:pos x="29" y="181"/>
                    </a:cxn>
                    <a:cxn ang="0">
                      <a:pos x="27" y="128"/>
                    </a:cxn>
                    <a:cxn ang="0">
                      <a:pos x="23" y="85"/>
                    </a:cxn>
                    <a:cxn ang="0">
                      <a:pos x="19" y="49"/>
                    </a:cxn>
                    <a:cxn ang="0">
                      <a:pos x="14" y="8"/>
                    </a:cxn>
                    <a:cxn ang="0">
                      <a:pos x="12" y="0"/>
                    </a:cxn>
                    <a:cxn ang="0">
                      <a:pos x="14" y="6"/>
                    </a:cxn>
                    <a:cxn ang="0">
                      <a:pos x="14" y="8"/>
                    </a:cxn>
                    <a:cxn ang="0">
                      <a:pos x="12" y="0"/>
                    </a:cxn>
                  </a:cxnLst>
                  <a:rect l="0" t="0" r="r" b="b"/>
                  <a:pathLst>
                    <a:path w="45" h="528">
                      <a:moveTo>
                        <a:pt x="14" y="8"/>
                      </a:moveTo>
                      <a:lnTo>
                        <a:pt x="25" y="47"/>
                      </a:lnTo>
                      <a:lnTo>
                        <a:pt x="35" y="100"/>
                      </a:lnTo>
                      <a:lnTo>
                        <a:pt x="41" y="157"/>
                      </a:lnTo>
                      <a:lnTo>
                        <a:pt x="45" y="216"/>
                      </a:lnTo>
                      <a:lnTo>
                        <a:pt x="45" y="275"/>
                      </a:lnTo>
                      <a:lnTo>
                        <a:pt x="43" y="334"/>
                      </a:lnTo>
                      <a:lnTo>
                        <a:pt x="41" y="387"/>
                      </a:lnTo>
                      <a:lnTo>
                        <a:pt x="37" y="436"/>
                      </a:lnTo>
                      <a:lnTo>
                        <a:pt x="33" y="475"/>
                      </a:lnTo>
                      <a:lnTo>
                        <a:pt x="29" y="507"/>
                      </a:lnTo>
                      <a:lnTo>
                        <a:pt x="27" y="528"/>
                      </a:lnTo>
                      <a:lnTo>
                        <a:pt x="17" y="528"/>
                      </a:lnTo>
                      <a:lnTo>
                        <a:pt x="10" y="526"/>
                      </a:lnTo>
                      <a:lnTo>
                        <a:pt x="0" y="526"/>
                      </a:lnTo>
                      <a:lnTo>
                        <a:pt x="14" y="448"/>
                      </a:lnTo>
                      <a:lnTo>
                        <a:pt x="23" y="373"/>
                      </a:lnTo>
                      <a:lnTo>
                        <a:pt x="29" y="304"/>
                      </a:lnTo>
                      <a:lnTo>
                        <a:pt x="29" y="181"/>
                      </a:lnTo>
                      <a:lnTo>
                        <a:pt x="27" y="128"/>
                      </a:lnTo>
                      <a:lnTo>
                        <a:pt x="23" y="85"/>
                      </a:lnTo>
                      <a:lnTo>
                        <a:pt x="19" y="49"/>
                      </a:lnTo>
                      <a:lnTo>
                        <a:pt x="14" y="8"/>
                      </a:lnTo>
                      <a:close/>
                      <a:moveTo>
                        <a:pt x="12" y="0"/>
                      </a:moveTo>
                      <a:lnTo>
                        <a:pt x="14" y="6"/>
                      </a:lnTo>
                      <a:lnTo>
                        <a:pt x="14" y="8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34" name="Freeform 15"/>
                <p:cNvSpPr>
                  <a:spLocks/>
                </p:cNvSpPr>
                <p:nvPr/>
              </p:nvSpPr>
              <p:spPr bwMode="auto">
                <a:xfrm>
                  <a:off x="5280026" y="4022725"/>
                  <a:ext cx="109538" cy="823913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20" y="4"/>
                    </a:cxn>
                    <a:cxn ang="0">
                      <a:pos x="18" y="14"/>
                    </a:cxn>
                    <a:cxn ang="0">
                      <a:pos x="14" y="30"/>
                    </a:cxn>
                    <a:cxn ang="0">
                      <a:pos x="12" y="53"/>
                    </a:cxn>
                    <a:cxn ang="0">
                      <a:pos x="10" y="85"/>
                    </a:cxn>
                    <a:cxn ang="0">
                      <a:pos x="10" y="122"/>
                    </a:cxn>
                    <a:cxn ang="0">
                      <a:pos x="12" y="169"/>
                    </a:cxn>
                    <a:cxn ang="0">
                      <a:pos x="16" y="222"/>
                    </a:cxn>
                    <a:cxn ang="0">
                      <a:pos x="24" y="283"/>
                    </a:cxn>
                    <a:cxn ang="0">
                      <a:pos x="34" y="352"/>
                    </a:cxn>
                    <a:cxn ang="0">
                      <a:pos x="49" y="428"/>
                    </a:cxn>
                    <a:cxn ang="0">
                      <a:pos x="69" y="515"/>
                    </a:cxn>
                    <a:cxn ang="0">
                      <a:pos x="45" y="519"/>
                    </a:cxn>
                    <a:cxn ang="0">
                      <a:pos x="36" y="473"/>
                    </a:cxn>
                    <a:cxn ang="0">
                      <a:pos x="26" y="420"/>
                    </a:cxn>
                    <a:cxn ang="0">
                      <a:pos x="18" y="362"/>
                    </a:cxn>
                    <a:cxn ang="0">
                      <a:pos x="10" y="299"/>
                    </a:cxn>
                    <a:cxn ang="0">
                      <a:pos x="4" y="234"/>
                    </a:cxn>
                    <a:cxn ang="0">
                      <a:pos x="0" y="169"/>
                    </a:cxn>
                    <a:cxn ang="0">
                      <a:pos x="2" y="108"/>
                    </a:cxn>
                    <a:cxn ang="0">
                      <a:pos x="8" y="51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69" h="519">
                      <a:moveTo>
                        <a:pt x="20" y="0"/>
                      </a:moveTo>
                      <a:lnTo>
                        <a:pt x="20" y="4"/>
                      </a:lnTo>
                      <a:lnTo>
                        <a:pt x="18" y="14"/>
                      </a:lnTo>
                      <a:lnTo>
                        <a:pt x="14" y="30"/>
                      </a:lnTo>
                      <a:lnTo>
                        <a:pt x="12" y="53"/>
                      </a:lnTo>
                      <a:lnTo>
                        <a:pt x="10" y="85"/>
                      </a:lnTo>
                      <a:lnTo>
                        <a:pt x="10" y="122"/>
                      </a:lnTo>
                      <a:lnTo>
                        <a:pt x="12" y="169"/>
                      </a:lnTo>
                      <a:lnTo>
                        <a:pt x="16" y="222"/>
                      </a:lnTo>
                      <a:lnTo>
                        <a:pt x="24" y="283"/>
                      </a:lnTo>
                      <a:lnTo>
                        <a:pt x="34" y="352"/>
                      </a:lnTo>
                      <a:lnTo>
                        <a:pt x="49" y="428"/>
                      </a:lnTo>
                      <a:lnTo>
                        <a:pt x="69" y="515"/>
                      </a:lnTo>
                      <a:lnTo>
                        <a:pt x="45" y="519"/>
                      </a:lnTo>
                      <a:lnTo>
                        <a:pt x="36" y="473"/>
                      </a:lnTo>
                      <a:lnTo>
                        <a:pt x="26" y="420"/>
                      </a:lnTo>
                      <a:lnTo>
                        <a:pt x="18" y="362"/>
                      </a:lnTo>
                      <a:lnTo>
                        <a:pt x="10" y="299"/>
                      </a:lnTo>
                      <a:lnTo>
                        <a:pt x="4" y="234"/>
                      </a:lnTo>
                      <a:lnTo>
                        <a:pt x="0" y="169"/>
                      </a:lnTo>
                      <a:lnTo>
                        <a:pt x="2" y="108"/>
                      </a:lnTo>
                      <a:lnTo>
                        <a:pt x="8" y="51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31" name="Oval 430"/>
              <p:cNvSpPr/>
              <p:nvPr/>
            </p:nvSpPr>
            <p:spPr>
              <a:xfrm rot="18815398">
                <a:off x="155053" y="2361507"/>
                <a:ext cx="1058113" cy="1184200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40" name="Group 439"/>
          <p:cNvGrpSpPr/>
          <p:nvPr/>
        </p:nvGrpSpPr>
        <p:grpSpPr>
          <a:xfrm>
            <a:off x="4534505" y="4800600"/>
            <a:ext cx="993255" cy="501338"/>
            <a:chOff x="2361702" y="4797331"/>
            <a:chExt cx="993255" cy="501338"/>
          </a:xfrm>
        </p:grpSpPr>
        <p:cxnSp>
          <p:nvCxnSpPr>
            <p:cNvPr id="441" name="Straight Connector 440"/>
            <p:cNvCxnSpPr/>
            <p:nvPr/>
          </p:nvCxnSpPr>
          <p:spPr>
            <a:xfrm rot="5400000">
              <a:off x="2728965" y="4922520"/>
              <a:ext cx="250669" cy="29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2" name="Straight Connector 441"/>
            <p:cNvCxnSpPr>
              <a:cxnSpLocks/>
            </p:cNvCxnSpPr>
            <p:nvPr/>
          </p:nvCxnSpPr>
          <p:spPr>
            <a:xfrm flipV="1">
              <a:off x="2361702" y="5048000"/>
              <a:ext cx="993255" cy="871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3" name="Straight Connector 442"/>
            <p:cNvCxnSpPr/>
            <p:nvPr/>
          </p:nvCxnSpPr>
          <p:spPr>
            <a:xfrm rot="5400000">
              <a:off x="3209105" y="5173189"/>
              <a:ext cx="250669" cy="29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4" name="Straight Connector 443"/>
            <p:cNvCxnSpPr/>
            <p:nvPr/>
          </p:nvCxnSpPr>
          <p:spPr>
            <a:xfrm rot="5400000">
              <a:off x="2236514" y="5173189"/>
              <a:ext cx="250669" cy="29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5" name="Group 444"/>
          <p:cNvGrpSpPr/>
          <p:nvPr/>
        </p:nvGrpSpPr>
        <p:grpSpPr>
          <a:xfrm>
            <a:off x="6376128" y="5316976"/>
            <a:ext cx="735442" cy="1075312"/>
            <a:chOff x="3332873" y="5176065"/>
            <a:chExt cx="735442" cy="1075312"/>
          </a:xfrm>
        </p:grpSpPr>
        <p:sp>
          <p:nvSpPr>
            <p:cNvPr id="446" name="Oval 445"/>
            <p:cNvSpPr/>
            <p:nvPr/>
          </p:nvSpPr>
          <p:spPr>
            <a:xfrm>
              <a:off x="3332873" y="5176065"/>
              <a:ext cx="735442" cy="73544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7" name="TextBox 446"/>
            <p:cNvSpPr txBox="1"/>
            <p:nvPr/>
          </p:nvSpPr>
          <p:spPr>
            <a:xfrm>
              <a:off x="3421984" y="5943600"/>
              <a:ext cx="55008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Staff</a:t>
              </a:r>
            </a:p>
          </p:txBody>
        </p:sp>
        <p:grpSp>
          <p:nvGrpSpPr>
            <p:cNvPr id="448" name="Group 447"/>
            <p:cNvGrpSpPr/>
            <p:nvPr/>
          </p:nvGrpSpPr>
          <p:grpSpPr>
            <a:xfrm>
              <a:off x="3549597" y="5323240"/>
              <a:ext cx="302566" cy="431939"/>
              <a:chOff x="0" y="2424550"/>
              <a:chExt cx="1521055" cy="2171436"/>
            </a:xfrm>
          </p:grpSpPr>
          <p:grpSp>
            <p:nvGrpSpPr>
              <p:cNvPr id="449" name="Group 146"/>
              <p:cNvGrpSpPr/>
              <p:nvPr/>
            </p:nvGrpSpPr>
            <p:grpSpPr>
              <a:xfrm>
                <a:off x="0" y="3553974"/>
                <a:ext cx="1521055" cy="1042012"/>
                <a:chOff x="3749676" y="3611563"/>
                <a:chExt cx="1870075" cy="1281113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451" name="Freeform 6"/>
                <p:cNvSpPr>
                  <a:spLocks/>
                </p:cNvSpPr>
                <p:nvPr/>
              </p:nvSpPr>
              <p:spPr bwMode="auto">
                <a:xfrm>
                  <a:off x="3749676" y="3611563"/>
                  <a:ext cx="1870075" cy="1281113"/>
                </a:xfrm>
                <a:custGeom>
                  <a:avLst/>
                  <a:gdLst/>
                  <a:ahLst/>
                  <a:cxnLst>
                    <a:cxn ang="0">
                      <a:pos x="941" y="4"/>
                    </a:cxn>
                    <a:cxn ang="0">
                      <a:pos x="958" y="31"/>
                    </a:cxn>
                    <a:cxn ang="0">
                      <a:pos x="990" y="82"/>
                    </a:cxn>
                    <a:cxn ang="0">
                      <a:pos x="1027" y="153"/>
                    </a:cxn>
                    <a:cxn ang="0">
                      <a:pos x="1080" y="267"/>
                    </a:cxn>
                    <a:cxn ang="0">
                      <a:pos x="1133" y="436"/>
                    </a:cxn>
                    <a:cxn ang="0">
                      <a:pos x="1168" y="613"/>
                    </a:cxn>
                    <a:cxn ang="0">
                      <a:pos x="1174" y="703"/>
                    </a:cxn>
                    <a:cxn ang="0">
                      <a:pos x="1168" y="713"/>
                    </a:cxn>
                    <a:cxn ang="0">
                      <a:pos x="1125" y="742"/>
                    </a:cxn>
                    <a:cxn ang="0">
                      <a:pos x="1051" y="770"/>
                    </a:cxn>
                    <a:cxn ang="0">
                      <a:pos x="941" y="789"/>
                    </a:cxn>
                    <a:cxn ang="0">
                      <a:pos x="823" y="799"/>
                    </a:cxn>
                    <a:cxn ang="0">
                      <a:pos x="813" y="801"/>
                    </a:cxn>
                    <a:cxn ang="0">
                      <a:pos x="737" y="805"/>
                    </a:cxn>
                    <a:cxn ang="0">
                      <a:pos x="521" y="807"/>
                    </a:cxn>
                    <a:cxn ang="0">
                      <a:pos x="445" y="805"/>
                    </a:cxn>
                    <a:cxn ang="0">
                      <a:pos x="443" y="803"/>
                    </a:cxn>
                    <a:cxn ang="0">
                      <a:pos x="317" y="797"/>
                    </a:cxn>
                    <a:cxn ang="0">
                      <a:pos x="260" y="791"/>
                    </a:cxn>
                    <a:cxn ang="0">
                      <a:pos x="245" y="789"/>
                    </a:cxn>
                    <a:cxn ang="0">
                      <a:pos x="233" y="787"/>
                    </a:cxn>
                    <a:cxn ang="0">
                      <a:pos x="121" y="766"/>
                    </a:cxn>
                    <a:cxn ang="0">
                      <a:pos x="47" y="738"/>
                    </a:cxn>
                    <a:cxn ang="0">
                      <a:pos x="6" y="705"/>
                    </a:cxn>
                    <a:cxn ang="0">
                      <a:pos x="2" y="699"/>
                    </a:cxn>
                    <a:cxn ang="0">
                      <a:pos x="0" y="691"/>
                    </a:cxn>
                    <a:cxn ang="0">
                      <a:pos x="23" y="513"/>
                    </a:cxn>
                    <a:cxn ang="0">
                      <a:pos x="68" y="351"/>
                    </a:cxn>
                    <a:cxn ang="0">
                      <a:pos x="108" y="243"/>
                    </a:cxn>
                    <a:cxn ang="0">
                      <a:pos x="141" y="169"/>
                    </a:cxn>
                    <a:cxn ang="0">
                      <a:pos x="166" y="116"/>
                    </a:cxn>
                    <a:cxn ang="0">
                      <a:pos x="188" y="75"/>
                    </a:cxn>
                    <a:cxn ang="0">
                      <a:pos x="202" y="31"/>
                    </a:cxn>
                    <a:cxn ang="0">
                      <a:pos x="225" y="33"/>
                    </a:cxn>
                    <a:cxn ang="0">
                      <a:pos x="278" y="39"/>
                    </a:cxn>
                    <a:cxn ang="0">
                      <a:pos x="343" y="43"/>
                    </a:cxn>
                    <a:cxn ang="0">
                      <a:pos x="509" y="41"/>
                    </a:cxn>
                    <a:cxn ang="0">
                      <a:pos x="713" y="31"/>
                    </a:cxn>
                    <a:cxn ang="0">
                      <a:pos x="939" y="0"/>
                    </a:cxn>
                  </a:cxnLst>
                  <a:rect l="0" t="0" r="r" b="b"/>
                  <a:pathLst>
                    <a:path w="1178" h="807">
                      <a:moveTo>
                        <a:pt x="939" y="0"/>
                      </a:moveTo>
                      <a:lnTo>
                        <a:pt x="941" y="4"/>
                      </a:lnTo>
                      <a:lnTo>
                        <a:pt x="949" y="14"/>
                      </a:lnTo>
                      <a:lnTo>
                        <a:pt x="958" y="31"/>
                      </a:lnTo>
                      <a:lnTo>
                        <a:pt x="972" y="55"/>
                      </a:lnTo>
                      <a:lnTo>
                        <a:pt x="990" y="82"/>
                      </a:lnTo>
                      <a:lnTo>
                        <a:pt x="1007" y="116"/>
                      </a:lnTo>
                      <a:lnTo>
                        <a:pt x="1027" y="153"/>
                      </a:lnTo>
                      <a:lnTo>
                        <a:pt x="1047" y="192"/>
                      </a:lnTo>
                      <a:lnTo>
                        <a:pt x="1080" y="267"/>
                      </a:lnTo>
                      <a:lnTo>
                        <a:pt x="1109" y="350"/>
                      </a:lnTo>
                      <a:lnTo>
                        <a:pt x="1133" y="436"/>
                      </a:lnTo>
                      <a:lnTo>
                        <a:pt x="1153" y="524"/>
                      </a:lnTo>
                      <a:lnTo>
                        <a:pt x="1168" y="613"/>
                      </a:lnTo>
                      <a:lnTo>
                        <a:pt x="1178" y="695"/>
                      </a:lnTo>
                      <a:lnTo>
                        <a:pt x="1174" y="703"/>
                      </a:lnTo>
                      <a:lnTo>
                        <a:pt x="1172" y="709"/>
                      </a:lnTo>
                      <a:lnTo>
                        <a:pt x="1168" y="713"/>
                      </a:lnTo>
                      <a:lnTo>
                        <a:pt x="1151" y="729"/>
                      </a:lnTo>
                      <a:lnTo>
                        <a:pt x="1125" y="742"/>
                      </a:lnTo>
                      <a:lnTo>
                        <a:pt x="1092" y="756"/>
                      </a:lnTo>
                      <a:lnTo>
                        <a:pt x="1051" y="770"/>
                      </a:lnTo>
                      <a:lnTo>
                        <a:pt x="1000" y="780"/>
                      </a:lnTo>
                      <a:lnTo>
                        <a:pt x="941" y="789"/>
                      </a:lnTo>
                      <a:lnTo>
                        <a:pt x="870" y="797"/>
                      </a:lnTo>
                      <a:lnTo>
                        <a:pt x="823" y="799"/>
                      </a:lnTo>
                      <a:lnTo>
                        <a:pt x="821" y="799"/>
                      </a:lnTo>
                      <a:lnTo>
                        <a:pt x="813" y="801"/>
                      </a:lnTo>
                      <a:lnTo>
                        <a:pt x="802" y="801"/>
                      </a:lnTo>
                      <a:lnTo>
                        <a:pt x="737" y="805"/>
                      </a:lnTo>
                      <a:lnTo>
                        <a:pt x="666" y="807"/>
                      </a:lnTo>
                      <a:lnTo>
                        <a:pt x="521" y="807"/>
                      </a:lnTo>
                      <a:lnTo>
                        <a:pt x="521" y="805"/>
                      </a:lnTo>
                      <a:lnTo>
                        <a:pt x="445" y="805"/>
                      </a:lnTo>
                      <a:lnTo>
                        <a:pt x="445" y="803"/>
                      </a:lnTo>
                      <a:lnTo>
                        <a:pt x="443" y="803"/>
                      </a:lnTo>
                      <a:lnTo>
                        <a:pt x="378" y="801"/>
                      </a:lnTo>
                      <a:lnTo>
                        <a:pt x="317" y="797"/>
                      </a:lnTo>
                      <a:lnTo>
                        <a:pt x="264" y="791"/>
                      </a:lnTo>
                      <a:lnTo>
                        <a:pt x="260" y="791"/>
                      </a:lnTo>
                      <a:lnTo>
                        <a:pt x="259" y="789"/>
                      </a:lnTo>
                      <a:lnTo>
                        <a:pt x="245" y="789"/>
                      </a:lnTo>
                      <a:lnTo>
                        <a:pt x="241" y="787"/>
                      </a:lnTo>
                      <a:lnTo>
                        <a:pt x="233" y="787"/>
                      </a:lnTo>
                      <a:lnTo>
                        <a:pt x="172" y="778"/>
                      </a:lnTo>
                      <a:lnTo>
                        <a:pt x="121" y="766"/>
                      </a:lnTo>
                      <a:lnTo>
                        <a:pt x="80" y="752"/>
                      </a:lnTo>
                      <a:lnTo>
                        <a:pt x="47" y="738"/>
                      </a:lnTo>
                      <a:lnTo>
                        <a:pt x="23" y="723"/>
                      </a:lnTo>
                      <a:lnTo>
                        <a:pt x="6" y="705"/>
                      </a:lnTo>
                      <a:lnTo>
                        <a:pt x="4" y="701"/>
                      </a:lnTo>
                      <a:lnTo>
                        <a:pt x="2" y="699"/>
                      </a:lnTo>
                      <a:lnTo>
                        <a:pt x="2" y="695"/>
                      </a:lnTo>
                      <a:lnTo>
                        <a:pt x="0" y="691"/>
                      </a:lnTo>
                      <a:lnTo>
                        <a:pt x="8" y="603"/>
                      </a:lnTo>
                      <a:lnTo>
                        <a:pt x="23" y="513"/>
                      </a:lnTo>
                      <a:lnTo>
                        <a:pt x="47" y="420"/>
                      </a:lnTo>
                      <a:lnTo>
                        <a:pt x="68" y="351"/>
                      </a:lnTo>
                      <a:lnTo>
                        <a:pt x="88" y="293"/>
                      </a:lnTo>
                      <a:lnTo>
                        <a:pt x="108" y="243"/>
                      </a:lnTo>
                      <a:lnTo>
                        <a:pt x="125" y="202"/>
                      </a:lnTo>
                      <a:lnTo>
                        <a:pt x="141" y="169"/>
                      </a:lnTo>
                      <a:lnTo>
                        <a:pt x="155" y="141"/>
                      </a:lnTo>
                      <a:lnTo>
                        <a:pt x="166" y="116"/>
                      </a:lnTo>
                      <a:lnTo>
                        <a:pt x="178" y="94"/>
                      </a:lnTo>
                      <a:lnTo>
                        <a:pt x="188" y="75"/>
                      </a:lnTo>
                      <a:lnTo>
                        <a:pt x="196" y="53"/>
                      </a:lnTo>
                      <a:lnTo>
                        <a:pt x="202" y="31"/>
                      </a:lnTo>
                      <a:lnTo>
                        <a:pt x="208" y="31"/>
                      </a:lnTo>
                      <a:lnTo>
                        <a:pt x="225" y="33"/>
                      </a:lnTo>
                      <a:lnTo>
                        <a:pt x="249" y="35"/>
                      </a:lnTo>
                      <a:lnTo>
                        <a:pt x="278" y="39"/>
                      </a:lnTo>
                      <a:lnTo>
                        <a:pt x="311" y="41"/>
                      </a:lnTo>
                      <a:lnTo>
                        <a:pt x="343" y="43"/>
                      </a:lnTo>
                      <a:lnTo>
                        <a:pt x="453" y="43"/>
                      </a:lnTo>
                      <a:lnTo>
                        <a:pt x="509" y="41"/>
                      </a:lnTo>
                      <a:lnTo>
                        <a:pt x="572" y="39"/>
                      </a:lnTo>
                      <a:lnTo>
                        <a:pt x="713" y="31"/>
                      </a:lnTo>
                      <a:lnTo>
                        <a:pt x="786" y="23"/>
                      </a:lnTo>
                      <a:lnTo>
                        <a:pt x="939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52" name="Freeform 14"/>
                <p:cNvSpPr>
                  <a:spLocks noEditPoints="1"/>
                </p:cNvSpPr>
                <p:nvPr/>
              </p:nvSpPr>
              <p:spPr bwMode="auto">
                <a:xfrm>
                  <a:off x="4138613" y="4029075"/>
                  <a:ext cx="71438" cy="838200"/>
                </a:xfrm>
                <a:custGeom>
                  <a:avLst/>
                  <a:gdLst/>
                  <a:ahLst/>
                  <a:cxnLst>
                    <a:cxn ang="0">
                      <a:pos x="14" y="8"/>
                    </a:cxn>
                    <a:cxn ang="0">
                      <a:pos x="25" y="47"/>
                    </a:cxn>
                    <a:cxn ang="0">
                      <a:pos x="35" y="100"/>
                    </a:cxn>
                    <a:cxn ang="0">
                      <a:pos x="41" y="157"/>
                    </a:cxn>
                    <a:cxn ang="0">
                      <a:pos x="45" y="216"/>
                    </a:cxn>
                    <a:cxn ang="0">
                      <a:pos x="45" y="275"/>
                    </a:cxn>
                    <a:cxn ang="0">
                      <a:pos x="43" y="334"/>
                    </a:cxn>
                    <a:cxn ang="0">
                      <a:pos x="41" y="387"/>
                    </a:cxn>
                    <a:cxn ang="0">
                      <a:pos x="37" y="436"/>
                    </a:cxn>
                    <a:cxn ang="0">
                      <a:pos x="33" y="475"/>
                    </a:cxn>
                    <a:cxn ang="0">
                      <a:pos x="29" y="507"/>
                    </a:cxn>
                    <a:cxn ang="0">
                      <a:pos x="27" y="528"/>
                    </a:cxn>
                    <a:cxn ang="0">
                      <a:pos x="17" y="528"/>
                    </a:cxn>
                    <a:cxn ang="0">
                      <a:pos x="10" y="526"/>
                    </a:cxn>
                    <a:cxn ang="0">
                      <a:pos x="0" y="526"/>
                    </a:cxn>
                    <a:cxn ang="0">
                      <a:pos x="14" y="448"/>
                    </a:cxn>
                    <a:cxn ang="0">
                      <a:pos x="23" y="373"/>
                    </a:cxn>
                    <a:cxn ang="0">
                      <a:pos x="29" y="304"/>
                    </a:cxn>
                    <a:cxn ang="0">
                      <a:pos x="29" y="181"/>
                    </a:cxn>
                    <a:cxn ang="0">
                      <a:pos x="27" y="128"/>
                    </a:cxn>
                    <a:cxn ang="0">
                      <a:pos x="23" y="85"/>
                    </a:cxn>
                    <a:cxn ang="0">
                      <a:pos x="19" y="49"/>
                    </a:cxn>
                    <a:cxn ang="0">
                      <a:pos x="14" y="8"/>
                    </a:cxn>
                    <a:cxn ang="0">
                      <a:pos x="12" y="0"/>
                    </a:cxn>
                    <a:cxn ang="0">
                      <a:pos x="14" y="6"/>
                    </a:cxn>
                    <a:cxn ang="0">
                      <a:pos x="14" y="8"/>
                    </a:cxn>
                    <a:cxn ang="0">
                      <a:pos x="12" y="0"/>
                    </a:cxn>
                  </a:cxnLst>
                  <a:rect l="0" t="0" r="r" b="b"/>
                  <a:pathLst>
                    <a:path w="45" h="528">
                      <a:moveTo>
                        <a:pt x="14" y="8"/>
                      </a:moveTo>
                      <a:lnTo>
                        <a:pt x="25" y="47"/>
                      </a:lnTo>
                      <a:lnTo>
                        <a:pt x="35" y="100"/>
                      </a:lnTo>
                      <a:lnTo>
                        <a:pt x="41" y="157"/>
                      </a:lnTo>
                      <a:lnTo>
                        <a:pt x="45" y="216"/>
                      </a:lnTo>
                      <a:lnTo>
                        <a:pt x="45" y="275"/>
                      </a:lnTo>
                      <a:lnTo>
                        <a:pt x="43" y="334"/>
                      </a:lnTo>
                      <a:lnTo>
                        <a:pt x="41" y="387"/>
                      </a:lnTo>
                      <a:lnTo>
                        <a:pt x="37" y="436"/>
                      </a:lnTo>
                      <a:lnTo>
                        <a:pt x="33" y="475"/>
                      </a:lnTo>
                      <a:lnTo>
                        <a:pt x="29" y="507"/>
                      </a:lnTo>
                      <a:lnTo>
                        <a:pt x="27" y="528"/>
                      </a:lnTo>
                      <a:lnTo>
                        <a:pt x="17" y="528"/>
                      </a:lnTo>
                      <a:lnTo>
                        <a:pt x="10" y="526"/>
                      </a:lnTo>
                      <a:lnTo>
                        <a:pt x="0" y="526"/>
                      </a:lnTo>
                      <a:lnTo>
                        <a:pt x="14" y="448"/>
                      </a:lnTo>
                      <a:lnTo>
                        <a:pt x="23" y="373"/>
                      </a:lnTo>
                      <a:lnTo>
                        <a:pt x="29" y="304"/>
                      </a:lnTo>
                      <a:lnTo>
                        <a:pt x="29" y="181"/>
                      </a:lnTo>
                      <a:lnTo>
                        <a:pt x="27" y="128"/>
                      </a:lnTo>
                      <a:lnTo>
                        <a:pt x="23" y="85"/>
                      </a:lnTo>
                      <a:lnTo>
                        <a:pt x="19" y="49"/>
                      </a:lnTo>
                      <a:lnTo>
                        <a:pt x="14" y="8"/>
                      </a:lnTo>
                      <a:close/>
                      <a:moveTo>
                        <a:pt x="12" y="0"/>
                      </a:moveTo>
                      <a:lnTo>
                        <a:pt x="14" y="6"/>
                      </a:lnTo>
                      <a:lnTo>
                        <a:pt x="14" y="8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53" name="Freeform 15"/>
                <p:cNvSpPr>
                  <a:spLocks/>
                </p:cNvSpPr>
                <p:nvPr/>
              </p:nvSpPr>
              <p:spPr bwMode="auto">
                <a:xfrm>
                  <a:off x="5280026" y="4022725"/>
                  <a:ext cx="109538" cy="823913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20" y="4"/>
                    </a:cxn>
                    <a:cxn ang="0">
                      <a:pos x="18" y="14"/>
                    </a:cxn>
                    <a:cxn ang="0">
                      <a:pos x="14" y="30"/>
                    </a:cxn>
                    <a:cxn ang="0">
                      <a:pos x="12" y="53"/>
                    </a:cxn>
                    <a:cxn ang="0">
                      <a:pos x="10" y="85"/>
                    </a:cxn>
                    <a:cxn ang="0">
                      <a:pos x="10" y="122"/>
                    </a:cxn>
                    <a:cxn ang="0">
                      <a:pos x="12" y="169"/>
                    </a:cxn>
                    <a:cxn ang="0">
                      <a:pos x="16" y="222"/>
                    </a:cxn>
                    <a:cxn ang="0">
                      <a:pos x="24" y="283"/>
                    </a:cxn>
                    <a:cxn ang="0">
                      <a:pos x="34" y="352"/>
                    </a:cxn>
                    <a:cxn ang="0">
                      <a:pos x="49" y="428"/>
                    </a:cxn>
                    <a:cxn ang="0">
                      <a:pos x="69" y="515"/>
                    </a:cxn>
                    <a:cxn ang="0">
                      <a:pos x="45" y="519"/>
                    </a:cxn>
                    <a:cxn ang="0">
                      <a:pos x="36" y="473"/>
                    </a:cxn>
                    <a:cxn ang="0">
                      <a:pos x="26" y="420"/>
                    </a:cxn>
                    <a:cxn ang="0">
                      <a:pos x="18" y="362"/>
                    </a:cxn>
                    <a:cxn ang="0">
                      <a:pos x="10" y="299"/>
                    </a:cxn>
                    <a:cxn ang="0">
                      <a:pos x="4" y="234"/>
                    </a:cxn>
                    <a:cxn ang="0">
                      <a:pos x="0" y="169"/>
                    </a:cxn>
                    <a:cxn ang="0">
                      <a:pos x="2" y="108"/>
                    </a:cxn>
                    <a:cxn ang="0">
                      <a:pos x="8" y="51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69" h="519">
                      <a:moveTo>
                        <a:pt x="20" y="0"/>
                      </a:moveTo>
                      <a:lnTo>
                        <a:pt x="20" y="4"/>
                      </a:lnTo>
                      <a:lnTo>
                        <a:pt x="18" y="14"/>
                      </a:lnTo>
                      <a:lnTo>
                        <a:pt x="14" y="30"/>
                      </a:lnTo>
                      <a:lnTo>
                        <a:pt x="12" y="53"/>
                      </a:lnTo>
                      <a:lnTo>
                        <a:pt x="10" y="85"/>
                      </a:lnTo>
                      <a:lnTo>
                        <a:pt x="10" y="122"/>
                      </a:lnTo>
                      <a:lnTo>
                        <a:pt x="12" y="169"/>
                      </a:lnTo>
                      <a:lnTo>
                        <a:pt x="16" y="222"/>
                      </a:lnTo>
                      <a:lnTo>
                        <a:pt x="24" y="283"/>
                      </a:lnTo>
                      <a:lnTo>
                        <a:pt x="34" y="352"/>
                      </a:lnTo>
                      <a:lnTo>
                        <a:pt x="49" y="428"/>
                      </a:lnTo>
                      <a:lnTo>
                        <a:pt x="69" y="515"/>
                      </a:lnTo>
                      <a:lnTo>
                        <a:pt x="45" y="519"/>
                      </a:lnTo>
                      <a:lnTo>
                        <a:pt x="36" y="473"/>
                      </a:lnTo>
                      <a:lnTo>
                        <a:pt x="26" y="420"/>
                      </a:lnTo>
                      <a:lnTo>
                        <a:pt x="18" y="362"/>
                      </a:lnTo>
                      <a:lnTo>
                        <a:pt x="10" y="299"/>
                      </a:lnTo>
                      <a:lnTo>
                        <a:pt x="4" y="234"/>
                      </a:lnTo>
                      <a:lnTo>
                        <a:pt x="0" y="169"/>
                      </a:lnTo>
                      <a:lnTo>
                        <a:pt x="2" y="108"/>
                      </a:lnTo>
                      <a:lnTo>
                        <a:pt x="8" y="51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50" name="Oval 449"/>
              <p:cNvSpPr/>
              <p:nvPr/>
            </p:nvSpPr>
            <p:spPr>
              <a:xfrm rot="18815398">
                <a:off x="155053" y="2361507"/>
                <a:ext cx="1058113" cy="1184200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54" name="Group 453"/>
          <p:cNvGrpSpPr/>
          <p:nvPr/>
        </p:nvGrpSpPr>
        <p:grpSpPr>
          <a:xfrm>
            <a:off x="7340170" y="5325488"/>
            <a:ext cx="735442" cy="1075312"/>
            <a:chOff x="3332873" y="5176065"/>
            <a:chExt cx="735442" cy="1075312"/>
          </a:xfrm>
        </p:grpSpPr>
        <p:sp>
          <p:nvSpPr>
            <p:cNvPr id="455" name="Oval 454"/>
            <p:cNvSpPr/>
            <p:nvPr/>
          </p:nvSpPr>
          <p:spPr>
            <a:xfrm>
              <a:off x="3332873" y="5176065"/>
              <a:ext cx="735442" cy="73544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6" name="TextBox 455"/>
            <p:cNvSpPr txBox="1"/>
            <p:nvPr/>
          </p:nvSpPr>
          <p:spPr>
            <a:xfrm>
              <a:off x="3421984" y="5943600"/>
              <a:ext cx="55008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Staff</a:t>
              </a:r>
            </a:p>
          </p:txBody>
        </p:sp>
        <p:grpSp>
          <p:nvGrpSpPr>
            <p:cNvPr id="457" name="Group 456"/>
            <p:cNvGrpSpPr/>
            <p:nvPr/>
          </p:nvGrpSpPr>
          <p:grpSpPr>
            <a:xfrm>
              <a:off x="3549597" y="5323240"/>
              <a:ext cx="302566" cy="431939"/>
              <a:chOff x="0" y="2424550"/>
              <a:chExt cx="1521055" cy="2171436"/>
            </a:xfrm>
          </p:grpSpPr>
          <p:grpSp>
            <p:nvGrpSpPr>
              <p:cNvPr id="458" name="Group 146"/>
              <p:cNvGrpSpPr/>
              <p:nvPr/>
            </p:nvGrpSpPr>
            <p:grpSpPr>
              <a:xfrm>
                <a:off x="0" y="3553974"/>
                <a:ext cx="1521055" cy="1042012"/>
                <a:chOff x="3749676" y="3611563"/>
                <a:chExt cx="1870075" cy="1281113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460" name="Freeform 6"/>
                <p:cNvSpPr>
                  <a:spLocks/>
                </p:cNvSpPr>
                <p:nvPr/>
              </p:nvSpPr>
              <p:spPr bwMode="auto">
                <a:xfrm>
                  <a:off x="3749676" y="3611563"/>
                  <a:ext cx="1870075" cy="1281113"/>
                </a:xfrm>
                <a:custGeom>
                  <a:avLst/>
                  <a:gdLst/>
                  <a:ahLst/>
                  <a:cxnLst>
                    <a:cxn ang="0">
                      <a:pos x="941" y="4"/>
                    </a:cxn>
                    <a:cxn ang="0">
                      <a:pos x="958" y="31"/>
                    </a:cxn>
                    <a:cxn ang="0">
                      <a:pos x="990" y="82"/>
                    </a:cxn>
                    <a:cxn ang="0">
                      <a:pos x="1027" y="153"/>
                    </a:cxn>
                    <a:cxn ang="0">
                      <a:pos x="1080" y="267"/>
                    </a:cxn>
                    <a:cxn ang="0">
                      <a:pos x="1133" y="436"/>
                    </a:cxn>
                    <a:cxn ang="0">
                      <a:pos x="1168" y="613"/>
                    </a:cxn>
                    <a:cxn ang="0">
                      <a:pos x="1174" y="703"/>
                    </a:cxn>
                    <a:cxn ang="0">
                      <a:pos x="1168" y="713"/>
                    </a:cxn>
                    <a:cxn ang="0">
                      <a:pos x="1125" y="742"/>
                    </a:cxn>
                    <a:cxn ang="0">
                      <a:pos x="1051" y="770"/>
                    </a:cxn>
                    <a:cxn ang="0">
                      <a:pos x="941" y="789"/>
                    </a:cxn>
                    <a:cxn ang="0">
                      <a:pos x="823" y="799"/>
                    </a:cxn>
                    <a:cxn ang="0">
                      <a:pos x="813" y="801"/>
                    </a:cxn>
                    <a:cxn ang="0">
                      <a:pos x="737" y="805"/>
                    </a:cxn>
                    <a:cxn ang="0">
                      <a:pos x="521" y="807"/>
                    </a:cxn>
                    <a:cxn ang="0">
                      <a:pos x="445" y="805"/>
                    </a:cxn>
                    <a:cxn ang="0">
                      <a:pos x="443" y="803"/>
                    </a:cxn>
                    <a:cxn ang="0">
                      <a:pos x="317" y="797"/>
                    </a:cxn>
                    <a:cxn ang="0">
                      <a:pos x="260" y="791"/>
                    </a:cxn>
                    <a:cxn ang="0">
                      <a:pos x="245" y="789"/>
                    </a:cxn>
                    <a:cxn ang="0">
                      <a:pos x="233" y="787"/>
                    </a:cxn>
                    <a:cxn ang="0">
                      <a:pos x="121" y="766"/>
                    </a:cxn>
                    <a:cxn ang="0">
                      <a:pos x="47" y="738"/>
                    </a:cxn>
                    <a:cxn ang="0">
                      <a:pos x="6" y="705"/>
                    </a:cxn>
                    <a:cxn ang="0">
                      <a:pos x="2" y="699"/>
                    </a:cxn>
                    <a:cxn ang="0">
                      <a:pos x="0" y="691"/>
                    </a:cxn>
                    <a:cxn ang="0">
                      <a:pos x="23" y="513"/>
                    </a:cxn>
                    <a:cxn ang="0">
                      <a:pos x="68" y="351"/>
                    </a:cxn>
                    <a:cxn ang="0">
                      <a:pos x="108" y="243"/>
                    </a:cxn>
                    <a:cxn ang="0">
                      <a:pos x="141" y="169"/>
                    </a:cxn>
                    <a:cxn ang="0">
                      <a:pos x="166" y="116"/>
                    </a:cxn>
                    <a:cxn ang="0">
                      <a:pos x="188" y="75"/>
                    </a:cxn>
                    <a:cxn ang="0">
                      <a:pos x="202" y="31"/>
                    </a:cxn>
                    <a:cxn ang="0">
                      <a:pos x="225" y="33"/>
                    </a:cxn>
                    <a:cxn ang="0">
                      <a:pos x="278" y="39"/>
                    </a:cxn>
                    <a:cxn ang="0">
                      <a:pos x="343" y="43"/>
                    </a:cxn>
                    <a:cxn ang="0">
                      <a:pos x="509" y="41"/>
                    </a:cxn>
                    <a:cxn ang="0">
                      <a:pos x="713" y="31"/>
                    </a:cxn>
                    <a:cxn ang="0">
                      <a:pos x="939" y="0"/>
                    </a:cxn>
                  </a:cxnLst>
                  <a:rect l="0" t="0" r="r" b="b"/>
                  <a:pathLst>
                    <a:path w="1178" h="807">
                      <a:moveTo>
                        <a:pt x="939" y="0"/>
                      </a:moveTo>
                      <a:lnTo>
                        <a:pt x="941" y="4"/>
                      </a:lnTo>
                      <a:lnTo>
                        <a:pt x="949" y="14"/>
                      </a:lnTo>
                      <a:lnTo>
                        <a:pt x="958" y="31"/>
                      </a:lnTo>
                      <a:lnTo>
                        <a:pt x="972" y="55"/>
                      </a:lnTo>
                      <a:lnTo>
                        <a:pt x="990" y="82"/>
                      </a:lnTo>
                      <a:lnTo>
                        <a:pt x="1007" y="116"/>
                      </a:lnTo>
                      <a:lnTo>
                        <a:pt x="1027" y="153"/>
                      </a:lnTo>
                      <a:lnTo>
                        <a:pt x="1047" y="192"/>
                      </a:lnTo>
                      <a:lnTo>
                        <a:pt x="1080" y="267"/>
                      </a:lnTo>
                      <a:lnTo>
                        <a:pt x="1109" y="350"/>
                      </a:lnTo>
                      <a:lnTo>
                        <a:pt x="1133" y="436"/>
                      </a:lnTo>
                      <a:lnTo>
                        <a:pt x="1153" y="524"/>
                      </a:lnTo>
                      <a:lnTo>
                        <a:pt x="1168" y="613"/>
                      </a:lnTo>
                      <a:lnTo>
                        <a:pt x="1178" y="695"/>
                      </a:lnTo>
                      <a:lnTo>
                        <a:pt x="1174" y="703"/>
                      </a:lnTo>
                      <a:lnTo>
                        <a:pt x="1172" y="709"/>
                      </a:lnTo>
                      <a:lnTo>
                        <a:pt x="1168" y="713"/>
                      </a:lnTo>
                      <a:lnTo>
                        <a:pt x="1151" y="729"/>
                      </a:lnTo>
                      <a:lnTo>
                        <a:pt x="1125" y="742"/>
                      </a:lnTo>
                      <a:lnTo>
                        <a:pt x="1092" y="756"/>
                      </a:lnTo>
                      <a:lnTo>
                        <a:pt x="1051" y="770"/>
                      </a:lnTo>
                      <a:lnTo>
                        <a:pt x="1000" y="780"/>
                      </a:lnTo>
                      <a:lnTo>
                        <a:pt x="941" y="789"/>
                      </a:lnTo>
                      <a:lnTo>
                        <a:pt x="870" y="797"/>
                      </a:lnTo>
                      <a:lnTo>
                        <a:pt x="823" y="799"/>
                      </a:lnTo>
                      <a:lnTo>
                        <a:pt x="821" y="799"/>
                      </a:lnTo>
                      <a:lnTo>
                        <a:pt x="813" y="801"/>
                      </a:lnTo>
                      <a:lnTo>
                        <a:pt x="802" y="801"/>
                      </a:lnTo>
                      <a:lnTo>
                        <a:pt x="737" y="805"/>
                      </a:lnTo>
                      <a:lnTo>
                        <a:pt x="666" y="807"/>
                      </a:lnTo>
                      <a:lnTo>
                        <a:pt x="521" y="807"/>
                      </a:lnTo>
                      <a:lnTo>
                        <a:pt x="521" y="805"/>
                      </a:lnTo>
                      <a:lnTo>
                        <a:pt x="445" y="805"/>
                      </a:lnTo>
                      <a:lnTo>
                        <a:pt x="445" y="803"/>
                      </a:lnTo>
                      <a:lnTo>
                        <a:pt x="443" y="803"/>
                      </a:lnTo>
                      <a:lnTo>
                        <a:pt x="378" y="801"/>
                      </a:lnTo>
                      <a:lnTo>
                        <a:pt x="317" y="797"/>
                      </a:lnTo>
                      <a:lnTo>
                        <a:pt x="264" y="791"/>
                      </a:lnTo>
                      <a:lnTo>
                        <a:pt x="260" y="791"/>
                      </a:lnTo>
                      <a:lnTo>
                        <a:pt x="259" y="789"/>
                      </a:lnTo>
                      <a:lnTo>
                        <a:pt x="245" y="789"/>
                      </a:lnTo>
                      <a:lnTo>
                        <a:pt x="241" y="787"/>
                      </a:lnTo>
                      <a:lnTo>
                        <a:pt x="233" y="787"/>
                      </a:lnTo>
                      <a:lnTo>
                        <a:pt x="172" y="778"/>
                      </a:lnTo>
                      <a:lnTo>
                        <a:pt x="121" y="766"/>
                      </a:lnTo>
                      <a:lnTo>
                        <a:pt x="80" y="752"/>
                      </a:lnTo>
                      <a:lnTo>
                        <a:pt x="47" y="738"/>
                      </a:lnTo>
                      <a:lnTo>
                        <a:pt x="23" y="723"/>
                      </a:lnTo>
                      <a:lnTo>
                        <a:pt x="6" y="705"/>
                      </a:lnTo>
                      <a:lnTo>
                        <a:pt x="4" y="701"/>
                      </a:lnTo>
                      <a:lnTo>
                        <a:pt x="2" y="699"/>
                      </a:lnTo>
                      <a:lnTo>
                        <a:pt x="2" y="695"/>
                      </a:lnTo>
                      <a:lnTo>
                        <a:pt x="0" y="691"/>
                      </a:lnTo>
                      <a:lnTo>
                        <a:pt x="8" y="603"/>
                      </a:lnTo>
                      <a:lnTo>
                        <a:pt x="23" y="513"/>
                      </a:lnTo>
                      <a:lnTo>
                        <a:pt x="47" y="420"/>
                      </a:lnTo>
                      <a:lnTo>
                        <a:pt x="68" y="351"/>
                      </a:lnTo>
                      <a:lnTo>
                        <a:pt x="88" y="293"/>
                      </a:lnTo>
                      <a:lnTo>
                        <a:pt x="108" y="243"/>
                      </a:lnTo>
                      <a:lnTo>
                        <a:pt x="125" y="202"/>
                      </a:lnTo>
                      <a:lnTo>
                        <a:pt x="141" y="169"/>
                      </a:lnTo>
                      <a:lnTo>
                        <a:pt x="155" y="141"/>
                      </a:lnTo>
                      <a:lnTo>
                        <a:pt x="166" y="116"/>
                      </a:lnTo>
                      <a:lnTo>
                        <a:pt x="178" y="94"/>
                      </a:lnTo>
                      <a:lnTo>
                        <a:pt x="188" y="75"/>
                      </a:lnTo>
                      <a:lnTo>
                        <a:pt x="196" y="53"/>
                      </a:lnTo>
                      <a:lnTo>
                        <a:pt x="202" y="31"/>
                      </a:lnTo>
                      <a:lnTo>
                        <a:pt x="208" y="31"/>
                      </a:lnTo>
                      <a:lnTo>
                        <a:pt x="225" y="33"/>
                      </a:lnTo>
                      <a:lnTo>
                        <a:pt x="249" y="35"/>
                      </a:lnTo>
                      <a:lnTo>
                        <a:pt x="278" y="39"/>
                      </a:lnTo>
                      <a:lnTo>
                        <a:pt x="311" y="41"/>
                      </a:lnTo>
                      <a:lnTo>
                        <a:pt x="343" y="43"/>
                      </a:lnTo>
                      <a:lnTo>
                        <a:pt x="453" y="43"/>
                      </a:lnTo>
                      <a:lnTo>
                        <a:pt x="509" y="41"/>
                      </a:lnTo>
                      <a:lnTo>
                        <a:pt x="572" y="39"/>
                      </a:lnTo>
                      <a:lnTo>
                        <a:pt x="713" y="31"/>
                      </a:lnTo>
                      <a:lnTo>
                        <a:pt x="786" y="23"/>
                      </a:lnTo>
                      <a:lnTo>
                        <a:pt x="939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61" name="Freeform 14"/>
                <p:cNvSpPr>
                  <a:spLocks noEditPoints="1"/>
                </p:cNvSpPr>
                <p:nvPr/>
              </p:nvSpPr>
              <p:spPr bwMode="auto">
                <a:xfrm>
                  <a:off x="4138613" y="4029075"/>
                  <a:ext cx="71438" cy="838200"/>
                </a:xfrm>
                <a:custGeom>
                  <a:avLst/>
                  <a:gdLst/>
                  <a:ahLst/>
                  <a:cxnLst>
                    <a:cxn ang="0">
                      <a:pos x="14" y="8"/>
                    </a:cxn>
                    <a:cxn ang="0">
                      <a:pos x="25" y="47"/>
                    </a:cxn>
                    <a:cxn ang="0">
                      <a:pos x="35" y="100"/>
                    </a:cxn>
                    <a:cxn ang="0">
                      <a:pos x="41" y="157"/>
                    </a:cxn>
                    <a:cxn ang="0">
                      <a:pos x="45" y="216"/>
                    </a:cxn>
                    <a:cxn ang="0">
                      <a:pos x="45" y="275"/>
                    </a:cxn>
                    <a:cxn ang="0">
                      <a:pos x="43" y="334"/>
                    </a:cxn>
                    <a:cxn ang="0">
                      <a:pos x="41" y="387"/>
                    </a:cxn>
                    <a:cxn ang="0">
                      <a:pos x="37" y="436"/>
                    </a:cxn>
                    <a:cxn ang="0">
                      <a:pos x="33" y="475"/>
                    </a:cxn>
                    <a:cxn ang="0">
                      <a:pos x="29" y="507"/>
                    </a:cxn>
                    <a:cxn ang="0">
                      <a:pos x="27" y="528"/>
                    </a:cxn>
                    <a:cxn ang="0">
                      <a:pos x="17" y="528"/>
                    </a:cxn>
                    <a:cxn ang="0">
                      <a:pos x="10" y="526"/>
                    </a:cxn>
                    <a:cxn ang="0">
                      <a:pos x="0" y="526"/>
                    </a:cxn>
                    <a:cxn ang="0">
                      <a:pos x="14" y="448"/>
                    </a:cxn>
                    <a:cxn ang="0">
                      <a:pos x="23" y="373"/>
                    </a:cxn>
                    <a:cxn ang="0">
                      <a:pos x="29" y="304"/>
                    </a:cxn>
                    <a:cxn ang="0">
                      <a:pos x="29" y="181"/>
                    </a:cxn>
                    <a:cxn ang="0">
                      <a:pos x="27" y="128"/>
                    </a:cxn>
                    <a:cxn ang="0">
                      <a:pos x="23" y="85"/>
                    </a:cxn>
                    <a:cxn ang="0">
                      <a:pos x="19" y="49"/>
                    </a:cxn>
                    <a:cxn ang="0">
                      <a:pos x="14" y="8"/>
                    </a:cxn>
                    <a:cxn ang="0">
                      <a:pos x="12" y="0"/>
                    </a:cxn>
                    <a:cxn ang="0">
                      <a:pos x="14" y="6"/>
                    </a:cxn>
                    <a:cxn ang="0">
                      <a:pos x="14" y="8"/>
                    </a:cxn>
                    <a:cxn ang="0">
                      <a:pos x="12" y="0"/>
                    </a:cxn>
                  </a:cxnLst>
                  <a:rect l="0" t="0" r="r" b="b"/>
                  <a:pathLst>
                    <a:path w="45" h="528">
                      <a:moveTo>
                        <a:pt x="14" y="8"/>
                      </a:moveTo>
                      <a:lnTo>
                        <a:pt x="25" y="47"/>
                      </a:lnTo>
                      <a:lnTo>
                        <a:pt x="35" y="100"/>
                      </a:lnTo>
                      <a:lnTo>
                        <a:pt x="41" y="157"/>
                      </a:lnTo>
                      <a:lnTo>
                        <a:pt x="45" y="216"/>
                      </a:lnTo>
                      <a:lnTo>
                        <a:pt x="45" y="275"/>
                      </a:lnTo>
                      <a:lnTo>
                        <a:pt x="43" y="334"/>
                      </a:lnTo>
                      <a:lnTo>
                        <a:pt x="41" y="387"/>
                      </a:lnTo>
                      <a:lnTo>
                        <a:pt x="37" y="436"/>
                      </a:lnTo>
                      <a:lnTo>
                        <a:pt x="33" y="475"/>
                      </a:lnTo>
                      <a:lnTo>
                        <a:pt x="29" y="507"/>
                      </a:lnTo>
                      <a:lnTo>
                        <a:pt x="27" y="528"/>
                      </a:lnTo>
                      <a:lnTo>
                        <a:pt x="17" y="528"/>
                      </a:lnTo>
                      <a:lnTo>
                        <a:pt x="10" y="526"/>
                      </a:lnTo>
                      <a:lnTo>
                        <a:pt x="0" y="526"/>
                      </a:lnTo>
                      <a:lnTo>
                        <a:pt x="14" y="448"/>
                      </a:lnTo>
                      <a:lnTo>
                        <a:pt x="23" y="373"/>
                      </a:lnTo>
                      <a:lnTo>
                        <a:pt x="29" y="304"/>
                      </a:lnTo>
                      <a:lnTo>
                        <a:pt x="29" y="181"/>
                      </a:lnTo>
                      <a:lnTo>
                        <a:pt x="27" y="128"/>
                      </a:lnTo>
                      <a:lnTo>
                        <a:pt x="23" y="85"/>
                      </a:lnTo>
                      <a:lnTo>
                        <a:pt x="19" y="49"/>
                      </a:lnTo>
                      <a:lnTo>
                        <a:pt x="14" y="8"/>
                      </a:lnTo>
                      <a:close/>
                      <a:moveTo>
                        <a:pt x="12" y="0"/>
                      </a:moveTo>
                      <a:lnTo>
                        <a:pt x="14" y="6"/>
                      </a:lnTo>
                      <a:lnTo>
                        <a:pt x="14" y="8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62" name="Freeform 15"/>
                <p:cNvSpPr>
                  <a:spLocks/>
                </p:cNvSpPr>
                <p:nvPr/>
              </p:nvSpPr>
              <p:spPr bwMode="auto">
                <a:xfrm>
                  <a:off x="5280026" y="4022725"/>
                  <a:ext cx="109538" cy="823913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20" y="4"/>
                    </a:cxn>
                    <a:cxn ang="0">
                      <a:pos x="18" y="14"/>
                    </a:cxn>
                    <a:cxn ang="0">
                      <a:pos x="14" y="30"/>
                    </a:cxn>
                    <a:cxn ang="0">
                      <a:pos x="12" y="53"/>
                    </a:cxn>
                    <a:cxn ang="0">
                      <a:pos x="10" y="85"/>
                    </a:cxn>
                    <a:cxn ang="0">
                      <a:pos x="10" y="122"/>
                    </a:cxn>
                    <a:cxn ang="0">
                      <a:pos x="12" y="169"/>
                    </a:cxn>
                    <a:cxn ang="0">
                      <a:pos x="16" y="222"/>
                    </a:cxn>
                    <a:cxn ang="0">
                      <a:pos x="24" y="283"/>
                    </a:cxn>
                    <a:cxn ang="0">
                      <a:pos x="34" y="352"/>
                    </a:cxn>
                    <a:cxn ang="0">
                      <a:pos x="49" y="428"/>
                    </a:cxn>
                    <a:cxn ang="0">
                      <a:pos x="69" y="515"/>
                    </a:cxn>
                    <a:cxn ang="0">
                      <a:pos x="45" y="519"/>
                    </a:cxn>
                    <a:cxn ang="0">
                      <a:pos x="36" y="473"/>
                    </a:cxn>
                    <a:cxn ang="0">
                      <a:pos x="26" y="420"/>
                    </a:cxn>
                    <a:cxn ang="0">
                      <a:pos x="18" y="362"/>
                    </a:cxn>
                    <a:cxn ang="0">
                      <a:pos x="10" y="299"/>
                    </a:cxn>
                    <a:cxn ang="0">
                      <a:pos x="4" y="234"/>
                    </a:cxn>
                    <a:cxn ang="0">
                      <a:pos x="0" y="169"/>
                    </a:cxn>
                    <a:cxn ang="0">
                      <a:pos x="2" y="108"/>
                    </a:cxn>
                    <a:cxn ang="0">
                      <a:pos x="8" y="51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69" h="519">
                      <a:moveTo>
                        <a:pt x="20" y="0"/>
                      </a:moveTo>
                      <a:lnTo>
                        <a:pt x="20" y="4"/>
                      </a:lnTo>
                      <a:lnTo>
                        <a:pt x="18" y="14"/>
                      </a:lnTo>
                      <a:lnTo>
                        <a:pt x="14" y="30"/>
                      </a:lnTo>
                      <a:lnTo>
                        <a:pt x="12" y="53"/>
                      </a:lnTo>
                      <a:lnTo>
                        <a:pt x="10" y="85"/>
                      </a:lnTo>
                      <a:lnTo>
                        <a:pt x="10" y="122"/>
                      </a:lnTo>
                      <a:lnTo>
                        <a:pt x="12" y="169"/>
                      </a:lnTo>
                      <a:lnTo>
                        <a:pt x="16" y="222"/>
                      </a:lnTo>
                      <a:lnTo>
                        <a:pt x="24" y="283"/>
                      </a:lnTo>
                      <a:lnTo>
                        <a:pt x="34" y="352"/>
                      </a:lnTo>
                      <a:lnTo>
                        <a:pt x="49" y="428"/>
                      </a:lnTo>
                      <a:lnTo>
                        <a:pt x="69" y="515"/>
                      </a:lnTo>
                      <a:lnTo>
                        <a:pt x="45" y="519"/>
                      </a:lnTo>
                      <a:lnTo>
                        <a:pt x="36" y="473"/>
                      </a:lnTo>
                      <a:lnTo>
                        <a:pt x="26" y="420"/>
                      </a:lnTo>
                      <a:lnTo>
                        <a:pt x="18" y="362"/>
                      </a:lnTo>
                      <a:lnTo>
                        <a:pt x="10" y="299"/>
                      </a:lnTo>
                      <a:lnTo>
                        <a:pt x="4" y="234"/>
                      </a:lnTo>
                      <a:lnTo>
                        <a:pt x="0" y="169"/>
                      </a:lnTo>
                      <a:lnTo>
                        <a:pt x="2" y="108"/>
                      </a:lnTo>
                      <a:lnTo>
                        <a:pt x="8" y="51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59" name="Oval 458"/>
              <p:cNvSpPr/>
              <p:nvPr/>
            </p:nvSpPr>
            <p:spPr>
              <a:xfrm rot="18815398">
                <a:off x="155053" y="2361507"/>
                <a:ext cx="1058113" cy="1184200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63" name="Group 462"/>
          <p:cNvGrpSpPr/>
          <p:nvPr/>
        </p:nvGrpSpPr>
        <p:grpSpPr>
          <a:xfrm>
            <a:off x="6694663" y="4792088"/>
            <a:ext cx="993255" cy="501338"/>
            <a:chOff x="2361702" y="4797331"/>
            <a:chExt cx="993255" cy="501338"/>
          </a:xfrm>
        </p:grpSpPr>
        <p:cxnSp>
          <p:nvCxnSpPr>
            <p:cNvPr id="464" name="Straight Connector 463"/>
            <p:cNvCxnSpPr/>
            <p:nvPr/>
          </p:nvCxnSpPr>
          <p:spPr>
            <a:xfrm rot="5400000">
              <a:off x="2728965" y="4922520"/>
              <a:ext cx="250669" cy="29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5" name="Straight Connector 464"/>
            <p:cNvCxnSpPr>
              <a:cxnSpLocks/>
            </p:cNvCxnSpPr>
            <p:nvPr/>
          </p:nvCxnSpPr>
          <p:spPr>
            <a:xfrm flipV="1">
              <a:off x="2361702" y="5048000"/>
              <a:ext cx="993255" cy="871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6" name="Straight Connector 465"/>
            <p:cNvCxnSpPr/>
            <p:nvPr/>
          </p:nvCxnSpPr>
          <p:spPr>
            <a:xfrm rot="5400000">
              <a:off x="3209105" y="5173189"/>
              <a:ext cx="250669" cy="29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7" name="Straight Connector 466"/>
            <p:cNvCxnSpPr/>
            <p:nvPr/>
          </p:nvCxnSpPr>
          <p:spPr>
            <a:xfrm rot="5400000">
              <a:off x="2236514" y="5173189"/>
              <a:ext cx="250669" cy="29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8" name="Group 467"/>
          <p:cNvGrpSpPr/>
          <p:nvPr/>
        </p:nvGrpSpPr>
        <p:grpSpPr>
          <a:xfrm>
            <a:off x="8489864" y="5325488"/>
            <a:ext cx="735442" cy="1075312"/>
            <a:chOff x="3332873" y="5176065"/>
            <a:chExt cx="735442" cy="1075312"/>
          </a:xfrm>
        </p:grpSpPr>
        <p:sp>
          <p:nvSpPr>
            <p:cNvPr id="469" name="Oval 468"/>
            <p:cNvSpPr/>
            <p:nvPr/>
          </p:nvSpPr>
          <p:spPr>
            <a:xfrm>
              <a:off x="3332873" y="5176065"/>
              <a:ext cx="735442" cy="73544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0" name="TextBox 469"/>
            <p:cNvSpPr txBox="1"/>
            <p:nvPr/>
          </p:nvSpPr>
          <p:spPr>
            <a:xfrm>
              <a:off x="3421984" y="5943600"/>
              <a:ext cx="55008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Staff</a:t>
              </a:r>
            </a:p>
          </p:txBody>
        </p:sp>
        <p:grpSp>
          <p:nvGrpSpPr>
            <p:cNvPr id="471" name="Group 470"/>
            <p:cNvGrpSpPr/>
            <p:nvPr/>
          </p:nvGrpSpPr>
          <p:grpSpPr>
            <a:xfrm>
              <a:off x="3549597" y="5323240"/>
              <a:ext cx="302566" cy="431939"/>
              <a:chOff x="0" y="2424550"/>
              <a:chExt cx="1521055" cy="2171436"/>
            </a:xfrm>
          </p:grpSpPr>
          <p:grpSp>
            <p:nvGrpSpPr>
              <p:cNvPr id="472" name="Group 146"/>
              <p:cNvGrpSpPr/>
              <p:nvPr/>
            </p:nvGrpSpPr>
            <p:grpSpPr>
              <a:xfrm>
                <a:off x="0" y="3553974"/>
                <a:ext cx="1521055" cy="1042012"/>
                <a:chOff x="3749676" y="3611563"/>
                <a:chExt cx="1870075" cy="1281113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474" name="Freeform 6"/>
                <p:cNvSpPr>
                  <a:spLocks/>
                </p:cNvSpPr>
                <p:nvPr/>
              </p:nvSpPr>
              <p:spPr bwMode="auto">
                <a:xfrm>
                  <a:off x="3749676" y="3611563"/>
                  <a:ext cx="1870075" cy="1281113"/>
                </a:xfrm>
                <a:custGeom>
                  <a:avLst/>
                  <a:gdLst/>
                  <a:ahLst/>
                  <a:cxnLst>
                    <a:cxn ang="0">
                      <a:pos x="941" y="4"/>
                    </a:cxn>
                    <a:cxn ang="0">
                      <a:pos x="958" y="31"/>
                    </a:cxn>
                    <a:cxn ang="0">
                      <a:pos x="990" y="82"/>
                    </a:cxn>
                    <a:cxn ang="0">
                      <a:pos x="1027" y="153"/>
                    </a:cxn>
                    <a:cxn ang="0">
                      <a:pos x="1080" y="267"/>
                    </a:cxn>
                    <a:cxn ang="0">
                      <a:pos x="1133" y="436"/>
                    </a:cxn>
                    <a:cxn ang="0">
                      <a:pos x="1168" y="613"/>
                    </a:cxn>
                    <a:cxn ang="0">
                      <a:pos x="1174" y="703"/>
                    </a:cxn>
                    <a:cxn ang="0">
                      <a:pos x="1168" y="713"/>
                    </a:cxn>
                    <a:cxn ang="0">
                      <a:pos x="1125" y="742"/>
                    </a:cxn>
                    <a:cxn ang="0">
                      <a:pos x="1051" y="770"/>
                    </a:cxn>
                    <a:cxn ang="0">
                      <a:pos x="941" y="789"/>
                    </a:cxn>
                    <a:cxn ang="0">
                      <a:pos x="823" y="799"/>
                    </a:cxn>
                    <a:cxn ang="0">
                      <a:pos x="813" y="801"/>
                    </a:cxn>
                    <a:cxn ang="0">
                      <a:pos x="737" y="805"/>
                    </a:cxn>
                    <a:cxn ang="0">
                      <a:pos x="521" y="807"/>
                    </a:cxn>
                    <a:cxn ang="0">
                      <a:pos x="445" y="805"/>
                    </a:cxn>
                    <a:cxn ang="0">
                      <a:pos x="443" y="803"/>
                    </a:cxn>
                    <a:cxn ang="0">
                      <a:pos x="317" y="797"/>
                    </a:cxn>
                    <a:cxn ang="0">
                      <a:pos x="260" y="791"/>
                    </a:cxn>
                    <a:cxn ang="0">
                      <a:pos x="245" y="789"/>
                    </a:cxn>
                    <a:cxn ang="0">
                      <a:pos x="233" y="787"/>
                    </a:cxn>
                    <a:cxn ang="0">
                      <a:pos x="121" y="766"/>
                    </a:cxn>
                    <a:cxn ang="0">
                      <a:pos x="47" y="738"/>
                    </a:cxn>
                    <a:cxn ang="0">
                      <a:pos x="6" y="705"/>
                    </a:cxn>
                    <a:cxn ang="0">
                      <a:pos x="2" y="699"/>
                    </a:cxn>
                    <a:cxn ang="0">
                      <a:pos x="0" y="691"/>
                    </a:cxn>
                    <a:cxn ang="0">
                      <a:pos x="23" y="513"/>
                    </a:cxn>
                    <a:cxn ang="0">
                      <a:pos x="68" y="351"/>
                    </a:cxn>
                    <a:cxn ang="0">
                      <a:pos x="108" y="243"/>
                    </a:cxn>
                    <a:cxn ang="0">
                      <a:pos x="141" y="169"/>
                    </a:cxn>
                    <a:cxn ang="0">
                      <a:pos x="166" y="116"/>
                    </a:cxn>
                    <a:cxn ang="0">
                      <a:pos x="188" y="75"/>
                    </a:cxn>
                    <a:cxn ang="0">
                      <a:pos x="202" y="31"/>
                    </a:cxn>
                    <a:cxn ang="0">
                      <a:pos x="225" y="33"/>
                    </a:cxn>
                    <a:cxn ang="0">
                      <a:pos x="278" y="39"/>
                    </a:cxn>
                    <a:cxn ang="0">
                      <a:pos x="343" y="43"/>
                    </a:cxn>
                    <a:cxn ang="0">
                      <a:pos x="509" y="41"/>
                    </a:cxn>
                    <a:cxn ang="0">
                      <a:pos x="713" y="31"/>
                    </a:cxn>
                    <a:cxn ang="0">
                      <a:pos x="939" y="0"/>
                    </a:cxn>
                  </a:cxnLst>
                  <a:rect l="0" t="0" r="r" b="b"/>
                  <a:pathLst>
                    <a:path w="1178" h="807">
                      <a:moveTo>
                        <a:pt x="939" y="0"/>
                      </a:moveTo>
                      <a:lnTo>
                        <a:pt x="941" y="4"/>
                      </a:lnTo>
                      <a:lnTo>
                        <a:pt x="949" y="14"/>
                      </a:lnTo>
                      <a:lnTo>
                        <a:pt x="958" y="31"/>
                      </a:lnTo>
                      <a:lnTo>
                        <a:pt x="972" y="55"/>
                      </a:lnTo>
                      <a:lnTo>
                        <a:pt x="990" y="82"/>
                      </a:lnTo>
                      <a:lnTo>
                        <a:pt x="1007" y="116"/>
                      </a:lnTo>
                      <a:lnTo>
                        <a:pt x="1027" y="153"/>
                      </a:lnTo>
                      <a:lnTo>
                        <a:pt x="1047" y="192"/>
                      </a:lnTo>
                      <a:lnTo>
                        <a:pt x="1080" y="267"/>
                      </a:lnTo>
                      <a:lnTo>
                        <a:pt x="1109" y="350"/>
                      </a:lnTo>
                      <a:lnTo>
                        <a:pt x="1133" y="436"/>
                      </a:lnTo>
                      <a:lnTo>
                        <a:pt x="1153" y="524"/>
                      </a:lnTo>
                      <a:lnTo>
                        <a:pt x="1168" y="613"/>
                      </a:lnTo>
                      <a:lnTo>
                        <a:pt x="1178" y="695"/>
                      </a:lnTo>
                      <a:lnTo>
                        <a:pt x="1174" y="703"/>
                      </a:lnTo>
                      <a:lnTo>
                        <a:pt x="1172" y="709"/>
                      </a:lnTo>
                      <a:lnTo>
                        <a:pt x="1168" y="713"/>
                      </a:lnTo>
                      <a:lnTo>
                        <a:pt x="1151" y="729"/>
                      </a:lnTo>
                      <a:lnTo>
                        <a:pt x="1125" y="742"/>
                      </a:lnTo>
                      <a:lnTo>
                        <a:pt x="1092" y="756"/>
                      </a:lnTo>
                      <a:lnTo>
                        <a:pt x="1051" y="770"/>
                      </a:lnTo>
                      <a:lnTo>
                        <a:pt x="1000" y="780"/>
                      </a:lnTo>
                      <a:lnTo>
                        <a:pt x="941" y="789"/>
                      </a:lnTo>
                      <a:lnTo>
                        <a:pt x="870" y="797"/>
                      </a:lnTo>
                      <a:lnTo>
                        <a:pt x="823" y="799"/>
                      </a:lnTo>
                      <a:lnTo>
                        <a:pt x="821" y="799"/>
                      </a:lnTo>
                      <a:lnTo>
                        <a:pt x="813" y="801"/>
                      </a:lnTo>
                      <a:lnTo>
                        <a:pt x="802" y="801"/>
                      </a:lnTo>
                      <a:lnTo>
                        <a:pt x="737" y="805"/>
                      </a:lnTo>
                      <a:lnTo>
                        <a:pt x="666" y="807"/>
                      </a:lnTo>
                      <a:lnTo>
                        <a:pt x="521" y="807"/>
                      </a:lnTo>
                      <a:lnTo>
                        <a:pt x="521" y="805"/>
                      </a:lnTo>
                      <a:lnTo>
                        <a:pt x="445" y="805"/>
                      </a:lnTo>
                      <a:lnTo>
                        <a:pt x="445" y="803"/>
                      </a:lnTo>
                      <a:lnTo>
                        <a:pt x="443" y="803"/>
                      </a:lnTo>
                      <a:lnTo>
                        <a:pt x="378" y="801"/>
                      </a:lnTo>
                      <a:lnTo>
                        <a:pt x="317" y="797"/>
                      </a:lnTo>
                      <a:lnTo>
                        <a:pt x="264" y="791"/>
                      </a:lnTo>
                      <a:lnTo>
                        <a:pt x="260" y="791"/>
                      </a:lnTo>
                      <a:lnTo>
                        <a:pt x="259" y="789"/>
                      </a:lnTo>
                      <a:lnTo>
                        <a:pt x="245" y="789"/>
                      </a:lnTo>
                      <a:lnTo>
                        <a:pt x="241" y="787"/>
                      </a:lnTo>
                      <a:lnTo>
                        <a:pt x="233" y="787"/>
                      </a:lnTo>
                      <a:lnTo>
                        <a:pt x="172" y="778"/>
                      </a:lnTo>
                      <a:lnTo>
                        <a:pt x="121" y="766"/>
                      </a:lnTo>
                      <a:lnTo>
                        <a:pt x="80" y="752"/>
                      </a:lnTo>
                      <a:lnTo>
                        <a:pt x="47" y="738"/>
                      </a:lnTo>
                      <a:lnTo>
                        <a:pt x="23" y="723"/>
                      </a:lnTo>
                      <a:lnTo>
                        <a:pt x="6" y="705"/>
                      </a:lnTo>
                      <a:lnTo>
                        <a:pt x="4" y="701"/>
                      </a:lnTo>
                      <a:lnTo>
                        <a:pt x="2" y="699"/>
                      </a:lnTo>
                      <a:lnTo>
                        <a:pt x="2" y="695"/>
                      </a:lnTo>
                      <a:lnTo>
                        <a:pt x="0" y="691"/>
                      </a:lnTo>
                      <a:lnTo>
                        <a:pt x="8" y="603"/>
                      </a:lnTo>
                      <a:lnTo>
                        <a:pt x="23" y="513"/>
                      </a:lnTo>
                      <a:lnTo>
                        <a:pt x="47" y="420"/>
                      </a:lnTo>
                      <a:lnTo>
                        <a:pt x="68" y="351"/>
                      </a:lnTo>
                      <a:lnTo>
                        <a:pt x="88" y="293"/>
                      </a:lnTo>
                      <a:lnTo>
                        <a:pt x="108" y="243"/>
                      </a:lnTo>
                      <a:lnTo>
                        <a:pt x="125" y="202"/>
                      </a:lnTo>
                      <a:lnTo>
                        <a:pt x="141" y="169"/>
                      </a:lnTo>
                      <a:lnTo>
                        <a:pt x="155" y="141"/>
                      </a:lnTo>
                      <a:lnTo>
                        <a:pt x="166" y="116"/>
                      </a:lnTo>
                      <a:lnTo>
                        <a:pt x="178" y="94"/>
                      </a:lnTo>
                      <a:lnTo>
                        <a:pt x="188" y="75"/>
                      </a:lnTo>
                      <a:lnTo>
                        <a:pt x="196" y="53"/>
                      </a:lnTo>
                      <a:lnTo>
                        <a:pt x="202" y="31"/>
                      </a:lnTo>
                      <a:lnTo>
                        <a:pt x="208" y="31"/>
                      </a:lnTo>
                      <a:lnTo>
                        <a:pt x="225" y="33"/>
                      </a:lnTo>
                      <a:lnTo>
                        <a:pt x="249" y="35"/>
                      </a:lnTo>
                      <a:lnTo>
                        <a:pt x="278" y="39"/>
                      </a:lnTo>
                      <a:lnTo>
                        <a:pt x="311" y="41"/>
                      </a:lnTo>
                      <a:lnTo>
                        <a:pt x="343" y="43"/>
                      </a:lnTo>
                      <a:lnTo>
                        <a:pt x="453" y="43"/>
                      </a:lnTo>
                      <a:lnTo>
                        <a:pt x="509" y="41"/>
                      </a:lnTo>
                      <a:lnTo>
                        <a:pt x="572" y="39"/>
                      </a:lnTo>
                      <a:lnTo>
                        <a:pt x="713" y="31"/>
                      </a:lnTo>
                      <a:lnTo>
                        <a:pt x="786" y="23"/>
                      </a:lnTo>
                      <a:lnTo>
                        <a:pt x="939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75" name="Freeform 14"/>
                <p:cNvSpPr>
                  <a:spLocks noEditPoints="1"/>
                </p:cNvSpPr>
                <p:nvPr/>
              </p:nvSpPr>
              <p:spPr bwMode="auto">
                <a:xfrm>
                  <a:off x="4138613" y="4029075"/>
                  <a:ext cx="71438" cy="838200"/>
                </a:xfrm>
                <a:custGeom>
                  <a:avLst/>
                  <a:gdLst/>
                  <a:ahLst/>
                  <a:cxnLst>
                    <a:cxn ang="0">
                      <a:pos x="14" y="8"/>
                    </a:cxn>
                    <a:cxn ang="0">
                      <a:pos x="25" y="47"/>
                    </a:cxn>
                    <a:cxn ang="0">
                      <a:pos x="35" y="100"/>
                    </a:cxn>
                    <a:cxn ang="0">
                      <a:pos x="41" y="157"/>
                    </a:cxn>
                    <a:cxn ang="0">
                      <a:pos x="45" y="216"/>
                    </a:cxn>
                    <a:cxn ang="0">
                      <a:pos x="45" y="275"/>
                    </a:cxn>
                    <a:cxn ang="0">
                      <a:pos x="43" y="334"/>
                    </a:cxn>
                    <a:cxn ang="0">
                      <a:pos x="41" y="387"/>
                    </a:cxn>
                    <a:cxn ang="0">
                      <a:pos x="37" y="436"/>
                    </a:cxn>
                    <a:cxn ang="0">
                      <a:pos x="33" y="475"/>
                    </a:cxn>
                    <a:cxn ang="0">
                      <a:pos x="29" y="507"/>
                    </a:cxn>
                    <a:cxn ang="0">
                      <a:pos x="27" y="528"/>
                    </a:cxn>
                    <a:cxn ang="0">
                      <a:pos x="17" y="528"/>
                    </a:cxn>
                    <a:cxn ang="0">
                      <a:pos x="10" y="526"/>
                    </a:cxn>
                    <a:cxn ang="0">
                      <a:pos x="0" y="526"/>
                    </a:cxn>
                    <a:cxn ang="0">
                      <a:pos x="14" y="448"/>
                    </a:cxn>
                    <a:cxn ang="0">
                      <a:pos x="23" y="373"/>
                    </a:cxn>
                    <a:cxn ang="0">
                      <a:pos x="29" y="304"/>
                    </a:cxn>
                    <a:cxn ang="0">
                      <a:pos x="29" y="181"/>
                    </a:cxn>
                    <a:cxn ang="0">
                      <a:pos x="27" y="128"/>
                    </a:cxn>
                    <a:cxn ang="0">
                      <a:pos x="23" y="85"/>
                    </a:cxn>
                    <a:cxn ang="0">
                      <a:pos x="19" y="49"/>
                    </a:cxn>
                    <a:cxn ang="0">
                      <a:pos x="14" y="8"/>
                    </a:cxn>
                    <a:cxn ang="0">
                      <a:pos x="12" y="0"/>
                    </a:cxn>
                    <a:cxn ang="0">
                      <a:pos x="14" y="6"/>
                    </a:cxn>
                    <a:cxn ang="0">
                      <a:pos x="14" y="8"/>
                    </a:cxn>
                    <a:cxn ang="0">
                      <a:pos x="12" y="0"/>
                    </a:cxn>
                  </a:cxnLst>
                  <a:rect l="0" t="0" r="r" b="b"/>
                  <a:pathLst>
                    <a:path w="45" h="528">
                      <a:moveTo>
                        <a:pt x="14" y="8"/>
                      </a:moveTo>
                      <a:lnTo>
                        <a:pt x="25" y="47"/>
                      </a:lnTo>
                      <a:lnTo>
                        <a:pt x="35" y="100"/>
                      </a:lnTo>
                      <a:lnTo>
                        <a:pt x="41" y="157"/>
                      </a:lnTo>
                      <a:lnTo>
                        <a:pt x="45" y="216"/>
                      </a:lnTo>
                      <a:lnTo>
                        <a:pt x="45" y="275"/>
                      </a:lnTo>
                      <a:lnTo>
                        <a:pt x="43" y="334"/>
                      </a:lnTo>
                      <a:lnTo>
                        <a:pt x="41" y="387"/>
                      </a:lnTo>
                      <a:lnTo>
                        <a:pt x="37" y="436"/>
                      </a:lnTo>
                      <a:lnTo>
                        <a:pt x="33" y="475"/>
                      </a:lnTo>
                      <a:lnTo>
                        <a:pt x="29" y="507"/>
                      </a:lnTo>
                      <a:lnTo>
                        <a:pt x="27" y="528"/>
                      </a:lnTo>
                      <a:lnTo>
                        <a:pt x="17" y="528"/>
                      </a:lnTo>
                      <a:lnTo>
                        <a:pt x="10" y="526"/>
                      </a:lnTo>
                      <a:lnTo>
                        <a:pt x="0" y="526"/>
                      </a:lnTo>
                      <a:lnTo>
                        <a:pt x="14" y="448"/>
                      </a:lnTo>
                      <a:lnTo>
                        <a:pt x="23" y="373"/>
                      </a:lnTo>
                      <a:lnTo>
                        <a:pt x="29" y="304"/>
                      </a:lnTo>
                      <a:lnTo>
                        <a:pt x="29" y="181"/>
                      </a:lnTo>
                      <a:lnTo>
                        <a:pt x="27" y="128"/>
                      </a:lnTo>
                      <a:lnTo>
                        <a:pt x="23" y="85"/>
                      </a:lnTo>
                      <a:lnTo>
                        <a:pt x="19" y="49"/>
                      </a:lnTo>
                      <a:lnTo>
                        <a:pt x="14" y="8"/>
                      </a:lnTo>
                      <a:close/>
                      <a:moveTo>
                        <a:pt x="12" y="0"/>
                      </a:moveTo>
                      <a:lnTo>
                        <a:pt x="14" y="6"/>
                      </a:lnTo>
                      <a:lnTo>
                        <a:pt x="14" y="8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76" name="Freeform 15"/>
                <p:cNvSpPr>
                  <a:spLocks/>
                </p:cNvSpPr>
                <p:nvPr/>
              </p:nvSpPr>
              <p:spPr bwMode="auto">
                <a:xfrm>
                  <a:off x="5280026" y="4022725"/>
                  <a:ext cx="109538" cy="823913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20" y="4"/>
                    </a:cxn>
                    <a:cxn ang="0">
                      <a:pos x="18" y="14"/>
                    </a:cxn>
                    <a:cxn ang="0">
                      <a:pos x="14" y="30"/>
                    </a:cxn>
                    <a:cxn ang="0">
                      <a:pos x="12" y="53"/>
                    </a:cxn>
                    <a:cxn ang="0">
                      <a:pos x="10" y="85"/>
                    </a:cxn>
                    <a:cxn ang="0">
                      <a:pos x="10" y="122"/>
                    </a:cxn>
                    <a:cxn ang="0">
                      <a:pos x="12" y="169"/>
                    </a:cxn>
                    <a:cxn ang="0">
                      <a:pos x="16" y="222"/>
                    </a:cxn>
                    <a:cxn ang="0">
                      <a:pos x="24" y="283"/>
                    </a:cxn>
                    <a:cxn ang="0">
                      <a:pos x="34" y="352"/>
                    </a:cxn>
                    <a:cxn ang="0">
                      <a:pos x="49" y="428"/>
                    </a:cxn>
                    <a:cxn ang="0">
                      <a:pos x="69" y="515"/>
                    </a:cxn>
                    <a:cxn ang="0">
                      <a:pos x="45" y="519"/>
                    </a:cxn>
                    <a:cxn ang="0">
                      <a:pos x="36" y="473"/>
                    </a:cxn>
                    <a:cxn ang="0">
                      <a:pos x="26" y="420"/>
                    </a:cxn>
                    <a:cxn ang="0">
                      <a:pos x="18" y="362"/>
                    </a:cxn>
                    <a:cxn ang="0">
                      <a:pos x="10" y="299"/>
                    </a:cxn>
                    <a:cxn ang="0">
                      <a:pos x="4" y="234"/>
                    </a:cxn>
                    <a:cxn ang="0">
                      <a:pos x="0" y="169"/>
                    </a:cxn>
                    <a:cxn ang="0">
                      <a:pos x="2" y="108"/>
                    </a:cxn>
                    <a:cxn ang="0">
                      <a:pos x="8" y="51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69" h="519">
                      <a:moveTo>
                        <a:pt x="20" y="0"/>
                      </a:moveTo>
                      <a:lnTo>
                        <a:pt x="20" y="4"/>
                      </a:lnTo>
                      <a:lnTo>
                        <a:pt x="18" y="14"/>
                      </a:lnTo>
                      <a:lnTo>
                        <a:pt x="14" y="30"/>
                      </a:lnTo>
                      <a:lnTo>
                        <a:pt x="12" y="53"/>
                      </a:lnTo>
                      <a:lnTo>
                        <a:pt x="10" y="85"/>
                      </a:lnTo>
                      <a:lnTo>
                        <a:pt x="10" y="122"/>
                      </a:lnTo>
                      <a:lnTo>
                        <a:pt x="12" y="169"/>
                      </a:lnTo>
                      <a:lnTo>
                        <a:pt x="16" y="222"/>
                      </a:lnTo>
                      <a:lnTo>
                        <a:pt x="24" y="283"/>
                      </a:lnTo>
                      <a:lnTo>
                        <a:pt x="34" y="352"/>
                      </a:lnTo>
                      <a:lnTo>
                        <a:pt x="49" y="428"/>
                      </a:lnTo>
                      <a:lnTo>
                        <a:pt x="69" y="515"/>
                      </a:lnTo>
                      <a:lnTo>
                        <a:pt x="45" y="519"/>
                      </a:lnTo>
                      <a:lnTo>
                        <a:pt x="36" y="473"/>
                      </a:lnTo>
                      <a:lnTo>
                        <a:pt x="26" y="420"/>
                      </a:lnTo>
                      <a:lnTo>
                        <a:pt x="18" y="362"/>
                      </a:lnTo>
                      <a:lnTo>
                        <a:pt x="10" y="299"/>
                      </a:lnTo>
                      <a:lnTo>
                        <a:pt x="4" y="234"/>
                      </a:lnTo>
                      <a:lnTo>
                        <a:pt x="0" y="169"/>
                      </a:lnTo>
                      <a:lnTo>
                        <a:pt x="2" y="108"/>
                      </a:lnTo>
                      <a:lnTo>
                        <a:pt x="8" y="51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73" name="Oval 472"/>
              <p:cNvSpPr/>
              <p:nvPr/>
            </p:nvSpPr>
            <p:spPr>
              <a:xfrm rot="18815398">
                <a:off x="155053" y="2361507"/>
                <a:ext cx="1058113" cy="1184200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77" name="Group 476"/>
          <p:cNvGrpSpPr/>
          <p:nvPr/>
        </p:nvGrpSpPr>
        <p:grpSpPr>
          <a:xfrm>
            <a:off x="9453906" y="5334000"/>
            <a:ext cx="735442" cy="1075312"/>
            <a:chOff x="3332873" y="5176065"/>
            <a:chExt cx="735442" cy="1075312"/>
          </a:xfrm>
        </p:grpSpPr>
        <p:sp>
          <p:nvSpPr>
            <p:cNvPr id="478" name="Oval 477"/>
            <p:cNvSpPr/>
            <p:nvPr/>
          </p:nvSpPr>
          <p:spPr>
            <a:xfrm>
              <a:off x="3332873" y="5176065"/>
              <a:ext cx="735442" cy="73544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9" name="TextBox 478"/>
            <p:cNvSpPr txBox="1"/>
            <p:nvPr/>
          </p:nvSpPr>
          <p:spPr>
            <a:xfrm>
              <a:off x="3421984" y="5943600"/>
              <a:ext cx="55008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Staff</a:t>
              </a:r>
            </a:p>
          </p:txBody>
        </p:sp>
        <p:grpSp>
          <p:nvGrpSpPr>
            <p:cNvPr id="480" name="Group 479"/>
            <p:cNvGrpSpPr/>
            <p:nvPr/>
          </p:nvGrpSpPr>
          <p:grpSpPr>
            <a:xfrm>
              <a:off x="3549597" y="5323240"/>
              <a:ext cx="302566" cy="431939"/>
              <a:chOff x="0" y="2424550"/>
              <a:chExt cx="1521055" cy="2171436"/>
            </a:xfrm>
          </p:grpSpPr>
          <p:grpSp>
            <p:nvGrpSpPr>
              <p:cNvPr id="481" name="Group 146"/>
              <p:cNvGrpSpPr/>
              <p:nvPr/>
            </p:nvGrpSpPr>
            <p:grpSpPr>
              <a:xfrm>
                <a:off x="0" y="3553974"/>
                <a:ext cx="1521055" cy="1042012"/>
                <a:chOff x="3749676" y="3611563"/>
                <a:chExt cx="1870075" cy="1281113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483" name="Freeform 6"/>
                <p:cNvSpPr>
                  <a:spLocks/>
                </p:cNvSpPr>
                <p:nvPr/>
              </p:nvSpPr>
              <p:spPr bwMode="auto">
                <a:xfrm>
                  <a:off x="3749676" y="3611563"/>
                  <a:ext cx="1870075" cy="1281113"/>
                </a:xfrm>
                <a:custGeom>
                  <a:avLst/>
                  <a:gdLst/>
                  <a:ahLst/>
                  <a:cxnLst>
                    <a:cxn ang="0">
                      <a:pos x="941" y="4"/>
                    </a:cxn>
                    <a:cxn ang="0">
                      <a:pos x="958" y="31"/>
                    </a:cxn>
                    <a:cxn ang="0">
                      <a:pos x="990" y="82"/>
                    </a:cxn>
                    <a:cxn ang="0">
                      <a:pos x="1027" y="153"/>
                    </a:cxn>
                    <a:cxn ang="0">
                      <a:pos x="1080" y="267"/>
                    </a:cxn>
                    <a:cxn ang="0">
                      <a:pos x="1133" y="436"/>
                    </a:cxn>
                    <a:cxn ang="0">
                      <a:pos x="1168" y="613"/>
                    </a:cxn>
                    <a:cxn ang="0">
                      <a:pos x="1174" y="703"/>
                    </a:cxn>
                    <a:cxn ang="0">
                      <a:pos x="1168" y="713"/>
                    </a:cxn>
                    <a:cxn ang="0">
                      <a:pos x="1125" y="742"/>
                    </a:cxn>
                    <a:cxn ang="0">
                      <a:pos x="1051" y="770"/>
                    </a:cxn>
                    <a:cxn ang="0">
                      <a:pos x="941" y="789"/>
                    </a:cxn>
                    <a:cxn ang="0">
                      <a:pos x="823" y="799"/>
                    </a:cxn>
                    <a:cxn ang="0">
                      <a:pos x="813" y="801"/>
                    </a:cxn>
                    <a:cxn ang="0">
                      <a:pos x="737" y="805"/>
                    </a:cxn>
                    <a:cxn ang="0">
                      <a:pos x="521" y="807"/>
                    </a:cxn>
                    <a:cxn ang="0">
                      <a:pos x="445" y="805"/>
                    </a:cxn>
                    <a:cxn ang="0">
                      <a:pos x="443" y="803"/>
                    </a:cxn>
                    <a:cxn ang="0">
                      <a:pos x="317" y="797"/>
                    </a:cxn>
                    <a:cxn ang="0">
                      <a:pos x="260" y="791"/>
                    </a:cxn>
                    <a:cxn ang="0">
                      <a:pos x="245" y="789"/>
                    </a:cxn>
                    <a:cxn ang="0">
                      <a:pos x="233" y="787"/>
                    </a:cxn>
                    <a:cxn ang="0">
                      <a:pos x="121" y="766"/>
                    </a:cxn>
                    <a:cxn ang="0">
                      <a:pos x="47" y="738"/>
                    </a:cxn>
                    <a:cxn ang="0">
                      <a:pos x="6" y="705"/>
                    </a:cxn>
                    <a:cxn ang="0">
                      <a:pos x="2" y="699"/>
                    </a:cxn>
                    <a:cxn ang="0">
                      <a:pos x="0" y="691"/>
                    </a:cxn>
                    <a:cxn ang="0">
                      <a:pos x="23" y="513"/>
                    </a:cxn>
                    <a:cxn ang="0">
                      <a:pos x="68" y="351"/>
                    </a:cxn>
                    <a:cxn ang="0">
                      <a:pos x="108" y="243"/>
                    </a:cxn>
                    <a:cxn ang="0">
                      <a:pos x="141" y="169"/>
                    </a:cxn>
                    <a:cxn ang="0">
                      <a:pos x="166" y="116"/>
                    </a:cxn>
                    <a:cxn ang="0">
                      <a:pos x="188" y="75"/>
                    </a:cxn>
                    <a:cxn ang="0">
                      <a:pos x="202" y="31"/>
                    </a:cxn>
                    <a:cxn ang="0">
                      <a:pos x="225" y="33"/>
                    </a:cxn>
                    <a:cxn ang="0">
                      <a:pos x="278" y="39"/>
                    </a:cxn>
                    <a:cxn ang="0">
                      <a:pos x="343" y="43"/>
                    </a:cxn>
                    <a:cxn ang="0">
                      <a:pos x="509" y="41"/>
                    </a:cxn>
                    <a:cxn ang="0">
                      <a:pos x="713" y="31"/>
                    </a:cxn>
                    <a:cxn ang="0">
                      <a:pos x="939" y="0"/>
                    </a:cxn>
                  </a:cxnLst>
                  <a:rect l="0" t="0" r="r" b="b"/>
                  <a:pathLst>
                    <a:path w="1178" h="807">
                      <a:moveTo>
                        <a:pt x="939" y="0"/>
                      </a:moveTo>
                      <a:lnTo>
                        <a:pt x="941" y="4"/>
                      </a:lnTo>
                      <a:lnTo>
                        <a:pt x="949" y="14"/>
                      </a:lnTo>
                      <a:lnTo>
                        <a:pt x="958" y="31"/>
                      </a:lnTo>
                      <a:lnTo>
                        <a:pt x="972" y="55"/>
                      </a:lnTo>
                      <a:lnTo>
                        <a:pt x="990" y="82"/>
                      </a:lnTo>
                      <a:lnTo>
                        <a:pt x="1007" y="116"/>
                      </a:lnTo>
                      <a:lnTo>
                        <a:pt x="1027" y="153"/>
                      </a:lnTo>
                      <a:lnTo>
                        <a:pt x="1047" y="192"/>
                      </a:lnTo>
                      <a:lnTo>
                        <a:pt x="1080" y="267"/>
                      </a:lnTo>
                      <a:lnTo>
                        <a:pt x="1109" y="350"/>
                      </a:lnTo>
                      <a:lnTo>
                        <a:pt x="1133" y="436"/>
                      </a:lnTo>
                      <a:lnTo>
                        <a:pt x="1153" y="524"/>
                      </a:lnTo>
                      <a:lnTo>
                        <a:pt x="1168" y="613"/>
                      </a:lnTo>
                      <a:lnTo>
                        <a:pt x="1178" y="695"/>
                      </a:lnTo>
                      <a:lnTo>
                        <a:pt x="1174" y="703"/>
                      </a:lnTo>
                      <a:lnTo>
                        <a:pt x="1172" y="709"/>
                      </a:lnTo>
                      <a:lnTo>
                        <a:pt x="1168" y="713"/>
                      </a:lnTo>
                      <a:lnTo>
                        <a:pt x="1151" y="729"/>
                      </a:lnTo>
                      <a:lnTo>
                        <a:pt x="1125" y="742"/>
                      </a:lnTo>
                      <a:lnTo>
                        <a:pt x="1092" y="756"/>
                      </a:lnTo>
                      <a:lnTo>
                        <a:pt x="1051" y="770"/>
                      </a:lnTo>
                      <a:lnTo>
                        <a:pt x="1000" y="780"/>
                      </a:lnTo>
                      <a:lnTo>
                        <a:pt x="941" y="789"/>
                      </a:lnTo>
                      <a:lnTo>
                        <a:pt x="870" y="797"/>
                      </a:lnTo>
                      <a:lnTo>
                        <a:pt x="823" y="799"/>
                      </a:lnTo>
                      <a:lnTo>
                        <a:pt x="821" y="799"/>
                      </a:lnTo>
                      <a:lnTo>
                        <a:pt x="813" y="801"/>
                      </a:lnTo>
                      <a:lnTo>
                        <a:pt x="802" y="801"/>
                      </a:lnTo>
                      <a:lnTo>
                        <a:pt x="737" y="805"/>
                      </a:lnTo>
                      <a:lnTo>
                        <a:pt x="666" y="807"/>
                      </a:lnTo>
                      <a:lnTo>
                        <a:pt x="521" y="807"/>
                      </a:lnTo>
                      <a:lnTo>
                        <a:pt x="521" y="805"/>
                      </a:lnTo>
                      <a:lnTo>
                        <a:pt x="445" y="805"/>
                      </a:lnTo>
                      <a:lnTo>
                        <a:pt x="445" y="803"/>
                      </a:lnTo>
                      <a:lnTo>
                        <a:pt x="443" y="803"/>
                      </a:lnTo>
                      <a:lnTo>
                        <a:pt x="378" y="801"/>
                      </a:lnTo>
                      <a:lnTo>
                        <a:pt x="317" y="797"/>
                      </a:lnTo>
                      <a:lnTo>
                        <a:pt x="264" y="791"/>
                      </a:lnTo>
                      <a:lnTo>
                        <a:pt x="260" y="791"/>
                      </a:lnTo>
                      <a:lnTo>
                        <a:pt x="259" y="789"/>
                      </a:lnTo>
                      <a:lnTo>
                        <a:pt x="245" y="789"/>
                      </a:lnTo>
                      <a:lnTo>
                        <a:pt x="241" y="787"/>
                      </a:lnTo>
                      <a:lnTo>
                        <a:pt x="233" y="787"/>
                      </a:lnTo>
                      <a:lnTo>
                        <a:pt x="172" y="778"/>
                      </a:lnTo>
                      <a:lnTo>
                        <a:pt x="121" y="766"/>
                      </a:lnTo>
                      <a:lnTo>
                        <a:pt x="80" y="752"/>
                      </a:lnTo>
                      <a:lnTo>
                        <a:pt x="47" y="738"/>
                      </a:lnTo>
                      <a:lnTo>
                        <a:pt x="23" y="723"/>
                      </a:lnTo>
                      <a:lnTo>
                        <a:pt x="6" y="705"/>
                      </a:lnTo>
                      <a:lnTo>
                        <a:pt x="4" y="701"/>
                      </a:lnTo>
                      <a:lnTo>
                        <a:pt x="2" y="699"/>
                      </a:lnTo>
                      <a:lnTo>
                        <a:pt x="2" y="695"/>
                      </a:lnTo>
                      <a:lnTo>
                        <a:pt x="0" y="691"/>
                      </a:lnTo>
                      <a:lnTo>
                        <a:pt x="8" y="603"/>
                      </a:lnTo>
                      <a:lnTo>
                        <a:pt x="23" y="513"/>
                      </a:lnTo>
                      <a:lnTo>
                        <a:pt x="47" y="420"/>
                      </a:lnTo>
                      <a:lnTo>
                        <a:pt x="68" y="351"/>
                      </a:lnTo>
                      <a:lnTo>
                        <a:pt x="88" y="293"/>
                      </a:lnTo>
                      <a:lnTo>
                        <a:pt x="108" y="243"/>
                      </a:lnTo>
                      <a:lnTo>
                        <a:pt x="125" y="202"/>
                      </a:lnTo>
                      <a:lnTo>
                        <a:pt x="141" y="169"/>
                      </a:lnTo>
                      <a:lnTo>
                        <a:pt x="155" y="141"/>
                      </a:lnTo>
                      <a:lnTo>
                        <a:pt x="166" y="116"/>
                      </a:lnTo>
                      <a:lnTo>
                        <a:pt x="178" y="94"/>
                      </a:lnTo>
                      <a:lnTo>
                        <a:pt x="188" y="75"/>
                      </a:lnTo>
                      <a:lnTo>
                        <a:pt x="196" y="53"/>
                      </a:lnTo>
                      <a:lnTo>
                        <a:pt x="202" y="31"/>
                      </a:lnTo>
                      <a:lnTo>
                        <a:pt x="208" y="31"/>
                      </a:lnTo>
                      <a:lnTo>
                        <a:pt x="225" y="33"/>
                      </a:lnTo>
                      <a:lnTo>
                        <a:pt x="249" y="35"/>
                      </a:lnTo>
                      <a:lnTo>
                        <a:pt x="278" y="39"/>
                      </a:lnTo>
                      <a:lnTo>
                        <a:pt x="311" y="41"/>
                      </a:lnTo>
                      <a:lnTo>
                        <a:pt x="343" y="43"/>
                      </a:lnTo>
                      <a:lnTo>
                        <a:pt x="453" y="43"/>
                      </a:lnTo>
                      <a:lnTo>
                        <a:pt x="509" y="41"/>
                      </a:lnTo>
                      <a:lnTo>
                        <a:pt x="572" y="39"/>
                      </a:lnTo>
                      <a:lnTo>
                        <a:pt x="713" y="31"/>
                      </a:lnTo>
                      <a:lnTo>
                        <a:pt x="786" y="23"/>
                      </a:lnTo>
                      <a:lnTo>
                        <a:pt x="939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84" name="Freeform 14"/>
                <p:cNvSpPr>
                  <a:spLocks noEditPoints="1"/>
                </p:cNvSpPr>
                <p:nvPr/>
              </p:nvSpPr>
              <p:spPr bwMode="auto">
                <a:xfrm>
                  <a:off x="4138613" y="4029075"/>
                  <a:ext cx="71438" cy="838200"/>
                </a:xfrm>
                <a:custGeom>
                  <a:avLst/>
                  <a:gdLst/>
                  <a:ahLst/>
                  <a:cxnLst>
                    <a:cxn ang="0">
                      <a:pos x="14" y="8"/>
                    </a:cxn>
                    <a:cxn ang="0">
                      <a:pos x="25" y="47"/>
                    </a:cxn>
                    <a:cxn ang="0">
                      <a:pos x="35" y="100"/>
                    </a:cxn>
                    <a:cxn ang="0">
                      <a:pos x="41" y="157"/>
                    </a:cxn>
                    <a:cxn ang="0">
                      <a:pos x="45" y="216"/>
                    </a:cxn>
                    <a:cxn ang="0">
                      <a:pos x="45" y="275"/>
                    </a:cxn>
                    <a:cxn ang="0">
                      <a:pos x="43" y="334"/>
                    </a:cxn>
                    <a:cxn ang="0">
                      <a:pos x="41" y="387"/>
                    </a:cxn>
                    <a:cxn ang="0">
                      <a:pos x="37" y="436"/>
                    </a:cxn>
                    <a:cxn ang="0">
                      <a:pos x="33" y="475"/>
                    </a:cxn>
                    <a:cxn ang="0">
                      <a:pos x="29" y="507"/>
                    </a:cxn>
                    <a:cxn ang="0">
                      <a:pos x="27" y="528"/>
                    </a:cxn>
                    <a:cxn ang="0">
                      <a:pos x="17" y="528"/>
                    </a:cxn>
                    <a:cxn ang="0">
                      <a:pos x="10" y="526"/>
                    </a:cxn>
                    <a:cxn ang="0">
                      <a:pos x="0" y="526"/>
                    </a:cxn>
                    <a:cxn ang="0">
                      <a:pos x="14" y="448"/>
                    </a:cxn>
                    <a:cxn ang="0">
                      <a:pos x="23" y="373"/>
                    </a:cxn>
                    <a:cxn ang="0">
                      <a:pos x="29" y="304"/>
                    </a:cxn>
                    <a:cxn ang="0">
                      <a:pos x="29" y="181"/>
                    </a:cxn>
                    <a:cxn ang="0">
                      <a:pos x="27" y="128"/>
                    </a:cxn>
                    <a:cxn ang="0">
                      <a:pos x="23" y="85"/>
                    </a:cxn>
                    <a:cxn ang="0">
                      <a:pos x="19" y="49"/>
                    </a:cxn>
                    <a:cxn ang="0">
                      <a:pos x="14" y="8"/>
                    </a:cxn>
                    <a:cxn ang="0">
                      <a:pos x="12" y="0"/>
                    </a:cxn>
                    <a:cxn ang="0">
                      <a:pos x="14" y="6"/>
                    </a:cxn>
                    <a:cxn ang="0">
                      <a:pos x="14" y="8"/>
                    </a:cxn>
                    <a:cxn ang="0">
                      <a:pos x="12" y="0"/>
                    </a:cxn>
                  </a:cxnLst>
                  <a:rect l="0" t="0" r="r" b="b"/>
                  <a:pathLst>
                    <a:path w="45" h="528">
                      <a:moveTo>
                        <a:pt x="14" y="8"/>
                      </a:moveTo>
                      <a:lnTo>
                        <a:pt x="25" y="47"/>
                      </a:lnTo>
                      <a:lnTo>
                        <a:pt x="35" y="100"/>
                      </a:lnTo>
                      <a:lnTo>
                        <a:pt x="41" y="157"/>
                      </a:lnTo>
                      <a:lnTo>
                        <a:pt x="45" y="216"/>
                      </a:lnTo>
                      <a:lnTo>
                        <a:pt x="45" y="275"/>
                      </a:lnTo>
                      <a:lnTo>
                        <a:pt x="43" y="334"/>
                      </a:lnTo>
                      <a:lnTo>
                        <a:pt x="41" y="387"/>
                      </a:lnTo>
                      <a:lnTo>
                        <a:pt x="37" y="436"/>
                      </a:lnTo>
                      <a:lnTo>
                        <a:pt x="33" y="475"/>
                      </a:lnTo>
                      <a:lnTo>
                        <a:pt x="29" y="507"/>
                      </a:lnTo>
                      <a:lnTo>
                        <a:pt x="27" y="528"/>
                      </a:lnTo>
                      <a:lnTo>
                        <a:pt x="17" y="528"/>
                      </a:lnTo>
                      <a:lnTo>
                        <a:pt x="10" y="526"/>
                      </a:lnTo>
                      <a:lnTo>
                        <a:pt x="0" y="526"/>
                      </a:lnTo>
                      <a:lnTo>
                        <a:pt x="14" y="448"/>
                      </a:lnTo>
                      <a:lnTo>
                        <a:pt x="23" y="373"/>
                      </a:lnTo>
                      <a:lnTo>
                        <a:pt x="29" y="304"/>
                      </a:lnTo>
                      <a:lnTo>
                        <a:pt x="29" y="181"/>
                      </a:lnTo>
                      <a:lnTo>
                        <a:pt x="27" y="128"/>
                      </a:lnTo>
                      <a:lnTo>
                        <a:pt x="23" y="85"/>
                      </a:lnTo>
                      <a:lnTo>
                        <a:pt x="19" y="49"/>
                      </a:lnTo>
                      <a:lnTo>
                        <a:pt x="14" y="8"/>
                      </a:lnTo>
                      <a:close/>
                      <a:moveTo>
                        <a:pt x="12" y="0"/>
                      </a:moveTo>
                      <a:lnTo>
                        <a:pt x="14" y="6"/>
                      </a:lnTo>
                      <a:lnTo>
                        <a:pt x="14" y="8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85" name="Freeform 15"/>
                <p:cNvSpPr>
                  <a:spLocks/>
                </p:cNvSpPr>
                <p:nvPr/>
              </p:nvSpPr>
              <p:spPr bwMode="auto">
                <a:xfrm>
                  <a:off x="5280026" y="4022725"/>
                  <a:ext cx="109538" cy="823913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20" y="4"/>
                    </a:cxn>
                    <a:cxn ang="0">
                      <a:pos x="18" y="14"/>
                    </a:cxn>
                    <a:cxn ang="0">
                      <a:pos x="14" y="30"/>
                    </a:cxn>
                    <a:cxn ang="0">
                      <a:pos x="12" y="53"/>
                    </a:cxn>
                    <a:cxn ang="0">
                      <a:pos x="10" y="85"/>
                    </a:cxn>
                    <a:cxn ang="0">
                      <a:pos x="10" y="122"/>
                    </a:cxn>
                    <a:cxn ang="0">
                      <a:pos x="12" y="169"/>
                    </a:cxn>
                    <a:cxn ang="0">
                      <a:pos x="16" y="222"/>
                    </a:cxn>
                    <a:cxn ang="0">
                      <a:pos x="24" y="283"/>
                    </a:cxn>
                    <a:cxn ang="0">
                      <a:pos x="34" y="352"/>
                    </a:cxn>
                    <a:cxn ang="0">
                      <a:pos x="49" y="428"/>
                    </a:cxn>
                    <a:cxn ang="0">
                      <a:pos x="69" y="515"/>
                    </a:cxn>
                    <a:cxn ang="0">
                      <a:pos x="45" y="519"/>
                    </a:cxn>
                    <a:cxn ang="0">
                      <a:pos x="36" y="473"/>
                    </a:cxn>
                    <a:cxn ang="0">
                      <a:pos x="26" y="420"/>
                    </a:cxn>
                    <a:cxn ang="0">
                      <a:pos x="18" y="362"/>
                    </a:cxn>
                    <a:cxn ang="0">
                      <a:pos x="10" y="299"/>
                    </a:cxn>
                    <a:cxn ang="0">
                      <a:pos x="4" y="234"/>
                    </a:cxn>
                    <a:cxn ang="0">
                      <a:pos x="0" y="169"/>
                    </a:cxn>
                    <a:cxn ang="0">
                      <a:pos x="2" y="108"/>
                    </a:cxn>
                    <a:cxn ang="0">
                      <a:pos x="8" y="51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69" h="519">
                      <a:moveTo>
                        <a:pt x="20" y="0"/>
                      </a:moveTo>
                      <a:lnTo>
                        <a:pt x="20" y="4"/>
                      </a:lnTo>
                      <a:lnTo>
                        <a:pt x="18" y="14"/>
                      </a:lnTo>
                      <a:lnTo>
                        <a:pt x="14" y="30"/>
                      </a:lnTo>
                      <a:lnTo>
                        <a:pt x="12" y="53"/>
                      </a:lnTo>
                      <a:lnTo>
                        <a:pt x="10" y="85"/>
                      </a:lnTo>
                      <a:lnTo>
                        <a:pt x="10" y="122"/>
                      </a:lnTo>
                      <a:lnTo>
                        <a:pt x="12" y="169"/>
                      </a:lnTo>
                      <a:lnTo>
                        <a:pt x="16" y="222"/>
                      </a:lnTo>
                      <a:lnTo>
                        <a:pt x="24" y="283"/>
                      </a:lnTo>
                      <a:lnTo>
                        <a:pt x="34" y="352"/>
                      </a:lnTo>
                      <a:lnTo>
                        <a:pt x="49" y="428"/>
                      </a:lnTo>
                      <a:lnTo>
                        <a:pt x="69" y="515"/>
                      </a:lnTo>
                      <a:lnTo>
                        <a:pt x="45" y="519"/>
                      </a:lnTo>
                      <a:lnTo>
                        <a:pt x="36" y="473"/>
                      </a:lnTo>
                      <a:lnTo>
                        <a:pt x="26" y="420"/>
                      </a:lnTo>
                      <a:lnTo>
                        <a:pt x="18" y="362"/>
                      </a:lnTo>
                      <a:lnTo>
                        <a:pt x="10" y="299"/>
                      </a:lnTo>
                      <a:lnTo>
                        <a:pt x="4" y="234"/>
                      </a:lnTo>
                      <a:lnTo>
                        <a:pt x="0" y="169"/>
                      </a:lnTo>
                      <a:lnTo>
                        <a:pt x="2" y="108"/>
                      </a:lnTo>
                      <a:lnTo>
                        <a:pt x="8" y="51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82" name="Oval 481"/>
              <p:cNvSpPr/>
              <p:nvPr/>
            </p:nvSpPr>
            <p:spPr>
              <a:xfrm rot="18815398">
                <a:off x="155053" y="2361507"/>
                <a:ext cx="1058113" cy="1184200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86" name="Group 485"/>
          <p:cNvGrpSpPr/>
          <p:nvPr/>
        </p:nvGrpSpPr>
        <p:grpSpPr>
          <a:xfrm>
            <a:off x="8808399" y="4800600"/>
            <a:ext cx="993255" cy="501338"/>
            <a:chOff x="2361702" y="4797331"/>
            <a:chExt cx="993255" cy="501338"/>
          </a:xfrm>
        </p:grpSpPr>
        <p:cxnSp>
          <p:nvCxnSpPr>
            <p:cNvPr id="487" name="Straight Connector 486"/>
            <p:cNvCxnSpPr/>
            <p:nvPr/>
          </p:nvCxnSpPr>
          <p:spPr>
            <a:xfrm rot="5400000">
              <a:off x="2728965" y="4922520"/>
              <a:ext cx="250669" cy="29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8" name="Straight Connector 487"/>
            <p:cNvCxnSpPr>
              <a:cxnSpLocks/>
            </p:cNvCxnSpPr>
            <p:nvPr/>
          </p:nvCxnSpPr>
          <p:spPr>
            <a:xfrm flipV="1">
              <a:off x="2361702" y="5048000"/>
              <a:ext cx="993255" cy="871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9" name="Straight Connector 488"/>
            <p:cNvCxnSpPr/>
            <p:nvPr/>
          </p:nvCxnSpPr>
          <p:spPr>
            <a:xfrm rot="5400000">
              <a:off x="3209105" y="5173189"/>
              <a:ext cx="250669" cy="29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0" name="Straight Connector 489"/>
            <p:cNvCxnSpPr/>
            <p:nvPr/>
          </p:nvCxnSpPr>
          <p:spPr>
            <a:xfrm rot="5400000">
              <a:off x="2236514" y="5173189"/>
              <a:ext cx="250669" cy="29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1" name="Group 490"/>
          <p:cNvGrpSpPr/>
          <p:nvPr/>
        </p:nvGrpSpPr>
        <p:grpSpPr>
          <a:xfrm>
            <a:off x="-1588" y="5316976"/>
            <a:ext cx="735442" cy="1075312"/>
            <a:chOff x="3332873" y="5176065"/>
            <a:chExt cx="735442" cy="1075312"/>
          </a:xfrm>
        </p:grpSpPr>
        <p:sp>
          <p:nvSpPr>
            <p:cNvPr id="492" name="Oval 491"/>
            <p:cNvSpPr/>
            <p:nvPr/>
          </p:nvSpPr>
          <p:spPr>
            <a:xfrm>
              <a:off x="3332873" y="5176065"/>
              <a:ext cx="735442" cy="73544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3" name="TextBox 492"/>
            <p:cNvSpPr txBox="1"/>
            <p:nvPr/>
          </p:nvSpPr>
          <p:spPr>
            <a:xfrm>
              <a:off x="3421984" y="5943600"/>
              <a:ext cx="55008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Staff</a:t>
              </a:r>
            </a:p>
          </p:txBody>
        </p:sp>
        <p:grpSp>
          <p:nvGrpSpPr>
            <p:cNvPr id="494" name="Group 493"/>
            <p:cNvGrpSpPr/>
            <p:nvPr/>
          </p:nvGrpSpPr>
          <p:grpSpPr>
            <a:xfrm>
              <a:off x="3549597" y="5323240"/>
              <a:ext cx="302566" cy="431939"/>
              <a:chOff x="0" y="2424550"/>
              <a:chExt cx="1521055" cy="2171436"/>
            </a:xfrm>
          </p:grpSpPr>
          <p:grpSp>
            <p:nvGrpSpPr>
              <p:cNvPr id="495" name="Group 146"/>
              <p:cNvGrpSpPr/>
              <p:nvPr/>
            </p:nvGrpSpPr>
            <p:grpSpPr>
              <a:xfrm>
                <a:off x="0" y="3553974"/>
                <a:ext cx="1521055" cy="1042012"/>
                <a:chOff x="3749676" y="3611563"/>
                <a:chExt cx="1870075" cy="1281113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497" name="Freeform 6"/>
                <p:cNvSpPr>
                  <a:spLocks/>
                </p:cNvSpPr>
                <p:nvPr/>
              </p:nvSpPr>
              <p:spPr bwMode="auto">
                <a:xfrm>
                  <a:off x="3749676" y="3611563"/>
                  <a:ext cx="1870075" cy="1281113"/>
                </a:xfrm>
                <a:custGeom>
                  <a:avLst/>
                  <a:gdLst/>
                  <a:ahLst/>
                  <a:cxnLst>
                    <a:cxn ang="0">
                      <a:pos x="941" y="4"/>
                    </a:cxn>
                    <a:cxn ang="0">
                      <a:pos x="958" y="31"/>
                    </a:cxn>
                    <a:cxn ang="0">
                      <a:pos x="990" y="82"/>
                    </a:cxn>
                    <a:cxn ang="0">
                      <a:pos x="1027" y="153"/>
                    </a:cxn>
                    <a:cxn ang="0">
                      <a:pos x="1080" y="267"/>
                    </a:cxn>
                    <a:cxn ang="0">
                      <a:pos x="1133" y="436"/>
                    </a:cxn>
                    <a:cxn ang="0">
                      <a:pos x="1168" y="613"/>
                    </a:cxn>
                    <a:cxn ang="0">
                      <a:pos x="1174" y="703"/>
                    </a:cxn>
                    <a:cxn ang="0">
                      <a:pos x="1168" y="713"/>
                    </a:cxn>
                    <a:cxn ang="0">
                      <a:pos x="1125" y="742"/>
                    </a:cxn>
                    <a:cxn ang="0">
                      <a:pos x="1051" y="770"/>
                    </a:cxn>
                    <a:cxn ang="0">
                      <a:pos x="941" y="789"/>
                    </a:cxn>
                    <a:cxn ang="0">
                      <a:pos x="823" y="799"/>
                    </a:cxn>
                    <a:cxn ang="0">
                      <a:pos x="813" y="801"/>
                    </a:cxn>
                    <a:cxn ang="0">
                      <a:pos x="737" y="805"/>
                    </a:cxn>
                    <a:cxn ang="0">
                      <a:pos x="521" y="807"/>
                    </a:cxn>
                    <a:cxn ang="0">
                      <a:pos x="445" y="805"/>
                    </a:cxn>
                    <a:cxn ang="0">
                      <a:pos x="443" y="803"/>
                    </a:cxn>
                    <a:cxn ang="0">
                      <a:pos x="317" y="797"/>
                    </a:cxn>
                    <a:cxn ang="0">
                      <a:pos x="260" y="791"/>
                    </a:cxn>
                    <a:cxn ang="0">
                      <a:pos x="245" y="789"/>
                    </a:cxn>
                    <a:cxn ang="0">
                      <a:pos x="233" y="787"/>
                    </a:cxn>
                    <a:cxn ang="0">
                      <a:pos x="121" y="766"/>
                    </a:cxn>
                    <a:cxn ang="0">
                      <a:pos x="47" y="738"/>
                    </a:cxn>
                    <a:cxn ang="0">
                      <a:pos x="6" y="705"/>
                    </a:cxn>
                    <a:cxn ang="0">
                      <a:pos x="2" y="699"/>
                    </a:cxn>
                    <a:cxn ang="0">
                      <a:pos x="0" y="691"/>
                    </a:cxn>
                    <a:cxn ang="0">
                      <a:pos x="23" y="513"/>
                    </a:cxn>
                    <a:cxn ang="0">
                      <a:pos x="68" y="351"/>
                    </a:cxn>
                    <a:cxn ang="0">
                      <a:pos x="108" y="243"/>
                    </a:cxn>
                    <a:cxn ang="0">
                      <a:pos x="141" y="169"/>
                    </a:cxn>
                    <a:cxn ang="0">
                      <a:pos x="166" y="116"/>
                    </a:cxn>
                    <a:cxn ang="0">
                      <a:pos x="188" y="75"/>
                    </a:cxn>
                    <a:cxn ang="0">
                      <a:pos x="202" y="31"/>
                    </a:cxn>
                    <a:cxn ang="0">
                      <a:pos x="225" y="33"/>
                    </a:cxn>
                    <a:cxn ang="0">
                      <a:pos x="278" y="39"/>
                    </a:cxn>
                    <a:cxn ang="0">
                      <a:pos x="343" y="43"/>
                    </a:cxn>
                    <a:cxn ang="0">
                      <a:pos x="509" y="41"/>
                    </a:cxn>
                    <a:cxn ang="0">
                      <a:pos x="713" y="31"/>
                    </a:cxn>
                    <a:cxn ang="0">
                      <a:pos x="939" y="0"/>
                    </a:cxn>
                  </a:cxnLst>
                  <a:rect l="0" t="0" r="r" b="b"/>
                  <a:pathLst>
                    <a:path w="1178" h="807">
                      <a:moveTo>
                        <a:pt x="939" y="0"/>
                      </a:moveTo>
                      <a:lnTo>
                        <a:pt x="941" y="4"/>
                      </a:lnTo>
                      <a:lnTo>
                        <a:pt x="949" y="14"/>
                      </a:lnTo>
                      <a:lnTo>
                        <a:pt x="958" y="31"/>
                      </a:lnTo>
                      <a:lnTo>
                        <a:pt x="972" y="55"/>
                      </a:lnTo>
                      <a:lnTo>
                        <a:pt x="990" y="82"/>
                      </a:lnTo>
                      <a:lnTo>
                        <a:pt x="1007" y="116"/>
                      </a:lnTo>
                      <a:lnTo>
                        <a:pt x="1027" y="153"/>
                      </a:lnTo>
                      <a:lnTo>
                        <a:pt x="1047" y="192"/>
                      </a:lnTo>
                      <a:lnTo>
                        <a:pt x="1080" y="267"/>
                      </a:lnTo>
                      <a:lnTo>
                        <a:pt x="1109" y="350"/>
                      </a:lnTo>
                      <a:lnTo>
                        <a:pt x="1133" y="436"/>
                      </a:lnTo>
                      <a:lnTo>
                        <a:pt x="1153" y="524"/>
                      </a:lnTo>
                      <a:lnTo>
                        <a:pt x="1168" y="613"/>
                      </a:lnTo>
                      <a:lnTo>
                        <a:pt x="1178" y="695"/>
                      </a:lnTo>
                      <a:lnTo>
                        <a:pt x="1174" y="703"/>
                      </a:lnTo>
                      <a:lnTo>
                        <a:pt x="1172" y="709"/>
                      </a:lnTo>
                      <a:lnTo>
                        <a:pt x="1168" y="713"/>
                      </a:lnTo>
                      <a:lnTo>
                        <a:pt x="1151" y="729"/>
                      </a:lnTo>
                      <a:lnTo>
                        <a:pt x="1125" y="742"/>
                      </a:lnTo>
                      <a:lnTo>
                        <a:pt x="1092" y="756"/>
                      </a:lnTo>
                      <a:lnTo>
                        <a:pt x="1051" y="770"/>
                      </a:lnTo>
                      <a:lnTo>
                        <a:pt x="1000" y="780"/>
                      </a:lnTo>
                      <a:lnTo>
                        <a:pt x="941" y="789"/>
                      </a:lnTo>
                      <a:lnTo>
                        <a:pt x="870" y="797"/>
                      </a:lnTo>
                      <a:lnTo>
                        <a:pt x="823" y="799"/>
                      </a:lnTo>
                      <a:lnTo>
                        <a:pt x="821" y="799"/>
                      </a:lnTo>
                      <a:lnTo>
                        <a:pt x="813" y="801"/>
                      </a:lnTo>
                      <a:lnTo>
                        <a:pt x="802" y="801"/>
                      </a:lnTo>
                      <a:lnTo>
                        <a:pt x="737" y="805"/>
                      </a:lnTo>
                      <a:lnTo>
                        <a:pt x="666" y="807"/>
                      </a:lnTo>
                      <a:lnTo>
                        <a:pt x="521" y="807"/>
                      </a:lnTo>
                      <a:lnTo>
                        <a:pt x="521" y="805"/>
                      </a:lnTo>
                      <a:lnTo>
                        <a:pt x="445" y="805"/>
                      </a:lnTo>
                      <a:lnTo>
                        <a:pt x="445" y="803"/>
                      </a:lnTo>
                      <a:lnTo>
                        <a:pt x="443" y="803"/>
                      </a:lnTo>
                      <a:lnTo>
                        <a:pt x="378" y="801"/>
                      </a:lnTo>
                      <a:lnTo>
                        <a:pt x="317" y="797"/>
                      </a:lnTo>
                      <a:lnTo>
                        <a:pt x="264" y="791"/>
                      </a:lnTo>
                      <a:lnTo>
                        <a:pt x="260" y="791"/>
                      </a:lnTo>
                      <a:lnTo>
                        <a:pt x="259" y="789"/>
                      </a:lnTo>
                      <a:lnTo>
                        <a:pt x="245" y="789"/>
                      </a:lnTo>
                      <a:lnTo>
                        <a:pt x="241" y="787"/>
                      </a:lnTo>
                      <a:lnTo>
                        <a:pt x="233" y="787"/>
                      </a:lnTo>
                      <a:lnTo>
                        <a:pt x="172" y="778"/>
                      </a:lnTo>
                      <a:lnTo>
                        <a:pt x="121" y="766"/>
                      </a:lnTo>
                      <a:lnTo>
                        <a:pt x="80" y="752"/>
                      </a:lnTo>
                      <a:lnTo>
                        <a:pt x="47" y="738"/>
                      </a:lnTo>
                      <a:lnTo>
                        <a:pt x="23" y="723"/>
                      </a:lnTo>
                      <a:lnTo>
                        <a:pt x="6" y="705"/>
                      </a:lnTo>
                      <a:lnTo>
                        <a:pt x="4" y="701"/>
                      </a:lnTo>
                      <a:lnTo>
                        <a:pt x="2" y="699"/>
                      </a:lnTo>
                      <a:lnTo>
                        <a:pt x="2" y="695"/>
                      </a:lnTo>
                      <a:lnTo>
                        <a:pt x="0" y="691"/>
                      </a:lnTo>
                      <a:lnTo>
                        <a:pt x="8" y="603"/>
                      </a:lnTo>
                      <a:lnTo>
                        <a:pt x="23" y="513"/>
                      </a:lnTo>
                      <a:lnTo>
                        <a:pt x="47" y="420"/>
                      </a:lnTo>
                      <a:lnTo>
                        <a:pt x="68" y="351"/>
                      </a:lnTo>
                      <a:lnTo>
                        <a:pt x="88" y="293"/>
                      </a:lnTo>
                      <a:lnTo>
                        <a:pt x="108" y="243"/>
                      </a:lnTo>
                      <a:lnTo>
                        <a:pt x="125" y="202"/>
                      </a:lnTo>
                      <a:lnTo>
                        <a:pt x="141" y="169"/>
                      </a:lnTo>
                      <a:lnTo>
                        <a:pt x="155" y="141"/>
                      </a:lnTo>
                      <a:lnTo>
                        <a:pt x="166" y="116"/>
                      </a:lnTo>
                      <a:lnTo>
                        <a:pt x="178" y="94"/>
                      </a:lnTo>
                      <a:lnTo>
                        <a:pt x="188" y="75"/>
                      </a:lnTo>
                      <a:lnTo>
                        <a:pt x="196" y="53"/>
                      </a:lnTo>
                      <a:lnTo>
                        <a:pt x="202" y="31"/>
                      </a:lnTo>
                      <a:lnTo>
                        <a:pt x="208" y="31"/>
                      </a:lnTo>
                      <a:lnTo>
                        <a:pt x="225" y="33"/>
                      </a:lnTo>
                      <a:lnTo>
                        <a:pt x="249" y="35"/>
                      </a:lnTo>
                      <a:lnTo>
                        <a:pt x="278" y="39"/>
                      </a:lnTo>
                      <a:lnTo>
                        <a:pt x="311" y="41"/>
                      </a:lnTo>
                      <a:lnTo>
                        <a:pt x="343" y="43"/>
                      </a:lnTo>
                      <a:lnTo>
                        <a:pt x="453" y="43"/>
                      </a:lnTo>
                      <a:lnTo>
                        <a:pt x="509" y="41"/>
                      </a:lnTo>
                      <a:lnTo>
                        <a:pt x="572" y="39"/>
                      </a:lnTo>
                      <a:lnTo>
                        <a:pt x="713" y="31"/>
                      </a:lnTo>
                      <a:lnTo>
                        <a:pt x="786" y="23"/>
                      </a:lnTo>
                      <a:lnTo>
                        <a:pt x="939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98" name="Freeform 14"/>
                <p:cNvSpPr>
                  <a:spLocks noEditPoints="1"/>
                </p:cNvSpPr>
                <p:nvPr/>
              </p:nvSpPr>
              <p:spPr bwMode="auto">
                <a:xfrm>
                  <a:off x="4138613" y="4029075"/>
                  <a:ext cx="71438" cy="838200"/>
                </a:xfrm>
                <a:custGeom>
                  <a:avLst/>
                  <a:gdLst/>
                  <a:ahLst/>
                  <a:cxnLst>
                    <a:cxn ang="0">
                      <a:pos x="14" y="8"/>
                    </a:cxn>
                    <a:cxn ang="0">
                      <a:pos x="25" y="47"/>
                    </a:cxn>
                    <a:cxn ang="0">
                      <a:pos x="35" y="100"/>
                    </a:cxn>
                    <a:cxn ang="0">
                      <a:pos x="41" y="157"/>
                    </a:cxn>
                    <a:cxn ang="0">
                      <a:pos x="45" y="216"/>
                    </a:cxn>
                    <a:cxn ang="0">
                      <a:pos x="45" y="275"/>
                    </a:cxn>
                    <a:cxn ang="0">
                      <a:pos x="43" y="334"/>
                    </a:cxn>
                    <a:cxn ang="0">
                      <a:pos x="41" y="387"/>
                    </a:cxn>
                    <a:cxn ang="0">
                      <a:pos x="37" y="436"/>
                    </a:cxn>
                    <a:cxn ang="0">
                      <a:pos x="33" y="475"/>
                    </a:cxn>
                    <a:cxn ang="0">
                      <a:pos x="29" y="507"/>
                    </a:cxn>
                    <a:cxn ang="0">
                      <a:pos x="27" y="528"/>
                    </a:cxn>
                    <a:cxn ang="0">
                      <a:pos x="17" y="528"/>
                    </a:cxn>
                    <a:cxn ang="0">
                      <a:pos x="10" y="526"/>
                    </a:cxn>
                    <a:cxn ang="0">
                      <a:pos x="0" y="526"/>
                    </a:cxn>
                    <a:cxn ang="0">
                      <a:pos x="14" y="448"/>
                    </a:cxn>
                    <a:cxn ang="0">
                      <a:pos x="23" y="373"/>
                    </a:cxn>
                    <a:cxn ang="0">
                      <a:pos x="29" y="304"/>
                    </a:cxn>
                    <a:cxn ang="0">
                      <a:pos x="29" y="181"/>
                    </a:cxn>
                    <a:cxn ang="0">
                      <a:pos x="27" y="128"/>
                    </a:cxn>
                    <a:cxn ang="0">
                      <a:pos x="23" y="85"/>
                    </a:cxn>
                    <a:cxn ang="0">
                      <a:pos x="19" y="49"/>
                    </a:cxn>
                    <a:cxn ang="0">
                      <a:pos x="14" y="8"/>
                    </a:cxn>
                    <a:cxn ang="0">
                      <a:pos x="12" y="0"/>
                    </a:cxn>
                    <a:cxn ang="0">
                      <a:pos x="14" y="6"/>
                    </a:cxn>
                    <a:cxn ang="0">
                      <a:pos x="14" y="8"/>
                    </a:cxn>
                    <a:cxn ang="0">
                      <a:pos x="12" y="0"/>
                    </a:cxn>
                  </a:cxnLst>
                  <a:rect l="0" t="0" r="r" b="b"/>
                  <a:pathLst>
                    <a:path w="45" h="528">
                      <a:moveTo>
                        <a:pt x="14" y="8"/>
                      </a:moveTo>
                      <a:lnTo>
                        <a:pt x="25" y="47"/>
                      </a:lnTo>
                      <a:lnTo>
                        <a:pt x="35" y="100"/>
                      </a:lnTo>
                      <a:lnTo>
                        <a:pt x="41" y="157"/>
                      </a:lnTo>
                      <a:lnTo>
                        <a:pt x="45" y="216"/>
                      </a:lnTo>
                      <a:lnTo>
                        <a:pt x="45" y="275"/>
                      </a:lnTo>
                      <a:lnTo>
                        <a:pt x="43" y="334"/>
                      </a:lnTo>
                      <a:lnTo>
                        <a:pt x="41" y="387"/>
                      </a:lnTo>
                      <a:lnTo>
                        <a:pt x="37" y="436"/>
                      </a:lnTo>
                      <a:lnTo>
                        <a:pt x="33" y="475"/>
                      </a:lnTo>
                      <a:lnTo>
                        <a:pt x="29" y="507"/>
                      </a:lnTo>
                      <a:lnTo>
                        <a:pt x="27" y="528"/>
                      </a:lnTo>
                      <a:lnTo>
                        <a:pt x="17" y="528"/>
                      </a:lnTo>
                      <a:lnTo>
                        <a:pt x="10" y="526"/>
                      </a:lnTo>
                      <a:lnTo>
                        <a:pt x="0" y="526"/>
                      </a:lnTo>
                      <a:lnTo>
                        <a:pt x="14" y="448"/>
                      </a:lnTo>
                      <a:lnTo>
                        <a:pt x="23" y="373"/>
                      </a:lnTo>
                      <a:lnTo>
                        <a:pt x="29" y="304"/>
                      </a:lnTo>
                      <a:lnTo>
                        <a:pt x="29" y="181"/>
                      </a:lnTo>
                      <a:lnTo>
                        <a:pt x="27" y="128"/>
                      </a:lnTo>
                      <a:lnTo>
                        <a:pt x="23" y="85"/>
                      </a:lnTo>
                      <a:lnTo>
                        <a:pt x="19" y="49"/>
                      </a:lnTo>
                      <a:lnTo>
                        <a:pt x="14" y="8"/>
                      </a:lnTo>
                      <a:close/>
                      <a:moveTo>
                        <a:pt x="12" y="0"/>
                      </a:moveTo>
                      <a:lnTo>
                        <a:pt x="14" y="6"/>
                      </a:lnTo>
                      <a:lnTo>
                        <a:pt x="14" y="8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99" name="Freeform 15"/>
                <p:cNvSpPr>
                  <a:spLocks/>
                </p:cNvSpPr>
                <p:nvPr/>
              </p:nvSpPr>
              <p:spPr bwMode="auto">
                <a:xfrm>
                  <a:off x="5280026" y="4022725"/>
                  <a:ext cx="109538" cy="823913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20" y="4"/>
                    </a:cxn>
                    <a:cxn ang="0">
                      <a:pos x="18" y="14"/>
                    </a:cxn>
                    <a:cxn ang="0">
                      <a:pos x="14" y="30"/>
                    </a:cxn>
                    <a:cxn ang="0">
                      <a:pos x="12" y="53"/>
                    </a:cxn>
                    <a:cxn ang="0">
                      <a:pos x="10" y="85"/>
                    </a:cxn>
                    <a:cxn ang="0">
                      <a:pos x="10" y="122"/>
                    </a:cxn>
                    <a:cxn ang="0">
                      <a:pos x="12" y="169"/>
                    </a:cxn>
                    <a:cxn ang="0">
                      <a:pos x="16" y="222"/>
                    </a:cxn>
                    <a:cxn ang="0">
                      <a:pos x="24" y="283"/>
                    </a:cxn>
                    <a:cxn ang="0">
                      <a:pos x="34" y="352"/>
                    </a:cxn>
                    <a:cxn ang="0">
                      <a:pos x="49" y="428"/>
                    </a:cxn>
                    <a:cxn ang="0">
                      <a:pos x="69" y="515"/>
                    </a:cxn>
                    <a:cxn ang="0">
                      <a:pos x="45" y="519"/>
                    </a:cxn>
                    <a:cxn ang="0">
                      <a:pos x="36" y="473"/>
                    </a:cxn>
                    <a:cxn ang="0">
                      <a:pos x="26" y="420"/>
                    </a:cxn>
                    <a:cxn ang="0">
                      <a:pos x="18" y="362"/>
                    </a:cxn>
                    <a:cxn ang="0">
                      <a:pos x="10" y="299"/>
                    </a:cxn>
                    <a:cxn ang="0">
                      <a:pos x="4" y="234"/>
                    </a:cxn>
                    <a:cxn ang="0">
                      <a:pos x="0" y="169"/>
                    </a:cxn>
                    <a:cxn ang="0">
                      <a:pos x="2" y="108"/>
                    </a:cxn>
                    <a:cxn ang="0">
                      <a:pos x="8" y="51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69" h="519">
                      <a:moveTo>
                        <a:pt x="20" y="0"/>
                      </a:moveTo>
                      <a:lnTo>
                        <a:pt x="20" y="4"/>
                      </a:lnTo>
                      <a:lnTo>
                        <a:pt x="18" y="14"/>
                      </a:lnTo>
                      <a:lnTo>
                        <a:pt x="14" y="30"/>
                      </a:lnTo>
                      <a:lnTo>
                        <a:pt x="12" y="53"/>
                      </a:lnTo>
                      <a:lnTo>
                        <a:pt x="10" y="85"/>
                      </a:lnTo>
                      <a:lnTo>
                        <a:pt x="10" y="122"/>
                      </a:lnTo>
                      <a:lnTo>
                        <a:pt x="12" y="169"/>
                      </a:lnTo>
                      <a:lnTo>
                        <a:pt x="16" y="222"/>
                      </a:lnTo>
                      <a:lnTo>
                        <a:pt x="24" y="283"/>
                      </a:lnTo>
                      <a:lnTo>
                        <a:pt x="34" y="352"/>
                      </a:lnTo>
                      <a:lnTo>
                        <a:pt x="49" y="428"/>
                      </a:lnTo>
                      <a:lnTo>
                        <a:pt x="69" y="515"/>
                      </a:lnTo>
                      <a:lnTo>
                        <a:pt x="45" y="519"/>
                      </a:lnTo>
                      <a:lnTo>
                        <a:pt x="36" y="473"/>
                      </a:lnTo>
                      <a:lnTo>
                        <a:pt x="26" y="420"/>
                      </a:lnTo>
                      <a:lnTo>
                        <a:pt x="18" y="362"/>
                      </a:lnTo>
                      <a:lnTo>
                        <a:pt x="10" y="299"/>
                      </a:lnTo>
                      <a:lnTo>
                        <a:pt x="4" y="234"/>
                      </a:lnTo>
                      <a:lnTo>
                        <a:pt x="0" y="169"/>
                      </a:lnTo>
                      <a:lnTo>
                        <a:pt x="2" y="108"/>
                      </a:lnTo>
                      <a:lnTo>
                        <a:pt x="8" y="51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96" name="Oval 495"/>
              <p:cNvSpPr/>
              <p:nvPr/>
            </p:nvSpPr>
            <p:spPr>
              <a:xfrm rot="18815398">
                <a:off x="155053" y="2361507"/>
                <a:ext cx="1058113" cy="1184200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00" name="Group 499"/>
          <p:cNvGrpSpPr/>
          <p:nvPr/>
        </p:nvGrpSpPr>
        <p:grpSpPr>
          <a:xfrm>
            <a:off x="962454" y="5325488"/>
            <a:ext cx="735442" cy="1075312"/>
            <a:chOff x="3332873" y="5176065"/>
            <a:chExt cx="735442" cy="1075312"/>
          </a:xfrm>
        </p:grpSpPr>
        <p:sp>
          <p:nvSpPr>
            <p:cNvPr id="501" name="Oval 500"/>
            <p:cNvSpPr/>
            <p:nvPr/>
          </p:nvSpPr>
          <p:spPr>
            <a:xfrm>
              <a:off x="3332873" y="5176065"/>
              <a:ext cx="735442" cy="73544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2" name="TextBox 501"/>
            <p:cNvSpPr txBox="1"/>
            <p:nvPr/>
          </p:nvSpPr>
          <p:spPr>
            <a:xfrm>
              <a:off x="3421984" y="5943600"/>
              <a:ext cx="55008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Staff</a:t>
              </a:r>
            </a:p>
          </p:txBody>
        </p:sp>
        <p:grpSp>
          <p:nvGrpSpPr>
            <p:cNvPr id="503" name="Group 502"/>
            <p:cNvGrpSpPr/>
            <p:nvPr/>
          </p:nvGrpSpPr>
          <p:grpSpPr>
            <a:xfrm>
              <a:off x="3549597" y="5323240"/>
              <a:ext cx="302566" cy="431939"/>
              <a:chOff x="0" y="2424550"/>
              <a:chExt cx="1521055" cy="2171436"/>
            </a:xfrm>
          </p:grpSpPr>
          <p:grpSp>
            <p:nvGrpSpPr>
              <p:cNvPr id="504" name="Group 146"/>
              <p:cNvGrpSpPr/>
              <p:nvPr/>
            </p:nvGrpSpPr>
            <p:grpSpPr>
              <a:xfrm>
                <a:off x="0" y="3553974"/>
                <a:ext cx="1521055" cy="1042012"/>
                <a:chOff x="3749676" y="3611563"/>
                <a:chExt cx="1870075" cy="1281113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506" name="Freeform 6"/>
                <p:cNvSpPr>
                  <a:spLocks/>
                </p:cNvSpPr>
                <p:nvPr/>
              </p:nvSpPr>
              <p:spPr bwMode="auto">
                <a:xfrm>
                  <a:off x="3749676" y="3611563"/>
                  <a:ext cx="1870075" cy="1281113"/>
                </a:xfrm>
                <a:custGeom>
                  <a:avLst/>
                  <a:gdLst/>
                  <a:ahLst/>
                  <a:cxnLst>
                    <a:cxn ang="0">
                      <a:pos x="941" y="4"/>
                    </a:cxn>
                    <a:cxn ang="0">
                      <a:pos x="958" y="31"/>
                    </a:cxn>
                    <a:cxn ang="0">
                      <a:pos x="990" y="82"/>
                    </a:cxn>
                    <a:cxn ang="0">
                      <a:pos x="1027" y="153"/>
                    </a:cxn>
                    <a:cxn ang="0">
                      <a:pos x="1080" y="267"/>
                    </a:cxn>
                    <a:cxn ang="0">
                      <a:pos x="1133" y="436"/>
                    </a:cxn>
                    <a:cxn ang="0">
                      <a:pos x="1168" y="613"/>
                    </a:cxn>
                    <a:cxn ang="0">
                      <a:pos x="1174" y="703"/>
                    </a:cxn>
                    <a:cxn ang="0">
                      <a:pos x="1168" y="713"/>
                    </a:cxn>
                    <a:cxn ang="0">
                      <a:pos x="1125" y="742"/>
                    </a:cxn>
                    <a:cxn ang="0">
                      <a:pos x="1051" y="770"/>
                    </a:cxn>
                    <a:cxn ang="0">
                      <a:pos x="941" y="789"/>
                    </a:cxn>
                    <a:cxn ang="0">
                      <a:pos x="823" y="799"/>
                    </a:cxn>
                    <a:cxn ang="0">
                      <a:pos x="813" y="801"/>
                    </a:cxn>
                    <a:cxn ang="0">
                      <a:pos x="737" y="805"/>
                    </a:cxn>
                    <a:cxn ang="0">
                      <a:pos x="521" y="807"/>
                    </a:cxn>
                    <a:cxn ang="0">
                      <a:pos x="445" y="805"/>
                    </a:cxn>
                    <a:cxn ang="0">
                      <a:pos x="443" y="803"/>
                    </a:cxn>
                    <a:cxn ang="0">
                      <a:pos x="317" y="797"/>
                    </a:cxn>
                    <a:cxn ang="0">
                      <a:pos x="260" y="791"/>
                    </a:cxn>
                    <a:cxn ang="0">
                      <a:pos x="245" y="789"/>
                    </a:cxn>
                    <a:cxn ang="0">
                      <a:pos x="233" y="787"/>
                    </a:cxn>
                    <a:cxn ang="0">
                      <a:pos x="121" y="766"/>
                    </a:cxn>
                    <a:cxn ang="0">
                      <a:pos x="47" y="738"/>
                    </a:cxn>
                    <a:cxn ang="0">
                      <a:pos x="6" y="705"/>
                    </a:cxn>
                    <a:cxn ang="0">
                      <a:pos x="2" y="699"/>
                    </a:cxn>
                    <a:cxn ang="0">
                      <a:pos x="0" y="691"/>
                    </a:cxn>
                    <a:cxn ang="0">
                      <a:pos x="23" y="513"/>
                    </a:cxn>
                    <a:cxn ang="0">
                      <a:pos x="68" y="351"/>
                    </a:cxn>
                    <a:cxn ang="0">
                      <a:pos x="108" y="243"/>
                    </a:cxn>
                    <a:cxn ang="0">
                      <a:pos x="141" y="169"/>
                    </a:cxn>
                    <a:cxn ang="0">
                      <a:pos x="166" y="116"/>
                    </a:cxn>
                    <a:cxn ang="0">
                      <a:pos x="188" y="75"/>
                    </a:cxn>
                    <a:cxn ang="0">
                      <a:pos x="202" y="31"/>
                    </a:cxn>
                    <a:cxn ang="0">
                      <a:pos x="225" y="33"/>
                    </a:cxn>
                    <a:cxn ang="0">
                      <a:pos x="278" y="39"/>
                    </a:cxn>
                    <a:cxn ang="0">
                      <a:pos x="343" y="43"/>
                    </a:cxn>
                    <a:cxn ang="0">
                      <a:pos x="509" y="41"/>
                    </a:cxn>
                    <a:cxn ang="0">
                      <a:pos x="713" y="31"/>
                    </a:cxn>
                    <a:cxn ang="0">
                      <a:pos x="939" y="0"/>
                    </a:cxn>
                  </a:cxnLst>
                  <a:rect l="0" t="0" r="r" b="b"/>
                  <a:pathLst>
                    <a:path w="1178" h="807">
                      <a:moveTo>
                        <a:pt x="939" y="0"/>
                      </a:moveTo>
                      <a:lnTo>
                        <a:pt x="941" y="4"/>
                      </a:lnTo>
                      <a:lnTo>
                        <a:pt x="949" y="14"/>
                      </a:lnTo>
                      <a:lnTo>
                        <a:pt x="958" y="31"/>
                      </a:lnTo>
                      <a:lnTo>
                        <a:pt x="972" y="55"/>
                      </a:lnTo>
                      <a:lnTo>
                        <a:pt x="990" y="82"/>
                      </a:lnTo>
                      <a:lnTo>
                        <a:pt x="1007" y="116"/>
                      </a:lnTo>
                      <a:lnTo>
                        <a:pt x="1027" y="153"/>
                      </a:lnTo>
                      <a:lnTo>
                        <a:pt x="1047" y="192"/>
                      </a:lnTo>
                      <a:lnTo>
                        <a:pt x="1080" y="267"/>
                      </a:lnTo>
                      <a:lnTo>
                        <a:pt x="1109" y="350"/>
                      </a:lnTo>
                      <a:lnTo>
                        <a:pt x="1133" y="436"/>
                      </a:lnTo>
                      <a:lnTo>
                        <a:pt x="1153" y="524"/>
                      </a:lnTo>
                      <a:lnTo>
                        <a:pt x="1168" y="613"/>
                      </a:lnTo>
                      <a:lnTo>
                        <a:pt x="1178" y="695"/>
                      </a:lnTo>
                      <a:lnTo>
                        <a:pt x="1174" y="703"/>
                      </a:lnTo>
                      <a:lnTo>
                        <a:pt x="1172" y="709"/>
                      </a:lnTo>
                      <a:lnTo>
                        <a:pt x="1168" y="713"/>
                      </a:lnTo>
                      <a:lnTo>
                        <a:pt x="1151" y="729"/>
                      </a:lnTo>
                      <a:lnTo>
                        <a:pt x="1125" y="742"/>
                      </a:lnTo>
                      <a:lnTo>
                        <a:pt x="1092" y="756"/>
                      </a:lnTo>
                      <a:lnTo>
                        <a:pt x="1051" y="770"/>
                      </a:lnTo>
                      <a:lnTo>
                        <a:pt x="1000" y="780"/>
                      </a:lnTo>
                      <a:lnTo>
                        <a:pt x="941" y="789"/>
                      </a:lnTo>
                      <a:lnTo>
                        <a:pt x="870" y="797"/>
                      </a:lnTo>
                      <a:lnTo>
                        <a:pt x="823" y="799"/>
                      </a:lnTo>
                      <a:lnTo>
                        <a:pt x="821" y="799"/>
                      </a:lnTo>
                      <a:lnTo>
                        <a:pt x="813" y="801"/>
                      </a:lnTo>
                      <a:lnTo>
                        <a:pt x="802" y="801"/>
                      </a:lnTo>
                      <a:lnTo>
                        <a:pt x="737" y="805"/>
                      </a:lnTo>
                      <a:lnTo>
                        <a:pt x="666" y="807"/>
                      </a:lnTo>
                      <a:lnTo>
                        <a:pt x="521" y="807"/>
                      </a:lnTo>
                      <a:lnTo>
                        <a:pt x="521" y="805"/>
                      </a:lnTo>
                      <a:lnTo>
                        <a:pt x="445" y="805"/>
                      </a:lnTo>
                      <a:lnTo>
                        <a:pt x="445" y="803"/>
                      </a:lnTo>
                      <a:lnTo>
                        <a:pt x="443" y="803"/>
                      </a:lnTo>
                      <a:lnTo>
                        <a:pt x="378" y="801"/>
                      </a:lnTo>
                      <a:lnTo>
                        <a:pt x="317" y="797"/>
                      </a:lnTo>
                      <a:lnTo>
                        <a:pt x="264" y="791"/>
                      </a:lnTo>
                      <a:lnTo>
                        <a:pt x="260" y="791"/>
                      </a:lnTo>
                      <a:lnTo>
                        <a:pt x="259" y="789"/>
                      </a:lnTo>
                      <a:lnTo>
                        <a:pt x="245" y="789"/>
                      </a:lnTo>
                      <a:lnTo>
                        <a:pt x="241" y="787"/>
                      </a:lnTo>
                      <a:lnTo>
                        <a:pt x="233" y="787"/>
                      </a:lnTo>
                      <a:lnTo>
                        <a:pt x="172" y="778"/>
                      </a:lnTo>
                      <a:lnTo>
                        <a:pt x="121" y="766"/>
                      </a:lnTo>
                      <a:lnTo>
                        <a:pt x="80" y="752"/>
                      </a:lnTo>
                      <a:lnTo>
                        <a:pt x="47" y="738"/>
                      </a:lnTo>
                      <a:lnTo>
                        <a:pt x="23" y="723"/>
                      </a:lnTo>
                      <a:lnTo>
                        <a:pt x="6" y="705"/>
                      </a:lnTo>
                      <a:lnTo>
                        <a:pt x="4" y="701"/>
                      </a:lnTo>
                      <a:lnTo>
                        <a:pt x="2" y="699"/>
                      </a:lnTo>
                      <a:lnTo>
                        <a:pt x="2" y="695"/>
                      </a:lnTo>
                      <a:lnTo>
                        <a:pt x="0" y="691"/>
                      </a:lnTo>
                      <a:lnTo>
                        <a:pt x="8" y="603"/>
                      </a:lnTo>
                      <a:lnTo>
                        <a:pt x="23" y="513"/>
                      </a:lnTo>
                      <a:lnTo>
                        <a:pt x="47" y="420"/>
                      </a:lnTo>
                      <a:lnTo>
                        <a:pt x="68" y="351"/>
                      </a:lnTo>
                      <a:lnTo>
                        <a:pt x="88" y="293"/>
                      </a:lnTo>
                      <a:lnTo>
                        <a:pt x="108" y="243"/>
                      </a:lnTo>
                      <a:lnTo>
                        <a:pt x="125" y="202"/>
                      </a:lnTo>
                      <a:lnTo>
                        <a:pt x="141" y="169"/>
                      </a:lnTo>
                      <a:lnTo>
                        <a:pt x="155" y="141"/>
                      </a:lnTo>
                      <a:lnTo>
                        <a:pt x="166" y="116"/>
                      </a:lnTo>
                      <a:lnTo>
                        <a:pt x="178" y="94"/>
                      </a:lnTo>
                      <a:lnTo>
                        <a:pt x="188" y="75"/>
                      </a:lnTo>
                      <a:lnTo>
                        <a:pt x="196" y="53"/>
                      </a:lnTo>
                      <a:lnTo>
                        <a:pt x="202" y="31"/>
                      </a:lnTo>
                      <a:lnTo>
                        <a:pt x="208" y="31"/>
                      </a:lnTo>
                      <a:lnTo>
                        <a:pt x="225" y="33"/>
                      </a:lnTo>
                      <a:lnTo>
                        <a:pt x="249" y="35"/>
                      </a:lnTo>
                      <a:lnTo>
                        <a:pt x="278" y="39"/>
                      </a:lnTo>
                      <a:lnTo>
                        <a:pt x="311" y="41"/>
                      </a:lnTo>
                      <a:lnTo>
                        <a:pt x="343" y="43"/>
                      </a:lnTo>
                      <a:lnTo>
                        <a:pt x="453" y="43"/>
                      </a:lnTo>
                      <a:lnTo>
                        <a:pt x="509" y="41"/>
                      </a:lnTo>
                      <a:lnTo>
                        <a:pt x="572" y="39"/>
                      </a:lnTo>
                      <a:lnTo>
                        <a:pt x="713" y="31"/>
                      </a:lnTo>
                      <a:lnTo>
                        <a:pt x="786" y="23"/>
                      </a:lnTo>
                      <a:lnTo>
                        <a:pt x="939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07" name="Freeform 14"/>
                <p:cNvSpPr>
                  <a:spLocks noEditPoints="1"/>
                </p:cNvSpPr>
                <p:nvPr/>
              </p:nvSpPr>
              <p:spPr bwMode="auto">
                <a:xfrm>
                  <a:off x="4138613" y="4029075"/>
                  <a:ext cx="71438" cy="838200"/>
                </a:xfrm>
                <a:custGeom>
                  <a:avLst/>
                  <a:gdLst/>
                  <a:ahLst/>
                  <a:cxnLst>
                    <a:cxn ang="0">
                      <a:pos x="14" y="8"/>
                    </a:cxn>
                    <a:cxn ang="0">
                      <a:pos x="25" y="47"/>
                    </a:cxn>
                    <a:cxn ang="0">
                      <a:pos x="35" y="100"/>
                    </a:cxn>
                    <a:cxn ang="0">
                      <a:pos x="41" y="157"/>
                    </a:cxn>
                    <a:cxn ang="0">
                      <a:pos x="45" y="216"/>
                    </a:cxn>
                    <a:cxn ang="0">
                      <a:pos x="45" y="275"/>
                    </a:cxn>
                    <a:cxn ang="0">
                      <a:pos x="43" y="334"/>
                    </a:cxn>
                    <a:cxn ang="0">
                      <a:pos x="41" y="387"/>
                    </a:cxn>
                    <a:cxn ang="0">
                      <a:pos x="37" y="436"/>
                    </a:cxn>
                    <a:cxn ang="0">
                      <a:pos x="33" y="475"/>
                    </a:cxn>
                    <a:cxn ang="0">
                      <a:pos x="29" y="507"/>
                    </a:cxn>
                    <a:cxn ang="0">
                      <a:pos x="27" y="528"/>
                    </a:cxn>
                    <a:cxn ang="0">
                      <a:pos x="17" y="528"/>
                    </a:cxn>
                    <a:cxn ang="0">
                      <a:pos x="10" y="526"/>
                    </a:cxn>
                    <a:cxn ang="0">
                      <a:pos x="0" y="526"/>
                    </a:cxn>
                    <a:cxn ang="0">
                      <a:pos x="14" y="448"/>
                    </a:cxn>
                    <a:cxn ang="0">
                      <a:pos x="23" y="373"/>
                    </a:cxn>
                    <a:cxn ang="0">
                      <a:pos x="29" y="304"/>
                    </a:cxn>
                    <a:cxn ang="0">
                      <a:pos x="29" y="181"/>
                    </a:cxn>
                    <a:cxn ang="0">
                      <a:pos x="27" y="128"/>
                    </a:cxn>
                    <a:cxn ang="0">
                      <a:pos x="23" y="85"/>
                    </a:cxn>
                    <a:cxn ang="0">
                      <a:pos x="19" y="49"/>
                    </a:cxn>
                    <a:cxn ang="0">
                      <a:pos x="14" y="8"/>
                    </a:cxn>
                    <a:cxn ang="0">
                      <a:pos x="12" y="0"/>
                    </a:cxn>
                    <a:cxn ang="0">
                      <a:pos x="14" y="6"/>
                    </a:cxn>
                    <a:cxn ang="0">
                      <a:pos x="14" y="8"/>
                    </a:cxn>
                    <a:cxn ang="0">
                      <a:pos x="12" y="0"/>
                    </a:cxn>
                  </a:cxnLst>
                  <a:rect l="0" t="0" r="r" b="b"/>
                  <a:pathLst>
                    <a:path w="45" h="528">
                      <a:moveTo>
                        <a:pt x="14" y="8"/>
                      </a:moveTo>
                      <a:lnTo>
                        <a:pt x="25" y="47"/>
                      </a:lnTo>
                      <a:lnTo>
                        <a:pt x="35" y="100"/>
                      </a:lnTo>
                      <a:lnTo>
                        <a:pt x="41" y="157"/>
                      </a:lnTo>
                      <a:lnTo>
                        <a:pt x="45" y="216"/>
                      </a:lnTo>
                      <a:lnTo>
                        <a:pt x="45" y="275"/>
                      </a:lnTo>
                      <a:lnTo>
                        <a:pt x="43" y="334"/>
                      </a:lnTo>
                      <a:lnTo>
                        <a:pt x="41" y="387"/>
                      </a:lnTo>
                      <a:lnTo>
                        <a:pt x="37" y="436"/>
                      </a:lnTo>
                      <a:lnTo>
                        <a:pt x="33" y="475"/>
                      </a:lnTo>
                      <a:lnTo>
                        <a:pt x="29" y="507"/>
                      </a:lnTo>
                      <a:lnTo>
                        <a:pt x="27" y="528"/>
                      </a:lnTo>
                      <a:lnTo>
                        <a:pt x="17" y="528"/>
                      </a:lnTo>
                      <a:lnTo>
                        <a:pt x="10" y="526"/>
                      </a:lnTo>
                      <a:lnTo>
                        <a:pt x="0" y="526"/>
                      </a:lnTo>
                      <a:lnTo>
                        <a:pt x="14" y="448"/>
                      </a:lnTo>
                      <a:lnTo>
                        <a:pt x="23" y="373"/>
                      </a:lnTo>
                      <a:lnTo>
                        <a:pt x="29" y="304"/>
                      </a:lnTo>
                      <a:lnTo>
                        <a:pt x="29" y="181"/>
                      </a:lnTo>
                      <a:lnTo>
                        <a:pt x="27" y="128"/>
                      </a:lnTo>
                      <a:lnTo>
                        <a:pt x="23" y="85"/>
                      </a:lnTo>
                      <a:lnTo>
                        <a:pt x="19" y="49"/>
                      </a:lnTo>
                      <a:lnTo>
                        <a:pt x="14" y="8"/>
                      </a:lnTo>
                      <a:close/>
                      <a:moveTo>
                        <a:pt x="12" y="0"/>
                      </a:moveTo>
                      <a:lnTo>
                        <a:pt x="14" y="6"/>
                      </a:lnTo>
                      <a:lnTo>
                        <a:pt x="14" y="8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08" name="Freeform 15"/>
                <p:cNvSpPr>
                  <a:spLocks/>
                </p:cNvSpPr>
                <p:nvPr/>
              </p:nvSpPr>
              <p:spPr bwMode="auto">
                <a:xfrm>
                  <a:off x="5280026" y="4022725"/>
                  <a:ext cx="109538" cy="823913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20" y="4"/>
                    </a:cxn>
                    <a:cxn ang="0">
                      <a:pos x="18" y="14"/>
                    </a:cxn>
                    <a:cxn ang="0">
                      <a:pos x="14" y="30"/>
                    </a:cxn>
                    <a:cxn ang="0">
                      <a:pos x="12" y="53"/>
                    </a:cxn>
                    <a:cxn ang="0">
                      <a:pos x="10" y="85"/>
                    </a:cxn>
                    <a:cxn ang="0">
                      <a:pos x="10" y="122"/>
                    </a:cxn>
                    <a:cxn ang="0">
                      <a:pos x="12" y="169"/>
                    </a:cxn>
                    <a:cxn ang="0">
                      <a:pos x="16" y="222"/>
                    </a:cxn>
                    <a:cxn ang="0">
                      <a:pos x="24" y="283"/>
                    </a:cxn>
                    <a:cxn ang="0">
                      <a:pos x="34" y="352"/>
                    </a:cxn>
                    <a:cxn ang="0">
                      <a:pos x="49" y="428"/>
                    </a:cxn>
                    <a:cxn ang="0">
                      <a:pos x="69" y="515"/>
                    </a:cxn>
                    <a:cxn ang="0">
                      <a:pos x="45" y="519"/>
                    </a:cxn>
                    <a:cxn ang="0">
                      <a:pos x="36" y="473"/>
                    </a:cxn>
                    <a:cxn ang="0">
                      <a:pos x="26" y="420"/>
                    </a:cxn>
                    <a:cxn ang="0">
                      <a:pos x="18" y="362"/>
                    </a:cxn>
                    <a:cxn ang="0">
                      <a:pos x="10" y="299"/>
                    </a:cxn>
                    <a:cxn ang="0">
                      <a:pos x="4" y="234"/>
                    </a:cxn>
                    <a:cxn ang="0">
                      <a:pos x="0" y="169"/>
                    </a:cxn>
                    <a:cxn ang="0">
                      <a:pos x="2" y="108"/>
                    </a:cxn>
                    <a:cxn ang="0">
                      <a:pos x="8" y="51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69" h="519">
                      <a:moveTo>
                        <a:pt x="20" y="0"/>
                      </a:moveTo>
                      <a:lnTo>
                        <a:pt x="20" y="4"/>
                      </a:lnTo>
                      <a:lnTo>
                        <a:pt x="18" y="14"/>
                      </a:lnTo>
                      <a:lnTo>
                        <a:pt x="14" y="30"/>
                      </a:lnTo>
                      <a:lnTo>
                        <a:pt x="12" y="53"/>
                      </a:lnTo>
                      <a:lnTo>
                        <a:pt x="10" y="85"/>
                      </a:lnTo>
                      <a:lnTo>
                        <a:pt x="10" y="122"/>
                      </a:lnTo>
                      <a:lnTo>
                        <a:pt x="12" y="169"/>
                      </a:lnTo>
                      <a:lnTo>
                        <a:pt x="16" y="222"/>
                      </a:lnTo>
                      <a:lnTo>
                        <a:pt x="24" y="283"/>
                      </a:lnTo>
                      <a:lnTo>
                        <a:pt x="34" y="352"/>
                      </a:lnTo>
                      <a:lnTo>
                        <a:pt x="49" y="428"/>
                      </a:lnTo>
                      <a:lnTo>
                        <a:pt x="69" y="515"/>
                      </a:lnTo>
                      <a:lnTo>
                        <a:pt x="45" y="519"/>
                      </a:lnTo>
                      <a:lnTo>
                        <a:pt x="36" y="473"/>
                      </a:lnTo>
                      <a:lnTo>
                        <a:pt x="26" y="420"/>
                      </a:lnTo>
                      <a:lnTo>
                        <a:pt x="18" y="362"/>
                      </a:lnTo>
                      <a:lnTo>
                        <a:pt x="10" y="299"/>
                      </a:lnTo>
                      <a:lnTo>
                        <a:pt x="4" y="234"/>
                      </a:lnTo>
                      <a:lnTo>
                        <a:pt x="0" y="169"/>
                      </a:lnTo>
                      <a:lnTo>
                        <a:pt x="2" y="108"/>
                      </a:lnTo>
                      <a:lnTo>
                        <a:pt x="8" y="51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505" name="Oval 504"/>
              <p:cNvSpPr/>
              <p:nvPr/>
            </p:nvSpPr>
            <p:spPr>
              <a:xfrm rot="18815398">
                <a:off x="155053" y="2361507"/>
                <a:ext cx="1058113" cy="1184200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09" name="Group 508"/>
          <p:cNvGrpSpPr/>
          <p:nvPr/>
        </p:nvGrpSpPr>
        <p:grpSpPr>
          <a:xfrm>
            <a:off x="316947" y="4792088"/>
            <a:ext cx="993255" cy="501338"/>
            <a:chOff x="2361702" y="4797331"/>
            <a:chExt cx="993255" cy="501338"/>
          </a:xfrm>
        </p:grpSpPr>
        <p:cxnSp>
          <p:nvCxnSpPr>
            <p:cNvPr id="510" name="Straight Connector 509"/>
            <p:cNvCxnSpPr/>
            <p:nvPr/>
          </p:nvCxnSpPr>
          <p:spPr>
            <a:xfrm rot="5400000">
              <a:off x="2728965" y="4922520"/>
              <a:ext cx="250669" cy="29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1" name="Straight Connector 510"/>
            <p:cNvCxnSpPr>
              <a:cxnSpLocks/>
            </p:cNvCxnSpPr>
            <p:nvPr/>
          </p:nvCxnSpPr>
          <p:spPr>
            <a:xfrm flipV="1">
              <a:off x="2361702" y="5048000"/>
              <a:ext cx="993255" cy="871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2" name="Straight Connector 511"/>
            <p:cNvCxnSpPr/>
            <p:nvPr/>
          </p:nvCxnSpPr>
          <p:spPr>
            <a:xfrm rot="5400000">
              <a:off x="3209105" y="5173189"/>
              <a:ext cx="250669" cy="29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3" name="Straight Connector 512"/>
            <p:cNvCxnSpPr/>
            <p:nvPr/>
          </p:nvCxnSpPr>
          <p:spPr>
            <a:xfrm rot="5400000">
              <a:off x="2236514" y="5173189"/>
              <a:ext cx="250669" cy="29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4" name="Group 513"/>
          <p:cNvGrpSpPr/>
          <p:nvPr/>
        </p:nvGrpSpPr>
        <p:grpSpPr>
          <a:xfrm>
            <a:off x="8499561" y="5350018"/>
            <a:ext cx="735442" cy="1075312"/>
            <a:chOff x="3332873" y="5176065"/>
            <a:chExt cx="735442" cy="1075312"/>
          </a:xfrm>
        </p:grpSpPr>
        <p:sp>
          <p:nvSpPr>
            <p:cNvPr id="515" name="Oval 514"/>
            <p:cNvSpPr/>
            <p:nvPr/>
          </p:nvSpPr>
          <p:spPr>
            <a:xfrm>
              <a:off x="3332873" y="5176065"/>
              <a:ext cx="735442" cy="73544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6" name="TextBox 515"/>
            <p:cNvSpPr txBox="1"/>
            <p:nvPr/>
          </p:nvSpPr>
          <p:spPr>
            <a:xfrm>
              <a:off x="3421984" y="5943600"/>
              <a:ext cx="55008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Staff</a:t>
              </a:r>
            </a:p>
          </p:txBody>
        </p:sp>
        <p:grpSp>
          <p:nvGrpSpPr>
            <p:cNvPr id="517" name="Group 516"/>
            <p:cNvGrpSpPr/>
            <p:nvPr/>
          </p:nvGrpSpPr>
          <p:grpSpPr>
            <a:xfrm>
              <a:off x="3549597" y="5323240"/>
              <a:ext cx="302566" cy="431939"/>
              <a:chOff x="0" y="2424550"/>
              <a:chExt cx="1521055" cy="2171436"/>
            </a:xfrm>
          </p:grpSpPr>
          <p:grpSp>
            <p:nvGrpSpPr>
              <p:cNvPr id="518" name="Group 146"/>
              <p:cNvGrpSpPr/>
              <p:nvPr/>
            </p:nvGrpSpPr>
            <p:grpSpPr>
              <a:xfrm>
                <a:off x="0" y="3553974"/>
                <a:ext cx="1521055" cy="1042012"/>
                <a:chOff x="3749676" y="3611563"/>
                <a:chExt cx="1870075" cy="1281113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520" name="Freeform 6"/>
                <p:cNvSpPr>
                  <a:spLocks/>
                </p:cNvSpPr>
                <p:nvPr/>
              </p:nvSpPr>
              <p:spPr bwMode="auto">
                <a:xfrm>
                  <a:off x="3749676" y="3611563"/>
                  <a:ext cx="1870075" cy="1281113"/>
                </a:xfrm>
                <a:custGeom>
                  <a:avLst/>
                  <a:gdLst/>
                  <a:ahLst/>
                  <a:cxnLst>
                    <a:cxn ang="0">
                      <a:pos x="941" y="4"/>
                    </a:cxn>
                    <a:cxn ang="0">
                      <a:pos x="958" y="31"/>
                    </a:cxn>
                    <a:cxn ang="0">
                      <a:pos x="990" y="82"/>
                    </a:cxn>
                    <a:cxn ang="0">
                      <a:pos x="1027" y="153"/>
                    </a:cxn>
                    <a:cxn ang="0">
                      <a:pos x="1080" y="267"/>
                    </a:cxn>
                    <a:cxn ang="0">
                      <a:pos x="1133" y="436"/>
                    </a:cxn>
                    <a:cxn ang="0">
                      <a:pos x="1168" y="613"/>
                    </a:cxn>
                    <a:cxn ang="0">
                      <a:pos x="1174" y="703"/>
                    </a:cxn>
                    <a:cxn ang="0">
                      <a:pos x="1168" y="713"/>
                    </a:cxn>
                    <a:cxn ang="0">
                      <a:pos x="1125" y="742"/>
                    </a:cxn>
                    <a:cxn ang="0">
                      <a:pos x="1051" y="770"/>
                    </a:cxn>
                    <a:cxn ang="0">
                      <a:pos x="941" y="789"/>
                    </a:cxn>
                    <a:cxn ang="0">
                      <a:pos x="823" y="799"/>
                    </a:cxn>
                    <a:cxn ang="0">
                      <a:pos x="813" y="801"/>
                    </a:cxn>
                    <a:cxn ang="0">
                      <a:pos x="737" y="805"/>
                    </a:cxn>
                    <a:cxn ang="0">
                      <a:pos x="521" y="807"/>
                    </a:cxn>
                    <a:cxn ang="0">
                      <a:pos x="445" y="805"/>
                    </a:cxn>
                    <a:cxn ang="0">
                      <a:pos x="443" y="803"/>
                    </a:cxn>
                    <a:cxn ang="0">
                      <a:pos x="317" y="797"/>
                    </a:cxn>
                    <a:cxn ang="0">
                      <a:pos x="260" y="791"/>
                    </a:cxn>
                    <a:cxn ang="0">
                      <a:pos x="245" y="789"/>
                    </a:cxn>
                    <a:cxn ang="0">
                      <a:pos x="233" y="787"/>
                    </a:cxn>
                    <a:cxn ang="0">
                      <a:pos x="121" y="766"/>
                    </a:cxn>
                    <a:cxn ang="0">
                      <a:pos x="47" y="738"/>
                    </a:cxn>
                    <a:cxn ang="0">
                      <a:pos x="6" y="705"/>
                    </a:cxn>
                    <a:cxn ang="0">
                      <a:pos x="2" y="699"/>
                    </a:cxn>
                    <a:cxn ang="0">
                      <a:pos x="0" y="691"/>
                    </a:cxn>
                    <a:cxn ang="0">
                      <a:pos x="23" y="513"/>
                    </a:cxn>
                    <a:cxn ang="0">
                      <a:pos x="68" y="351"/>
                    </a:cxn>
                    <a:cxn ang="0">
                      <a:pos x="108" y="243"/>
                    </a:cxn>
                    <a:cxn ang="0">
                      <a:pos x="141" y="169"/>
                    </a:cxn>
                    <a:cxn ang="0">
                      <a:pos x="166" y="116"/>
                    </a:cxn>
                    <a:cxn ang="0">
                      <a:pos x="188" y="75"/>
                    </a:cxn>
                    <a:cxn ang="0">
                      <a:pos x="202" y="31"/>
                    </a:cxn>
                    <a:cxn ang="0">
                      <a:pos x="225" y="33"/>
                    </a:cxn>
                    <a:cxn ang="0">
                      <a:pos x="278" y="39"/>
                    </a:cxn>
                    <a:cxn ang="0">
                      <a:pos x="343" y="43"/>
                    </a:cxn>
                    <a:cxn ang="0">
                      <a:pos x="509" y="41"/>
                    </a:cxn>
                    <a:cxn ang="0">
                      <a:pos x="713" y="31"/>
                    </a:cxn>
                    <a:cxn ang="0">
                      <a:pos x="939" y="0"/>
                    </a:cxn>
                  </a:cxnLst>
                  <a:rect l="0" t="0" r="r" b="b"/>
                  <a:pathLst>
                    <a:path w="1178" h="807">
                      <a:moveTo>
                        <a:pt x="939" y="0"/>
                      </a:moveTo>
                      <a:lnTo>
                        <a:pt x="941" y="4"/>
                      </a:lnTo>
                      <a:lnTo>
                        <a:pt x="949" y="14"/>
                      </a:lnTo>
                      <a:lnTo>
                        <a:pt x="958" y="31"/>
                      </a:lnTo>
                      <a:lnTo>
                        <a:pt x="972" y="55"/>
                      </a:lnTo>
                      <a:lnTo>
                        <a:pt x="990" y="82"/>
                      </a:lnTo>
                      <a:lnTo>
                        <a:pt x="1007" y="116"/>
                      </a:lnTo>
                      <a:lnTo>
                        <a:pt x="1027" y="153"/>
                      </a:lnTo>
                      <a:lnTo>
                        <a:pt x="1047" y="192"/>
                      </a:lnTo>
                      <a:lnTo>
                        <a:pt x="1080" y="267"/>
                      </a:lnTo>
                      <a:lnTo>
                        <a:pt x="1109" y="350"/>
                      </a:lnTo>
                      <a:lnTo>
                        <a:pt x="1133" y="436"/>
                      </a:lnTo>
                      <a:lnTo>
                        <a:pt x="1153" y="524"/>
                      </a:lnTo>
                      <a:lnTo>
                        <a:pt x="1168" y="613"/>
                      </a:lnTo>
                      <a:lnTo>
                        <a:pt x="1178" y="695"/>
                      </a:lnTo>
                      <a:lnTo>
                        <a:pt x="1174" y="703"/>
                      </a:lnTo>
                      <a:lnTo>
                        <a:pt x="1172" y="709"/>
                      </a:lnTo>
                      <a:lnTo>
                        <a:pt x="1168" y="713"/>
                      </a:lnTo>
                      <a:lnTo>
                        <a:pt x="1151" y="729"/>
                      </a:lnTo>
                      <a:lnTo>
                        <a:pt x="1125" y="742"/>
                      </a:lnTo>
                      <a:lnTo>
                        <a:pt x="1092" y="756"/>
                      </a:lnTo>
                      <a:lnTo>
                        <a:pt x="1051" y="770"/>
                      </a:lnTo>
                      <a:lnTo>
                        <a:pt x="1000" y="780"/>
                      </a:lnTo>
                      <a:lnTo>
                        <a:pt x="941" y="789"/>
                      </a:lnTo>
                      <a:lnTo>
                        <a:pt x="870" y="797"/>
                      </a:lnTo>
                      <a:lnTo>
                        <a:pt x="823" y="799"/>
                      </a:lnTo>
                      <a:lnTo>
                        <a:pt x="821" y="799"/>
                      </a:lnTo>
                      <a:lnTo>
                        <a:pt x="813" y="801"/>
                      </a:lnTo>
                      <a:lnTo>
                        <a:pt x="802" y="801"/>
                      </a:lnTo>
                      <a:lnTo>
                        <a:pt x="737" y="805"/>
                      </a:lnTo>
                      <a:lnTo>
                        <a:pt x="666" y="807"/>
                      </a:lnTo>
                      <a:lnTo>
                        <a:pt x="521" y="807"/>
                      </a:lnTo>
                      <a:lnTo>
                        <a:pt x="521" y="805"/>
                      </a:lnTo>
                      <a:lnTo>
                        <a:pt x="445" y="805"/>
                      </a:lnTo>
                      <a:lnTo>
                        <a:pt x="445" y="803"/>
                      </a:lnTo>
                      <a:lnTo>
                        <a:pt x="443" y="803"/>
                      </a:lnTo>
                      <a:lnTo>
                        <a:pt x="378" y="801"/>
                      </a:lnTo>
                      <a:lnTo>
                        <a:pt x="317" y="797"/>
                      </a:lnTo>
                      <a:lnTo>
                        <a:pt x="264" y="791"/>
                      </a:lnTo>
                      <a:lnTo>
                        <a:pt x="260" y="791"/>
                      </a:lnTo>
                      <a:lnTo>
                        <a:pt x="259" y="789"/>
                      </a:lnTo>
                      <a:lnTo>
                        <a:pt x="245" y="789"/>
                      </a:lnTo>
                      <a:lnTo>
                        <a:pt x="241" y="787"/>
                      </a:lnTo>
                      <a:lnTo>
                        <a:pt x="233" y="787"/>
                      </a:lnTo>
                      <a:lnTo>
                        <a:pt x="172" y="778"/>
                      </a:lnTo>
                      <a:lnTo>
                        <a:pt x="121" y="766"/>
                      </a:lnTo>
                      <a:lnTo>
                        <a:pt x="80" y="752"/>
                      </a:lnTo>
                      <a:lnTo>
                        <a:pt x="47" y="738"/>
                      </a:lnTo>
                      <a:lnTo>
                        <a:pt x="23" y="723"/>
                      </a:lnTo>
                      <a:lnTo>
                        <a:pt x="6" y="705"/>
                      </a:lnTo>
                      <a:lnTo>
                        <a:pt x="4" y="701"/>
                      </a:lnTo>
                      <a:lnTo>
                        <a:pt x="2" y="699"/>
                      </a:lnTo>
                      <a:lnTo>
                        <a:pt x="2" y="695"/>
                      </a:lnTo>
                      <a:lnTo>
                        <a:pt x="0" y="691"/>
                      </a:lnTo>
                      <a:lnTo>
                        <a:pt x="8" y="603"/>
                      </a:lnTo>
                      <a:lnTo>
                        <a:pt x="23" y="513"/>
                      </a:lnTo>
                      <a:lnTo>
                        <a:pt x="47" y="420"/>
                      </a:lnTo>
                      <a:lnTo>
                        <a:pt x="68" y="351"/>
                      </a:lnTo>
                      <a:lnTo>
                        <a:pt x="88" y="293"/>
                      </a:lnTo>
                      <a:lnTo>
                        <a:pt x="108" y="243"/>
                      </a:lnTo>
                      <a:lnTo>
                        <a:pt x="125" y="202"/>
                      </a:lnTo>
                      <a:lnTo>
                        <a:pt x="141" y="169"/>
                      </a:lnTo>
                      <a:lnTo>
                        <a:pt x="155" y="141"/>
                      </a:lnTo>
                      <a:lnTo>
                        <a:pt x="166" y="116"/>
                      </a:lnTo>
                      <a:lnTo>
                        <a:pt x="178" y="94"/>
                      </a:lnTo>
                      <a:lnTo>
                        <a:pt x="188" y="75"/>
                      </a:lnTo>
                      <a:lnTo>
                        <a:pt x="196" y="53"/>
                      </a:lnTo>
                      <a:lnTo>
                        <a:pt x="202" y="31"/>
                      </a:lnTo>
                      <a:lnTo>
                        <a:pt x="208" y="31"/>
                      </a:lnTo>
                      <a:lnTo>
                        <a:pt x="225" y="33"/>
                      </a:lnTo>
                      <a:lnTo>
                        <a:pt x="249" y="35"/>
                      </a:lnTo>
                      <a:lnTo>
                        <a:pt x="278" y="39"/>
                      </a:lnTo>
                      <a:lnTo>
                        <a:pt x="311" y="41"/>
                      </a:lnTo>
                      <a:lnTo>
                        <a:pt x="343" y="43"/>
                      </a:lnTo>
                      <a:lnTo>
                        <a:pt x="453" y="43"/>
                      </a:lnTo>
                      <a:lnTo>
                        <a:pt x="509" y="41"/>
                      </a:lnTo>
                      <a:lnTo>
                        <a:pt x="572" y="39"/>
                      </a:lnTo>
                      <a:lnTo>
                        <a:pt x="713" y="31"/>
                      </a:lnTo>
                      <a:lnTo>
                        <a:pt x="786" y="23"/>
                      </a:lnTo>
                      <a:lnTo>
                        <a:pt x="939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21" name="Freeform 14"/>
                <p:cNvSpPr>
                  <a:spLocks noEditPoints="1"/>
                </p:cNvSpPr>
                <p:nvPr/>
              </p:nvSpPr>
              <p:spPr bwMode="auto">
                <a:xfrm>
                  <a:off x="4138613" y="4029075"/>
                  <a:ext cx="71438" cy="838200"/>
                </a:xfrm>
                <a:custGeom>
                  <a:avLst/>
                  <a:gdLst/>
                  <a:ahLst/>
                  <a:cxnLst>
                    <a:cxn ang="0">
                      <a:pos x="14" y="8"/>
                    </a:cxn>
                    <a:cxn ang="0">
                      <a:pos x="25" y="47"/>
                    </a:cxn>
                    <a:cxn ang="0">
                      <a:pos x="35" y="100"/>
                    </a:cxn>
                    <a:cxn ang="0">
                      <a:pos x="41" y="157"/>
                    </a:cxn>
                    <a:cxn ang="0">
                      <a:pos x="45" y="216"/>
                    </a:cxn>
                    <a:cxn ang="0">
                      <a:pos x="45" y="275"/>
                    </a:cxn>
                    <a:cxn ang="0">
                      <a:pos x="43" y="334"/>
                    </a:cxn>
                    <a:cxn ang="0">
                      <a:pos x="41" y="387"/>
                    </a:cxn>
                    <a:cxn ang="0">
                      <a:pos x="37" y="436"/>
                    </a:cxn>
                    <a:cxn ang="0">
                      <a:pos x="33" y="475"/>
                    </a:cxn>
                    <a:cxn ang="0">
                      <a:pos x="29" y="507"/>
                    </a:cxn>
                    <a:cxn ang="0">
                      <a:pos x="27" y="528"/>
                    </a:cxn>
                    <a:cxn ang="0">
                      <a:pos x="17" y="528"/>
                    </a:cxn>
                    <a:cxn ang="0">
                      <a:pos x="10" y="526"/>
                    </a:cxn>
                    <a:cxn ang="0">
                      <a:pos x="0" y="526"/>
                    </a:cxn>
                    <a:cxn ang="0">
                      <a:pos x="14" y="448"/>
                    </a:cxn>
                    <a:cxn ang="0">
                      <a:pos x="23" y="373"/>
                    </a:cxn>
                    <a:cxn ang="0">
                      <a:pos x="29" y="304"/>
                    </a:cxn>
                    <a:cxn ang="0">
                      <a:pos x="29" y="181"/>
                    </a:cxn>
                    <a:cxn ang="0">
                      <a:pos x="27" y="128"/>
                    </a:cxn>
                    <a:cxn ang="0">
                      <a:pos x="23" y="85"/>
                    </a:cxn>
                    <a:cxn ang="0">
                      <a:pos x="19" y="49"/>
                    </a:cxn>
                    <a:cxn ang="0">
                      <a:pos x="14" y="8"/>
                    </a:cxn>
                    <a:cxn ang="0">
                      <a:pos x="12" y="0"/>
                    </a:cxn>
                    <a:cxn ang="0">
                      <a:pos x="14" y="6"/>
                    </a:cxn>
                    <a:cxn ang="0">
                      <a:pos x="14" y="8"/>
                    </a:cxn>
                    <a:cxn ang="0">
                      <a:pos x="12" y="0"/>
                    </a:cxn>
                  </a:cxnLst>
                  <a:rect l="0" t="0" r="r" b="b"/>
                  <a:pathLst>
                    <a:path w="45" h="528">
                      <a:moveTo>
                        <a:pt x="14" y="8"/>
                      </a:moveTo>
                      <a:lnTo>
                        <a:pt x="25" y="47"/>
                      </a:lnTo>
                      <a:lnTo>
                        <a:pt x="35" y="100"/>
                      </a:lnTo>
                      <a:lnTo>
                        <a:pt x="41" y="157"/>
                      </a:lnTo>
                      <a:lnTo>
                        <a:pt x="45" y="216"/>
                      </a:lnTo>
                      <a:lnTo>
                        <a:pt x="45" y="275"/>
                      </a:lnTo>
                      <a:lnTo>
                        <a:pt x="43" y="334"/>
                      </a:lnTo>
                      <a:lnTo>
                        <a:pt x="41" y="387"/>
                      </a:lnTo>
                      <a:lnTo>
                        <a:pt x="37" y="436"/>
                      </a:lnTo>
                      <a:lnTo>
                        <a:pt x="33" y="475"/>
                      </a:lnTo>
                      <a:lnTo>
                        <a:pt x="29" y="507"/>
                      </a:lnTo>
                      <a:lnTo>
                        <a:pt x="27" y="528"/>
                      </a:lnTo>
                      <a:lnTo>
                        <a:pt x="17" y="528"/>
                      </a:lnTo>
                      <a:lnTo>
                        <a:pt x="10" y="526"/>
                      </a:lnTo>
                      <a:lnTo>
                        <a:pt x="0" y="526"/>
                      </a:lnTo>
                      <a:lnTo>
                        <a:pt x="14" y="448"/>
                      </a:lnTo>
                      <a:lnTo>
                        <a:pt x="23" y="373"/>
                      </a:lnTo>
                      <a:lnTo>
                        <a:pt x="29" y="304"/>
                      </a:lnTo>
                      <a:lnTo>
                        <a:pt x="29" y="181"/>
                      </a:lnTo>
                      <a:lnTo>
                        <a:pt x="27" y="128"/>
                      </a:lnTo>
                      <a:lnTo>
                        <a:pt x="23" y="85"/>
                      </a:lnTo>
                      <a:lnTo>
                        <a:pt x="19" y="49"/>
                      </a:lnTo>
                      <a:lnTo>
                        <a:pt x="14" y="8"/>
                      </a:lnTo>
                      <a:close/>
                      <a:moveTo>
                        <a:pt x="12" y="0"/>
                      </a:moveTo>
                      <a:lnTo>
                        <a:pt x="14" y="6"/>
                      </a:lnTo>
                      <a:lnTo>
                        <a:pt x="14" y="8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22" name="Freeform 15"/>
                <p:cNvSpPr>
                  <a:spLocks/>
                </p:cNvSpPr>
                <p:nvPr/>
              </p:nvSpPr>
              <p:spPr bwMode="auto">
                <a:xfrm>
                  <a:off x="5280026" y="4022725"/>
                  <a:ext cx="109538" cy="823913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20" y="4"/>
                    </a:cxn>
                    <a:cxn ang="0">
                      <a:pos x="18" y="14"/>
                    </a:cxn>
                    <a:cxn ang="0">
                      <a:pos x="14" y="30"/>
                    </a:cxn>
                    <a:cxn ang="0">
                      <a:pos x="12" y="53"/>
                    </a:cxn>
                    <a:cxn ang="0">
                      <a:pos x="10" y="85"/>
                    </a:cxn>
                    <a:cxn ang="0">
                      <a:pos x="10" y="122"/>
                    </a:cxn>
                    <a:cxn ang="0">
                      <a:pos x="12" y="169"/>
                    </a:cxn>
                    <a:cxn ang="0">
                      <a:pos x="16" y="222"/>
                    </a:cxn>
                    <a:cxn ang="0">
                      <a:pos x="24" y="283"/>
                    </a:cxn>
                    <a:cxn ang="0">
                      <a:pos x="34" y="352"/>
                    </a:cxn>
                    <a:cxn ang="0">
                      <a:pos x="49" y="428"/>
                    </a:cxn>
                    <a:cxn ang="0">
                      <a:pos x="69" y="515"/>
                    </a:cxn>
                    <a:cxn ang="0">
                      <a:pos x="45" y="519"/>
                    </a:cxn>
                    <a:cxn ang="0">
                      <a:pos x="36" y="473"/>
                    </a:cxn>
                    <a:cxn ang="0">
                      <a:pos x="26" y="420"/>
                    </a:cxn>
                    <a:cxn ang="0">
                      <a:pos x="18" y="362"/>
                    </a:cxn>
                    <a:cxn ang="0">
                      <a:pos x="10" y="299"/>
                    </a:cxn>
                    <a:cxn ang="0">
                      <a:pos x="4" y="234"/>
                    </a:cxn>
                    <a:cxn ang="0">
                      <a:pos x="0" y="169"/>
                    </a:cxn>
                    <a:cxn ang="0">
                      <a:pos x="2" y="108"/>
                    </a:cxn>
                    <a:cxn ang="0">
                      <a:pos x="8" y="51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69" h="519">
                      <a:moveTo>
                        <a:pt x="20" y="0"/>
                      </a:moveTo>
                      <a:lnTo>
                        <a:pt x="20" y="4"/>
                      </a:lnTo>
                      <a:lnTo>
                        <a:pt x="18" y="14"/>
                      </a:lnTo>
                      <a:lnTo>
                        <a:pt x="14" y="30"/>
                      </a:lnTo>
                      <a:lnTo>
                        <a:pt x="12" y="53"/>
                      </a:lnTo>
                      <a:lnTo>
                        <a:pt x="10" y="85"/>
                      </a:lnTo>
                      <a:lnTo>
                        <a:pt x="10" y="122"/>
                      </a:lnTo>
                      <a:lnTo>
                        <a:pt x="12" y="169"/>
                      </a:lnTo>
                      <a:lnTo>
                        <a:pt x="16" y="222"/>
                      </a:lnTo>
                      <a:lnTo>
                        <a:pt x="24" y="283"/>
                      </a:lnTo>
                      <a:lnTo>
                        <a:pt x="34" y="352"/>
                      </a:lnTo>
                      <a:lnTo>
                        <a:pt x="49" y="428"/>
                      </a:lnTo>
                      <a:lnTo>
                        <a:pt x="69" y="515"/>
                      </a:lnTo>
                      <a:lnTo>
                        <a:pt x="45" y="519"/>
                      </a:lnTo>
                      <a:lnTo>
                        <a:pt x="36" y="473"/>
                      </a:lnTo>
                      <a:lnTo>
                        <a:pt x="26" y="420"/>
                      </a:lnTo>
                      <a:lnTo>
                        <a:pt x="18" y="362"/>
                      </a:lnTo>
                      <a:lnTo>
                        <a:pt x="10" y="299"/>
                      </a:lnTo>
                      <a:lnTo>
                        <a:pt x="4" y="234"/>
                      </a:lnTo>
                      <a:lnTo>
                        <a:pt x="0" y="169"/>
                      </a:lnTo>
                      <a:lnTo>
                        <a:pt x="2" y="108"/>
                      </a:lnTo>
                      <a:lnTo>
                        <a:pt x="8" y="51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519" name="Oval 518"/>
              <p:cNvSpPr/>
              <p:nvPr/>
            </p:nvSpPr>
            <p:spPr>
              <a:xfrm rot="18815398">
                <a:off x="155053" y="2361507"/>
                <a:ext cx="1058113" cy="1184200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23" name="Group 522"/>
          <p:cNvGrpSpPr/>
          <p:nvPr/>
        </p:nvGrpSpPr>
        <p:grpSpPr>
          <a:xfrm>
            <a:off x="8818096" y="4825130"/>
            <a:ext cx="993255" cy="501338"/>
            <a:chOff x="2361702" y="4797331"/>
            <a:chExt cx="993255" cy="501338"/>
          </a:xfrm>
        </p:grpSpPr>
        <p:cxnSp>
          <p:nvCxnSpPr>
            <p:cNvPr id="524" name="Straight Connector 523"/>
            <p:cNvCxnSpPr/>
            <p:nvPr/>
          </p:nvCxnSpPr>
          <p:spPr>
            <a:xfrm rot="5400000">
              <a:off x="2728965" y="4922520"/>
              <a:ext cx="250669" cy="29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5" name="Straight Connector 524"/>
            <p:cNvCxnSpPr>
              <a:cxnSpLocks/>
            </p:cNvCxnSpPr>
            <p:nvPr/>
          </p:nvCxnSpPr>
          <p:spPr>
            <a:xfrm flipV="1">
              <a:off x="2361702" y="5048000"/>
              <a:ext cx="993255" cy="871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6" name="Straight Connector 525"/>
            <p:cNvCxnSpPr/>
            <p:nvPr/>
          </p:nvCxnSpPr>
          <p:spPr>
            <a:xfrm rot="5400000">
              <a:off x="3209105" y="5173189"/>
              <a:ext cx="250669" cy="29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7" name="Straight Connector 526"/>
            <p:cNvCxnSpPr/>
            <p:nvPr/>
          </p:nvCxnSpPr>
          <p:spPr>
            <a:xfrm rot="5400000">
              <a:off x="2236514" y="5173189"/>
              <a:ext cx="250669" cy="29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8" name="Group 527"/>
          <p:cNvGrpSpPr/>
          <p:nvPr/>
        </p:nvGrpSpPr>
        <p:grpSpPr>
          <a:xfrm>
            <a:off x="11471596" y="5317783"/>
            <a:ext cx="735442" cy="1075312"/>
            <a:chOff x="3332873" y="5176065"/>
            <a:chExt cx="735442" cy="1075312"/>
          </a:xfrm>
        </p:grpSpPr>
        <p:sp>
          <p:nvSpPr>
            <p:cNvPr id="529" name="Oval 528"/>
            <p:cNvSpPr/>
            <p:nvPr/>
          </p:nvSpPr>
          <p:spPr>
            <a:xfrm>
              <a:off x="3332873" y="5176065"/>
              <a:ext cx="735442" cy="73544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0" name="TextBox 529"/>
            <p:cNvSpPr txBox="1"/>
            <p:nvPr/>
          </p:nvSpPr>
          <p:spPr>
            <a:xfrm>
              <a:off x="3421984" y="5943600"/>
              <a:ext cx="55008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Staff</a:t>
              </a:r>
            </a:p>
          </p:txBody>
        </p:sp>
        <p:grpSp>
          <p:nvGrpSpPr>
            <p:cNvPr id="531" name="Group 530"/>
            <p:cNvGrpSpPr/>
            <p:nvPr/>
          </p:nvGrpSpPr>
          <p:grpSpPr>
            <a:xfrm>
              <a:off x="3549597" y="5323240"/>
              <a:ext cx="302566" cy="431939"/>
              <a:chOff x="0" y="2424550"/>
              <a:chExt cx="1521055" cy="2171436"/>
            </a:xfrm>
          </p:grpSpPr>
          <p:grpSp>
            <p:nvGrpSpPr>
              <p:cNvPr id="532" name="Group 146"/>
              <p:cNvGrpSpPr/>
              <p:nvPr/>
            </p:nvGrpSpPr>
            <p:grpSpPr>
              <a:xfrm>
                <a:off x="0" y="3553974"/>
                <a:ext cx="1521055" cy="1042012"/>
                <a:chOff x="3749676" y="3611563"/>
                <a:chExt cx="1870075" cy="1281113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534" name="Freeform 6"/>
                <p:cNvSpPr>
                  <a:spLocks/>
                </p:cNvSpPr>
                <p:nvPr/>
              </p:nvSpPr>
              <p:spPr bwMode="auto">
                <a:xfrm>
                  <a:off x="3749676" y="3611563"/>
                  <a:ext cx="1870075" cy="1281113"/>
                </a:xfrm>
                <a:custGeom>
                  <a:avLst/>
                  <a:gdLst/>
                  <a:ahLst/>
                  <a:cxnLst>
                    <a:cxn ang="0">
                      <a:pos x="941" y="4"/>
                    </a:cxn>
                    <a:cxn ang="0">
                      <a:pos x="958" y="31"/>
                    </a:cxn>
                    <a:cxn ang="0">
                      <a:pos x="990" y="82"/>
                    </a:cxn>
                    <a:cxn ang="0">
                      <a:pos x="1027" y="153"/>
                    </a:cxn>
                    <a:cxn ang="0">
                      <a:pos x="1080" y="267"/>
                    </a:cxn>
                    <a:cxn ang="0">
                      <a:pos x="1133" y="436"/>
                    </a:cxn>
                    <a:cxn ang="0">
                      <a:pos x="1168" y="613"/>
                    </a:cxn>
                    <a:cxn ang="0">
                      <a:pos x="1174" y="703"/>
                    </a:cxn>
                    <a:cxn ang="0">
                      <a:pos x="1168" y="713"/>
                    </a:cxn>
                    <a:cxn ang="0">
                      <a:pos x="1125" y="742"/>
                    </a:cxn>
                    <a:cxn ang="0">
                      <a:pos x="1051" y="770"/>
                    </a:cxn>
                    <a:cxn ang="0">
                      <a:pos x="941" y="789"/>
                    </a:cxn>
                    <a:cxn ang="0">
                      <a:pos x="823" y="799"/>
                    </a:cxn>
                    <a:cxn ang="0">
                      <a:pos x="813" y="801"/>
                    </a:cxn>
                    <a:cxn ang="0">
                      <a:pos x="737" y="805"/>
                    </a:cxn>
                    <a:cxn ang="0">
                      <a:pos x="521" y="807"/>
                    </a:cxn>
                    <a:cxn ang="0">
                      <a:pos x="445" y="805"/>
                    </a:cxn>
                    <a:cxn ang="0">
                      <a:pos x="443" y="803"/>
                    </a:cxn>
                    <a:cxn ang="0">
                      <a:pos x="317" y="797"/>
                    </a:cxn>
                    <a:cxn ang="0">
                      <a:pos x="260" y="791"/>
                    </a:cxn>
                    <a:cxn ang="0">
                      <a:pos x="245" y="789"/>
                    </a:cxn>
                    <a:cxn ang="0">
                      <a:pos x="233" y="787"/>
                    </a:cxn>
                    <a:cxn ang="0">
                      <a:pos x="121" y="766"/>
                    </a:cxn>
                    <a:cxn ang="0">
                      <a:pos x="47" y="738"/>
                    </a:cxn>
                    <a:cxn ang="0">
                      <a:pos x="6" y="705"/>
                    </a:cxn>
                    <a:cxn ang="0">
                      <a:pos x="2" y="699"/>
                    </a:cxn>
                    <a:cxn ang="0">
                      <a:pos x="0" y="691"/>
                    </a:cxn>
                    <a:cxn ang="0">
                      <a:pos x="23" y="513"/>
                    </a:cxn>
                    <a:cxn ang="0">
                      <a:pos x="68" y="351"/>
                    </a:cxn>
                    <a:cxn ang="0">
                      <a:pos x="108" y="243"/>
                    </a:cxn>
                    <a:cxn ang="0">
                      <a:pos x="141" y="169"/>
                    </a:cxn>
                    <a:cxn ang="0">
                      <a:pos x="166" y="116"/>
                    </a:cxn>
                    <a:cxn ang="0">
                      <a:pos x="188" y="75"/>
                    </a:cxn>
                    <a:cxn ang="0">
                      <a:pos x="202" y="31"/>
                    </a:cxn>
                    <a:cxn ang="0">
                      <a:pos x="225" y="33"/>
                    </a:cxn>
                    <a:cxn ang="0">
                      <a:pos x="278" y="39"/>
                    </a:cxn>
                    <a:cxn ang="0">
                      <a:pos x="343" y="43"/>
                    </a:cxn>
                    <a:cxn ang="0">
                      <a:pos x="509" y="41"/>
                    </a:cxn>
                    <a:cxn ang="0">
                      <a:pos x="713" y="31"/>
                    </a:cxn>
                    <a:cxn ang="0">
                      <a:pos x="939" y="0"/>
                    </a:cxn>
                  </a:cxnLst>
                  <a:rect l="0" t="0" r="r" b="b"/>
                  <a:pathLst>
                    <a:path w="1178" h="807">
                      <a:moveTo>
                        <a:pt x="939" y="0"/>
                      </a:moveTo>
                      <a:lnTo>
                        <a:pt x="941" y="4"/>
                      </a:lnTo>
                      <a:lnTo>
                        <a:pt x="949" y="14"/>
                      </a:lnTo>
                      <a:lnTo>
                        <a:pt x="958" y="31"/>
                      </a:lnTo>
                      <a:lnTo>
                        <a:pt x="972" y="55"/>
                      </a:lnTo>
                      <a:lnTo>
                        <a:pt x="990" y="82"/>
                      </a:lnTo>
                      <a:lnTo>
                        <a:pt x="1007" y="116"/>
                      </a:lnTo>
                      <a:lnTo>
                        <a:pt x="1027" y="153"/>
                      </a:lnTo>
                      <a:lnTo>
                        <a:pt x="1047" y="192"/>
                      </a:lnTo>
                      <a:lnTo>
                        <a:pt x="1080" y="267"/>
                      </a:lnTo>
                      <a:lnTo>
                        <a:pt x="1109" y="350"/>
                      </a:lnTo>
                      <a:lnTo>
                        <a:pt x="1133" y="436"/>
                      </a:lnTo>
                      <a:lnTo>
                        <a:pt x="1153" y="524"/>
                      </a:lnTo>
                      <a:lnTo>
                        <a:pt x="1168" y="613"/>
                      </a:lnTo>
                      <a:lnTo>
                        <a:pt x="1178" y="695"/>
                      </a:lnTo>
                      <a:lnTo>
                        <a:pt x="1174" y="703"/>
                      </a:lnTo>
                      <a:lnTo>
                        <a:pt x="1172" y="709"/>
                      </a:lnTo>
                      <a:lnTo>
                        <a:pt x="1168" y="713"/>
                      </a:lnTo>
                      <a:lnTo>
                        <a:pt x="1151" y="729"/>
                      </a:lnTo>
                      <a:lnTo>
                        <a:pt x="1125" y="742"/>
                      </a:lnTo>
                      <a:lnTo>
                        <a:pt x="1092" y="756"/>
                      </a:lnTo>
                      <a:lnTo>
                        <a:pt x="1051" y="770"/>
                      </a:lnTo>
                      <a:lnTo>
                        <a:pt x="1000" y="780"/>
                      </a:lnTo>
                      <a:lnTo>
                        <a:pt x="941" y="789"/>
                      </a:lnTo>
                      <a:lnTo>
                        <a:pt x="870" y="797"/>
                      </a:lnTo>
                      <a:lnTo>
                        <a:pt x="823" y="799"/>
                      </a:lnTo>
                      <a:lnTo>
                        <a:pt x="821" y="799"/>
                      </a:lnTo>
                      <a:lnTo>
                        <a:pt x="813" y="801"/>
                      </a:lnTo>
                      <a:lnTo>
                        <a:pt x="802" y="801"/>
                      </a:lnTo>
                      <a:lnTo>
                        <a:pt x="737" y="805"/>
                      </a:lnTo>
                      <a:lnTo>
                        <a:pt x="666" y="807"/>
                      </a:lnTo>
                      <a:lnTo>
                        <a:pt x="521" y="807"/>
                      </a:lnTo>
                      <a:lnTo>
                        <a:pt x="521" y="805"/>
                      </a:lnTo>
                      <a:lnTo>
                        <a:pt x="445" y="805"/>
                      </a:lnTo>
                      <a:lnTo>
                        <a:pt x="445" y="803"/>
                      </a:lnTo>
                      <a:lnTo>
                        <a:pt x="443" y="803"/>
                      </a:lnTo>
                      <a:lnTo>
                        <a:pt x="378" y="801"/>
                      </a:lnTo>
                      <a:lnTo>
                        <a:pt x="317" y="797"/>
                      </a:lnTo>
                      <a:lnTo>
                        <a:pt x="264" y="791"/>
                      </a:lnTo>
                      <a:lnTo>
                        <a:pt x="260" y="791"/>
                      </a:lnTo>
                      <a:lnTo>
                        <a:pt x="259" y="789"/>
                      </a:lnTo>
                      <a:lnTo>
                        <a:pt x="245" y="789"/>
                      </a:lnTo>
                      <a:lnTo>
                        <a:pt x="241" y="787"/>
                      </a:lnTo>
                      <a:lnTo>
                        <a:pt x="233" y="787"/>
                      </a:lnTo>
                      <a:lnTo>
                        <a:pt x="172" y="778"/>
                      </a:lnTo>
                      <a:lnTo>
                        <a:pt x="121" y="766"/>
                      </a:lnTo>
                      <a:lnTo>
                        <a:pt x="80" y="752"/>
                      </a:lnTo>
                      <a:lnTo>
                        <a:pt x="47" y="738"/>
                      </a:lnTo>
                      <a:lnTo>
                        <a:pt x="23" y="723"/>
                      </a:lnTo>
                      <a:lnTo>
                        <a:pt x="6" y="705"/>
                      </a:lnTo>
                      <a:lnTo>
                        <a:pt x="4" y="701"/>
                      </a:lnTo>
                      <a:lnTo>
                        <a:pt x="2" y="699"/>
                      </a:lnTo>
                      <a:lnTo>
                        <a:pt x="2" y="695"/>
                      </a:lnTo>
                      <a:lnTo>
                        <a:pt x="0" y="691"/>
                      </a:lnTo>
                      <a:lnTo>
                        <a:pt x="8" y="603"/>
                      </a:lnTo>
                      <a:lnTo>
                        <a:pt x="23" y="513"/>
                      </a:lnTo>
                      <a:lnTo>
                        <a:pt x="47" y="420"/>
                      </a:lnTo>
                      <a:lnTo>
                        <a:pt x="68" y="351"/>
                      </a:lnTo>
                      <a:lnTo>
                        <a:pt x="88" y="293"/>
                      </a:lnTo>
                      <a:lnTo>
                        <a:pt x="108" y="243"/>
                      </a:lnTo>
                      <a:lnTo>
                        <a:pt x="125" y="202"/>
                      </a:lnTo>
                      <a:lnTo>
                        <a:pt x="141" y="169"/>
                      </a:lnTo>
                      <a:lnTo>
                        <a:pt x="155" y="141"/>
                      </a:lnTo>
                      <a:lnTo>
                        <a:pt x="166" y="116"/>
                      </a:lnTo>
                      <a:lnTo>
                        <a:pt x="178" y="94"/>
                      </a:lnTo>
                      <a:lnTo>
                        <a:pt x="188" y="75"/>
                      </a:lnTo>
                      <a:lnTo>
                        <a:pt x="196" y="53"/>
                      </a:lnTo>
                      <a:lnTo>
                        <a:pt x="202" y="31"/>
                      </a:lnTo>
                      <a:lnTo>
                        <a:pt x="208" y="31"/>
                      </a:lnTo>
                      <a:lnTo>
                        <a:pt x="225" y="33"/>
                      </a:lnTo>
                      <a:lnTo>
                        <a:pt x="249" y="35"/>
                      </a:lnTo>
                      <a:lnTo>
                        <a:pt x="278" y="39"/>
                      </a:lnTo>
                      <a:lnTo>
                        <a:pt x="311" y="41"/>
                      </a:lnTo>
                      <a:lnTo>
                        <a:pt x="343" y="43"/>
                      </a:lnTo>
                      <a:lnTo>
                        <a:pt x="453" y="43"/>
                      </a:lnTo>
                      <a:lnTo>
                        <a:pt x="509" y="41"/>
                      </a:lnTo>
                      <a:lnTo>
                        <a:pt x="572" y="39"/>
                      </a:lnTo>
                      <a:lnTo>
                        <a:pt x="713" y="31"/>
                      </a:lnTo>
                      <a:lnTo>
                        <a:pt x="786" y="23"/>
                      </a:lnTo>
                      <a:lnTo>
                        <a:pt x="939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35" name="Freeform 14"/>
                <p:cNvSpPr>
                  <a:spLocks noEditPoints="1"/>
                </p:cNvSpPr>
                <p:nvPr/>
              </p:nvSpPr>
              <p:spPr bwMode="auto">
                <a:xfrm>
                  <a:off x="4138613" y="4029075"/>
                  <a:ext cx="71438" cy="838200"/>
                </a:xfrm>
                <a:custGeom>
                  <a:avLst/>
                  <a:gdLst/>
                  <a:ahLst/>
                  <a:cxnLst>
                    <a:cxn ang="0">
                      <a:pos x="14" y="8"/>
                    </a:cxn>
                    <a:cxn ang="0">
                      <a:pos x="25" y="47"/>
                    </a:cxn>
                    <a:cxn ang="0">
                      <a:pos x="35" y="100"/>
                    </a:cxn>
                    <a:cxn ang="0">
                      <a:pos x="41" y="157"/>
                    </a:cxn>
                    <a:cxn ang="0">
                      <a:pos x="45" y="216"/>
                    </a:cxn>
                    <a:cxn ang="0">
                      <a:pos x="45" y="275"/>
                    </a:cxn>
                    <a:cxn ang="0">
                      <a:pos x="43" y="334"/>
                    </a:cxn>
                    <a:cxn ang="0">
                      <a:pos x="41" y="387"/>
                    </a:cxn>
                    <a:cxn ang="0">
                      <a:pos x="37" y="436"/>
                    </a:cxn>
                    <a:cxn ang="0">
                      <a:pos x="33" y="475"/>
                    </a:cxn>
                    <a:cxn ang="0">
                      <a:pos x="29" y="507"/>
                    </a:cxn>
                    <a:cxn ang="0">
                      <a:pos x="27" y="528"/>
                    </a:cxn>
                    <a:cxn ang="0">
                      <a:pos x="17" y="528"/>
                    </a:cxn>
                    <a:cxn ang="0">
                      <a:pos x="10" y="526"/>
                    </a:cxn>
                    <a:cxn ang="0">
                      <a:pos x="0" y="526"/>
                    </a:cxn>
                    <a:cxn ang="0">
                      <a:pos x="14" y="448"/>
                    </a:cxn>
                    <a:cxn ang="0">
                      <a:pos x="23" y="373"/>
                    </a:cxn>
                    <a:cxn ang="0">
                      <a:pos x="29" y="304"/>
                    </a:cxn>
                    <a:cxn ang="0">
                      <a:pos x="29" y="181"/>
                    </a:cxn>
                    <a:cxn ang="0">
                      <a:pos x="27" y="128"/>
                    </a:cxn>
                    <a:cxn ang="0">
                      <a:pos x="23" y="85"/>
                    </a:cxn>
                    <a:cxn ang="0">
                      <a:pos x="19" y="49"/>
                    </a:cxn>
                    <a:cxn ang="0">
                      <a:pos x="14" y="8"/>
                    </a:cxn>
                    <a:cxn ang="0">
                      <a:pos x="12" y="0"/>
                    </a:cxn>
                    <a:cxn ang="0">
                      <a:pos x="14" y="6"/>
                    </a:cxn>
                    <a:cxn ang="0">
                      <a:pos x="14" y="8"/>
                    </a:cxn>
                    <a:cxn ang="0">
                      <a:pos x="12" y="0"/>
                    </a:cxn>
                  </a:cxnLst>
                  <a:rect l="0" t="0" r="r" b="b"/>
                  <a:pathLst>
                    <a:path w="45" h="528">
                      <a:moveTo>
                        <a:pt x="14" y="8"/>
                      </a:moveTo>
                      <a:lnTo>
                        <a:pt x="25" y="47"/>
                      </a:lnTo>
                      <a:lnTo>
                        <a:pt x="35" y="100"/>
                      </a:lnTo>
                      <a:lnTo>
                        <a:pt x="41" y="157"/>
                      </a:lnTo>
                      <a:lnTo>
                        <a:pt x="45" y="216"/>
                      </a:lnTo>
                      <a:lnTo>
                        <a:pt x="45" y="275"/>
                      </a:lnTo>
                      <a:lnTo>
                        <a:pt x="43" y="334"/>
                      </a:lnTo>
                      <a:lnTo>
                        <a:pt x="41" y="387"/>
                      </a:lnTo>
                      <a:lnTo>
                        <a:pt x="37" y="436"/>
                      </a:lnTo>
                      <a:lnTo>
                        <a:pt x="33" y="475"/>
                      </a:lnTo>
                      <a:lnTo>
                        <a:pt x="29" y="507"/>
                      </a:lnTo>
                      <a:lnTo>
                        <a:pt x="27" y="528"/>
                      </a:lnTo>
                      <a:lnTo>
                        <a:pt x="17" y="528"/>
                      </a:lnTo>
                      <a:lnTo>
                        <a:pt x="10" y="526"/>
                      </a:lnTo>
                      <a:lnTo>
                        <a:pt x="0" y="526"/>
                      </a:lnTo>
                      <a:lnTo>
                        <a:pt x="14" y="448"/>
                      </a:lnTo>
                      <a:lnTo>
                        <a:pt x="23" y="373"/>
                      </a:lnTo>
                      <a:lnTo>
                        <a:pt x="29" y="304"/>
                      </a:lnTo>
                      <a:lnTo>
                        <a:pt x="29" y="181"/>
                      </a:lnTo>
                      <a:lnTo>
                        <a:pt x="27" y="128"/>
                      </a:lnTo>
                      <a:lnTo>
                        <a:pt x="23" y="85"/>
                      </a:lnTo>
                      <a:lnTo>
                        <a:pt x="19" y="49"/>
                      </a:lnTo>
                      <a:lnTo>
                        <a:pt x="14" y="8"/>
                      </a:lnTo>
                      <a:close/>
                      <a:moveTo>
                        <a:pt x="12" y="0"/>
                      </a:moveTo>
                      <a:lnTo>
                        <a:pt x="14" y="6"/>
                      </a:lnTo>
                      <a:lnTo>
                        <a:pt x="14" y="8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36" name="Freeform 15"/>
                <p:cNvSpPr>
                  <a:spLocks/>
                </p:cNvSpPr>
                <p:nvPr/>
              </p:nvSpPr>
              <p:spPr bwMode="auto">
                <a:xfrm>
                  <a:off x="5280026" y="4022725"/>
                  <a:ext cx="109538" cy="823913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20" y="4"/>
                    </a:cxn>
                    <a:cxn ang="0">
                      <a:pos x="18" y="14"/>
                    </a:cxn>
                    <a:cxn ang="0">
                      <a:pos x="14" y="30"/>
                    </a:cxn>
                    <a:cxn ang="0">
                      <a:pos x="12" y="53"/>
                    </a:cxn>
                    <a:cxn ang="0">
                      <a:pos x="10" y="85"/>
                    </a:cxn>
                    <a:cxn ang="0">
                      <a:pos x="10" y="122"/>
                    </a:cxn>
                    <a:cxn ang="0">
                      <a:pos x="12" y="169"/>
                    </a:cxn>
                    <a:cxn ang="0">
                      <a:pos x="16" y="222"/>
                    </a:cxn>
                    <a:cxn ang="0">
                      <a:pos x="24" y="283"/>
                    </a:cxn>
                    <a:cxn ang="0">
                      <a:pos x="34" y="352"/>
                    </a:cxn>
                    <a:cxn ang="0">
                      <a:pos x="49" y="428"/>
                    </a:cxn>
                    <a:cxn ang="0">
                      <a:pos x="69" y="515"/>
                    </a:cxn>
                    <a:cxn ang="0">
                      <a:pos x="45" y="519"/>
                    </a:cxn>
                    <a:cxn ang="0">
                      <a:pos x="36" y="473"/>
                    </a:cxn>
                    <a:cxn ang="0">
                      <a:pos x="26" y="420"/>
                    </a:cxn>
                    <a:cxn ang="0">
                      <a:pos x="18" y="362"/>
                    </a:cxn>
                    <a:cxn ang="0">
                      <a:pos x="10" y="299"/>
                    </a:cxn>
                    <a:cxn ang="0">
                      <a:pos x="4" y="234"/>
                    </a:cxn>
                    <a:cxn ang="0">
                      <a:pos x="0" y="169"/>
                    </a:cxn>
                    <a:cxn ang="0">
                      <a:pos x="2" y="108"/>
                    </a:cxn>
                    <a:cxn ang="0">
                      <a:pos x="8" y="51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69" h="519">
                      <a:moveTo>
                        <a:pt x="20" y="0"/>
                      </a:moveTo>
                      <a:lnTo>
                        <a:pt x="20" y="4"/>
                      </a:lnTo>
                      <a:lnTo>
                        <a:pt x="18" y="14"/>
                      </a:lnTo>
                      <a:lnTo>
                        <a:pt x="14" y="30"/>
                      </a:lnTo>
                      <a:lnTo>
                        <a:pt x="12" y="53"/>
                      </a:lnTo>
                      <a:lnTo>
                        <a:pt x="10" y="85"/>
                      </a:lnTo>
                      <a:lnTo>
                        <a:pt x="10" y="122"/>
                      </a:lnTo>
                      <a:lnTo>
                        <a:pt x="12" y="169"/>
                      </a:lnTo>
                      <a:lnTo>
                        <a:pt x="16" y="222"/>
                      </a:lnTo>
                      <a:lnTo>
                        <a:pt x="24" y="283"/>
                      </a:lnTo>
                      <a:lnTo>
                        <a:pt x="34" y="352"/>
                      </a:lnTo>
                      <a:lnTo>
                        <a:pt x="49" y="428"/>
                      </a:lnTo>
                      <a:lnTo>
                        <a:pt x="69" y="515"/>
                      </a:lnTo>
                      <a:lnTo>
                        <a:pt x="45" y="519"/>
                      </a:lnTo>
                      <a:lnTo>
                        <a:pt x="36" y="473"/>
                      </a:lnTo>
                      <a:lnTo>
                        <a:pt x="26" y="420"/>
                      </a:lnTo>
                      <a:lnTo>
                        <a:pt x="18" y="362"/>
                      </a:lnTo>
                      <a:lnTo>
                        <a:pt x="10" y="299"/>
                      </a:lnTo>
                      <a:lnTo>
                        <a:pt x="4" y="234"/>
                      </a:lnTo>
                      <a:lnTo>
                        <a:pt x="0" y="169"/>
                      </a:lnTo>
                      <a:lnTo>
                        <a:pt x="2" y="108"/>
                      </a:lnTo>
                      <a:lnTo>
                        <a:pt x="8" y="51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533" name="Oval 532"/>
              <p:cNvSpPr/>
              <p:nvPr/>
            </p:nvSpPr>
            <p:spPr>
              <a:xfrm rot="18815398">
                <a:off x="155053" y="2361507"/>
                <a:ext cx="1058113" cy="1184200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37" name="Group 536"/>
          <p:cNvGrpSpPr/>
          <p:nvPr/>
        </p:nvGrpSpPr>
        <p:grpSpPr>
          <a:xfrm>
            <a:off x="10517251" y="5333801"/>
            <a:ext cx="735442" cy="1075312"/>
            <a:chOff x="3332873" y="5176065"/>
            <a:chExt cx="735442" cy="1075312"/>
          </a:xfrm>
        </p:grpSpPr>
        <p:sp>
          <p:nvSpPr>
            <p:cNvPr id="538" name="Oval 537"/>
            <p:cNvSpPr/>
            <p:nvPr/>
          </p:nvSpPr>
          <p:spPr>
            <a:xfrm>
              <a:off x="3332873" y="5176065"/>
              <a:ext cx="735442" cy="73544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9" name="TextBox 538"/>
            <p:cNvSpPr txBox="1"/>
            <p:nvPr/>
          </p:nvSpPr>
          <p:spPr>
            <a:xfrm>
              <a:off x="3421984" y="5943600"/>
              <a:ext cx="55008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Staff</a:t>
              </a:r>
            </a:p>
          </p:txBody>
        </p:sp>
        <p:grpSp>
          <p:nvGrpSpPr>
            <p:cNvPr id="540" name="Group 539"/>
            <p:cNvGrpSpPr/>
            <p:nvPr/>
          </p:nvGrpSpPr>
          <p:grpSpPr>
            <a:xfrm>
              <a:off x="3549597" y="5323240"/>
              <a:ext cx="302566" cy="431939"/>
              <a:chOff x="0" y="2424550"/>
              <a:chExt cx="1521055" cy="2171436"/>
            </a:xfrm>
          </p:grpSpPr>
          <p:grpSp>
            <p:nvGrpSpPr>
              <p:cNvPr id="541" name="Group 146"/>
              <p:cNvGrpSpPr/>
              <p:nvPr/>
            </p:nvGrpSpPr>
            <p:grpSpPr>
              <a:xfrm>
                <a:off x="0" y="3553974"/>
                <a:ext cx="1521055" cy="1042012"/>
                <a:chOff x="3749676" y="3611563"/>
                <a:chExt cx="1870075" cy="1281113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543" name="Freeform 6"/>
                <p:cNvSpPr>
                  <a:spLocks/>
                </p:cNvSpPr>
                <p:nvPr/>
              </p:nvSpPr>
              <p:spPr bwMode="auto">
                <a:xfrm>
                  <a:off x="3749676" y="3611563"/>
                  <a:ext cx="1870075" cy="1281113"/>
                </a:xfrm>
                <a:custGeom>
                  <a:avLst/>
                  <a:gdLst/>
                  <a:ahLst/>
                  <a:cxnLst>
                    <a:cxn ang="0">
                      <a:pos x="941" y="4"/>
                    </a:cxn>
                    <a:cxn ang="0">
                      <a:pos x="958" y="31"/>
                    </a:cxn>
                    <a:cxn ang="0">
                      <a:pos x="990" y="82"/>
                    </a:cxn>
                    <a:cxn ang="0">
                      <a:pos x="1027" y="153"/>
                    </a:cxn>
                    <a:cxn ang="0">
                      <a:pos x="1080" y="267"/>
                    </a:cxn>
                    <a:cxn ang="0">
                      <a:pos x="1133" y="436"/>
                    </a:cxn>
                    <a:cxn ang="0">
                      <a:pos x="1168" y="613"/>
                    </a:cxn>
                    <a:cxn ang="0">
                      <a:pos x="1174" y="703"/>
                    </a:cxn>
                    <a:cxn ang="0">
                      <a:pos x="1168" y="713"/>
                    </a:cxn>
                    <a:cxn ang="0">
                      <a:pos x="1125" y="742"/>
                    </a:cxn>
                    <a:cxn ang="0">
                      <a:pos x="1051" y="770"/>
                    </a:cxn>
                    <a:cxn ang="0">
                      <a:pos x="941" y="789"/>
                    </a:cxn>
                    <a:cxn ang="0">
                      <a:pos x="823" y="799"/>
                    </a:cxn>
                    <a:cxn ang="0">
                      <a:pos x="813" y="801"/>
                    </a:cxn>
                    <a:cxn ang="0">
                      <a:pos x="737" y="805"/>
                    </a:cxn>
                    <a:cxn ang="0">
                      <a:pos x="521" y="807"/>
                    </a:cxn>
                    <a:cxn ang="0">
                      <a:pos x="445" y="805"/>
                    </a:cxn>
                    <a:cxn ang="0">
                      <a:pos x="443" y="803"/>
                    </a:cxn>
                    <a:cxn ang="0">
                      <a:pos x="317" y="797"/>
                    </a:cxn>
                    <a:cxn ang="0">
                      <a:pos x="260" y="791"/>
                    </a:cxn>
                    <a:cxn ang="0">
                      <a:pos x="245" y="789"/>
                    </a:cxn>
                    <a:cxn ang="0">
                      <a:pos x="233" y="787"/>
                    </a:cxn>
                    <a:cxn ang="0">
                      <a:pos x="121" y="766"/>
                    </a:cxn>
                    <a:cxn ang="0">
                      <a:pos x="47" y="738"/>
                    </a:cxn>
                    <a:cxn ang="0">
                      <a:pos x="6" y="705"/>
                    </a:cxn>
                    <a:cxn ang="0">
                      <a:pos x="2" y="699"/>
                    </a:cxn>
                    <a:cxn ang="0">
                      <a:pos x="0" y="691"/>
                    </a:cxn>
                    <a:cxn ang="0">
                      <a:pos x="23" y="513"/>
                    </a:cxn>
                    <a:cxn ang="0">
                      <a:pos x="68" y="351"/>
                    </a:cxn>
                    <a:cxn ang="0">
                      <a:pos x="108" y="243"/>
                    </a:cxn>
                    <a:cxn ang="0">
                      <a:pos x="141" y="169"/>
                    </a:cxn>
                    <a:cxn ang="0">
                      <a:pos x="166" y="116"/>
                    </a:cxn>
                    <a:cxn ang="0">
                      <a:pos x="188" y="75"/>
                    </a:cxn>
                    <a:cxn ang="0">
                      <a:pos x="202" y="31"/>
                    </a:cxn>
                    <a:cxn ang="0">
                      <a:pos x="225" y="33"/>
                    </a:cxn>
                    <a:cxn ang="0">
                      <a:pos x="278" y="39"/>
                    </a:cxn>
                    <a:cxn ang="0">
                      <a:pos x="343" y="43"/>
                    </a:cxn>
                    <a:cxn ang="0">
                      <a:pos x="509" y="41"/>
                    </a:cxn>
                    <a:cxn ang="0">
                      <a:pos x="713" y="31"/>
                    </a:cxn>
                    <a:cxn ang="0">
                      <a:pos x="939" y="0"/>
                    </a:cxn>
                  </a:cxnLst>
                  <a:rect l="0" t="0" r="r" b="b"/>
                  <a:pathLst>
                    <a:path w="1178" h="807">
                      <a:moveTo>
                        <a:pt x="939" y="0"/>
                      </a:moveTo>
                      <a:lnTo>
                        <a:pt x="941" y="4"/>
                      </a:lnTo>
                      <a:lnTo>
                        <a:pt x="949" y="14"/>
                      </a:lnTo>
                      <a:lnTo>
                        <a:pt x="958" y="31"/>
                      </a:lnTo>
                      <a:lnTo>
                        <a:pt x="972" y="55"/>
                      </a:lnTo>
                      <a:lnTo>
                        <a:pt x="990" y="82"/>
                      </a:lnTo>
                      <a:lnTo>
                        <a:pt x="1007" y="116"/>
                      </a:lnTo>
                      <a:lnTo>
                        <a:pt x="1027" y="153"/>
                      </a:lnTo>
                      <a:lnTo>
                        <a:pt x="1047" y="192"/>
                      </a:lnTo>
                      <a:lnTo>
                        <a:pt x="1080" y="267"/>
                      </a:lnTo>
                      <a:lnTo>
                        <a:pt x="1109" y="350"/>
                      </a:lnTo>
                      <a:lnTo>
                        <a:pt x="1133" y="436"/>
                      </a:lnTo>
                      <a:lnTo>
                        <a:pt x="1153" y="524"/>
                      </a:lnTo>
                      <a:lnTo>
                        <a:pt x="1168" y="613"/>
                      </a:lnTo>
                      <a:lnTo>
                        <a:pt x="1178" y="695"/>
                      </a:lnTo>
                      <a:lnTo>
                        <a:pt x="1174" y="703"/>
                      </a:lnTo>
                      <a:lnTo>
                        <a:pt x="1172" y="709"/>
                      </a:lnTo>
                      <a:lnTo>
                        <a:pt x="1168" y="713"/>
                      </a:lnTo>
                      <a:lnTo>
                        <a:pt x="1151" y="729"/>
                      </a:lnTo>
                      <a:lnTo>
                        <a:pt x="1125" y="742"/>
                      </a:lnTo>
                      <a:lnTo>
                        <a:pt x="1092" y="756"/>
                      </a:lnTo>
                      <a:lnTo>
                        <a:pt x="1051" y="770"/>
                      </a:lnTo>
                      <a:lnTo>
                        <a:pt x="1000" y="780"/>
                      </a:lnTo>
                      <a:lnTo>
                        <a:pt x="941" y="789"/>
                      </a:lnTo>
                      <a:lnTo>
                        <a:pt x="870" y="797"/>
                      </a:lnTo>
                      <a:lnTo>
                        <a:pt x="823" y="799"/>
                      </a:lnTo>
                      <a:lnTo>
                        <a:pt x="821" y="799"/>
                      </a:lnTo>
                      <a:lnTo>
                        <a:pt x="813" y="801"/>
                      </a:lnTo>
                      <a:lnTo>
                        <a:pt x="802" y="801"/>
                      </a:lnTo>
                      <a:lnTo>
                        <a:pt x="737" y="805"/>
                      </a:lnTo>
                      <a:lnTo>
                        <a:pt x="666" y="807"/>
                      </a:lnTo>
                      <a:lnTo>
                        <a:pt x="521" y="807"/>
                      </a:lnTo>
                      <a:lnTo>
                        <a:pt x="521" y="805"/>
                      </a:lnTo>
                      <a:lnTo>
                        <a:pt x="445" y="805"/>
                      </a:lnTo>
                      <a:lnTo>
                        <a:pt x="445" y="803"/>
                      </a:lnTo>
                      <a:lnTo>
                        <a:pt x="443" y="803"/>
                      </a:lnTo>
                      <a:lnTo>
                        <a:pt x="378" y="801"/>
                      </a:lnTo>
                      <a:lnTo>
                        <a:pt x="317" y="797"/>
                      </a:lnTo>
                      <a:lnTo>
                        <a:pt x="264" y="791"/>
                      </a:lnTo>
                      <a:lnTo>
                        <a:pt x="260" y="791"/>
                      </a:lnTo>
                      <a:lnTo>
                        <a:pt x="259" y="789"/>
                      </a:lnTo>
                      <a:lnTo>
                        <a:pt x="245" y="789"/>
                      </a:lnTo>
                      <a:lnTo>
                        <a:pt x="241" y="787"/>
                      </a:lnTo>
                      <a:lnTo>
                        <a:pt x="233" y="787"/>
                      </a:lnTo>
                      <a:lnTo>
                        <a:pt x="172" y="778"/>
                      </a:lnTo>
                      <a:lnTo>
                        <a:pt x="121" y="766"/>
                      </a:lnTo>
                      <a:lnTo>
                        <a:pt x="80" y="752"/>
                      </a:lnTo>
                      <a:lnTo>
                        <a:pt x="47" y="738"/>
                      </a:lnTo>
                      <a:lnTo>
                        <a:pt x="23" y="723"/>
                      </a:lnTo>
                      <a:lnTo>
                        <a:pt x="6" y="705"/>
                      </a:lnTo>
                      <a:lnTo>
                        <a:pt x="4" y="701"/>
                      </a:lnTo>
                      <a:lnTo>
                        <a:pt x="2" y="699"/>
                      </a:lnTo>
                      <a:lnTo>
                        <a:pt x="2" y="695"/>
                      </a:lnTo>
                      <a:lnTo>
                        <a:pt x="0" y="691"/>
                      </a:lnTo>
                      <a:lnTo>
                        <a:pt x="8" y="603"/>
                      </a:lnTo>
                      <a:lnTo>
                        <a:pt x="23" y="513"/>
                      </a:lnTo>
                      <a:lnTo>
                        <a:pt x="47" y="420"/>
                      </a:lnTo>
                      <a:lnTo>
                        <a:pt x="68" y="351"/>
                      </a:lnTo>
                      <a:lnTo>
                        <a:pt x="88" y="293"/>
                      </a:lnTo>
                      <a:lnTo>
                        <a:pt x="108" y="243"/>
                      </a:lnTo>
                      <a:lnTo>
                        <a:pt x="125" y="202"/>
                      </a:lnTo>
                      <a:lnTo>
                        <a:pt x="141" y="169"/>
                      </a:lnTo>
                      <a:lnTo>
                        <a:pt x="155" y="141"/>
                      </a:lnTo>
                      <a:lnTo>
                        <a:pt x="166" y="116"/>
                      </a:lnTo>
                      <a:lnTo>
                        <a:pt x="178" y="94"/>
                      </a:lnTo>
                      <a:lnTo>
                        <a:pt x="188" y="75"/>
                      </a:lnTo>
                      <a:lnTo>
                        <a:pt x="196" y="53"/>
                      </a:lnTo>
                      <a:lnTo>
                        <a:pt x="202" y="31"/>
                      </a:lnTo>
                      <a:lnTo>
                        <a:pt x="208" y="31"/>
                      </a:lnTo>
                      <a:lnTo>
                        <a:pt x="225" y="33"/>
                      </a:lnTo>
                      <a:lnTo>
                        <a:pt x="249" y="35"/>
                      </a:lnTo>
                      <a:lnTo>
                        <a:pt x="278" y="39"/>
                      </a:lnTo>
                      <a:lnTo>
                        <a:pt x="311" y="41"/>
                      </a:lnTo>
                      <a:lnTo>
                        <a:pt x="343" y="43"/>
                      </a:lnTo>
                      <a:lnTo>
                        <a:pt x="453" y="43"/>
                      </a:lnTo>
                      <a:lnTo>
                        <a:pt x="509" y="41"/>
                      </a:lnTo>
                      <a:lnTo>
                        <a:pt x="572" y="39"/>
                      </a:lnTo>
                      <a:lnTo>
                        <a:pt x="713" y="31"/>
                      </a:lnTo>
                      <a:lnTo>
                        <a:pt x="786" y="23"/>
                      </a:lnTo>
                      <a:lnTo>
                        <a:pt x="939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44" name="Freeform 14"/>
                <p:cNvSpPr>
                  <a:spLocks noEditPoints="1"/>
                </p:cNvSpPr>
                <p:nvPr/>
              </p:nvSpPr>
              <p:spPr bwMode="auto">
                <a:xfrm>
                  <a:off x="4138613" y="4029075"/>
                  <a:ext cx="71438" cy="838200"/>
                </a:xfrm>
                <a:custGeom>
                  <a:avLst/>
                  <a:gdLst/>
                  <a:ahLst/>
                  <a:cxnLst>
                    <a:cxn ang="0">
                      <a:pos x="14" y="8"/>
                    </a:cxn>
                    <a:cxn ang="0">
                      <a:pos x="25" y="47"/>
                    </a:cxn>
                    <a:cxn ang="0">
                      <a:pos x="35" y="100"/>
                    </a:cxn>
                    <a:cxn ang="0">
                      <a:pos x="41" y="157"/>
                    </a:cxn>
                    <a:cxn ang="0">
                      <a:pos x="45" y="216"/>
                    </a:cxn>
                    <a:cxn ang="0">
                      <a:pos x="45" y="275"/>
                    </a:cxn>
                    <a:cxn ang="0">
                      <a:pos x="43" y="334"/>
                    </a:cxn>
                    <a:cxn ang="0">
                      <a:pos x="41" y="387"/>
                    </a:cxn>
                    <a:cxn ang="0">
                      <a:pos x="37" y="436"/>
                    </a:cxn>
                    <a:cxn ang="0">
                      <a:pos x="33" y="475"/>
                    </a:cxn>
                    <a:cxn ang="0">
                      <a:pos x="29" y="507"/>
                    </a:cxn>
                    <a:cxn ang="0">
                      <a:pos x="27" y="528"/>
                    </a:cxn>
                    <a:cxn ang="0">
                      <a:pos x="17" y="528"/>
                    </a:cxn>
                    <a:cxn ang="0">
                      <a:pos x="10" y="526"/>
                    </a:cxn>
                    <a:cxn ang="0">
                      <a:pos x="0" y="526"/>
                    </a:cxn>
                    <a:cxn ang="0">
                      <a:pos x="14" y="448"/>
                    </a:cxn>
                    <a:cxn ang="0">
                      <a:pos x="23" y="373"/>
                    </a:cxn>
                    <a:cxn ang="0">
                      <a:pos x="29" y="304"/>
                    </a:cxn>
                    <a:cxn ang="0">
                      <a:pos x="29" y="181"/>
                    </a:cxn>
                    <a:cxn ang="0">
                      <a:pos x="27" y="128"/>
                    </a:cxn>
                    <a:cxn ang="0">
                      <a:pos x="23" y="85"/>
                    </a:cxn>
                    <a:cxn ang="0">
                      <a:pos x="19" y="49"/>
                    </a:cxn>
                    <a:cxn ang="0">
                      <a:pos x="14" y="8"/>
                    </a:cxn>
                    <a:cxn ang="0">
                      <a:pos x="12" y="0"/>
                    </a:cxn>
                    <a:cxn ang="0">
                      <a:pos x="14" y="6"/>
                    </a:cxn>
                    <a:cxn ang="0">
                      <a:pos x="14" y="8"/>
                    </a:cxn>
                    <a:cxn ang="0">
                      <a:pos x="12" y="0"/>
                    </a:cxn>
                  </a:cxnLst>
                  <a:rect l="0" t="0" r="r" b="b"/>
                  <a:pathLst>
                    <a:path w="45" h="528">
                      <a:moveTo>
                        <a:pt x="14" y="8"/>
                      </a:moveTo>
                      <a:lnTo>
                        <a:pt x="25" y="47"/>
                      </a:lnTo>
                      <a:lnTo>
                        <a:pt x="35" y="100"/>
                      </a:lnTo>
                      <a:lnTo>
                        <a:pt x="41" y="157"/>
                      </a:lnTo>
                      <a:lnTo>
                        <a:pt x="45" y="216"/>
                      </a:lnTo>
                      <a:lnTo>
                        <a:pt x="45" y="275"/>
                      </a:lnTo>
                      <a:lnTo>
                        <a:pt x="43" y="334"/>
                      </a:lnTo>
                      <a:lnTo>
                        <a:pt x="41" y="387"/>
                      </a:lnTo>
                      <a:lnTo>
                        <a:pt x="37" y="436"/>
                      </a:lnTo>
                      <a:lnTo>
                        <a:pt x="33" y="475"/>
                      </a:lnTo>
                      <a:lnTo>
                        <a:pt x="29" y="507"/>
                      </a:lnTo>
                      <a:lnTo>
                        <a:pt x="27" y="528"/>
                      </a:lnTo>
                      <a:lnTo>
                        <a:pt x="17" y="528"/>
                      </a:lnTo>
                      <a:lnTo>
                        <a:pt x="10" y="526"/>
                      </a:lnTo>
                      <a:lnTo>
                        <a:pt x="0" y="526"/>
                      </a:lnTo>
                      <a:lnTo>
                        <a:pt x="14" y="448"/>
                      </a:lnTo>
                      <a:lnTo>
                        <a:pt x="23" y="373"/>
                      </a:lnTo>
                      <a:lnTo>
                        <a:pt x="29" y="304"/>
                      </a:lnTo>
                      <a:lnTo>
                        <a:pt x="29" y="181"/>
                      </a:lnTo>
                      <a:lnTo>
                        <a:pt x="27" y="128"/>
                      </a:lnTo>
                      <a:lnTo>
                        <a:pt x="23" y="85"/>
                      </a:lnTo>
                      <a:lnTo>
                        <a:pt x="19" y="49"/>
                      </a:lnTo>
                      <a:lnTo>
                        <a:pt x="14" y="8"/>
                      </a:lnTo>
                      <a:close/>
                      <a:moveTo>
                        <a:pt x="12" y="0"/>
                      </a:moveTo>
                      <a:lnTo>
                        <a:pt x="14" y="6"/>
                      </a:lnTo>
                      <a:lnTo>
                        <a:pt x="14" y="8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45" name="Freeform 15"/>
                <p:cNvSpPr>
                  <a:spLocks/>
                </p:cNvSpPr>
                <p:nvPr/>
              </p:nvSpPr>
              <p:spPr bwMode="auto">
                <a:xfrm>
                  <a:off x="5280026" y="4022725"/>
                  <a:ext cx="109538" cy="823913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20" y="4"/>
                    </a:cxn>
                    <a:cxn ang="0">
                      <a:pos x="18" y="14"/>
                    </a:cxn>
                    <a:cxn ang="0">
                      <a:pos x="14" y="30"/>
                    </a:cxn>
                    <a:cxn ang="0">
                      <a:pos x="12" y="53"/>
                    </a:cxn>
                    <a:cxn ang="0">
                      <a:pos x="10" y="85"/>
                    </a:cxn>
                    <a:cxn ang="0">
                      <a:pos x="10" y="122"/>
                    </a:cxn>
                    <a:cxn ang="0">
                      <a:pos x="12" y="169"/>
                    </a:cxn>
                    <a:cxn ang="0">
                      <a:pos x="16" y="222"/>
                    </a:cxn>
                    <a:cxn ang="0">
                      <a:pos x="24" y="283"/>
                    </a:cxn>
                    <a:cxn ang="0">
                      <a:pos x="34" y="352"/>
                    </a:cxn>
                    <a:cxn ang="0">
                      <a:pos x="49" y="428"/>
                    </a:cxn>
                    <a:cxn ang="0">
                      <a:pos x="69" y="515"/>
                    </a:cxn>
                    <a:cxn ang="0">
                      <a:pos x="45" y="519"/>
                    </a:cxn>
                    <a:cxn ang="0">
                      <a:pos x="36" y="473"/>
                    </a:cxn>
                    <a:cxn ang="0">
                      <a:pos x="26" y="420"/>
                    </a:cxn>
                    <a:cxn ang="0">
                      <a:pos x="18" y="362"/>
                    </a:cxn>
                    <a:cxn ang="0">
                      <a:pos x="10" y="299"/>
                    </a:cxn>
                    <a:cxn ang="0">
                      <a:pos x="4" y="234"/>
                    </a:cxn>
                    <a:cxn ang="0">
                      <a:pos x="0" y="169"/>
                    </a:cxn>
                    <a:cxn ang="0">
                      <a:pos x="2" y="108"/>
                    </a:cxn>
                    <a:cxn ang="0">
                      <a:pos x="8" y="51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69" h="519">
                      <a:moveTo>
                        <a:pt x="20" y="0"/>
                      </a:moveTo>
                      <a:lnTo>
                        <a:pt x="20" y="4"/>
                      </a:lnTo>
                      <a:lnTo>
                        <a:pt x="18" y="14"/>
                      </a:lnTo>
                      <a:lnTo>
                        <a:pt x="14" y="30"/>
                      </a:lnTo>
                      <a:lnTo>
                        <a:pt x="12" y="53"/>
                      </a:lnTo>
                      <a:lnTo>
                        <a:pt x="10" y="85"/>
                      </a:lnTo>
                      <a:lnTo>
                        <a:pt x="10" y="122"/>
                      </a:lnTo>
                      <a:lnTo>
                        <a:pt x="12" y="169"/>
                      </a:lnTo>
                      <a:lnTo>
                        <a:pt x="16" y="222"/>
                      </a:lnTo>
                      <a:lnTo>
                        <a:pt x="24" y="283"/>
                      </a:lnTo>
                      <a:lnTo>
                        <a:pt x="34" y="352"/>
                      </a:lnTo>
                      <a:lnTo>
                        <a:pt x="49" y="428"/>
                      </a:lnTo>
                      <a:lnTo>
                        <a:pt x="69" y="515"/>
                      </a:lnTo>
                      <a:lnTo>
                        <a:pt x="45" y="519"/>
                      </a:lnTo>
                      <a:lnTo>
                        <a:pt x="36" y="473"/>
                      </a:lnTo>
                      <a:lnTo>
                        <a:pt x="26" y="420"/>
                      </a:lnTo>
                      <a:lnTo>
                        <a:pt x="18" y="362"/>
                      </a:lnTo>
                      <a:lnTo>
                        <a:pt x="10" y="299"/>
                      </a:lnTo>
                      <a:lnTo>
                        <a:pt x="4" y="234"/>
                      </a:lnTo>
                      <a:lnTo>
                        <a:pt x="0" y="169"/>
                      </a:lnTo>
                      <a:lnTo>
                        <a:pt x="2" y="108"/>
                      </a:lnTo>
                      <a:lnTo>
                        <a:pt x="8" y="51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542" name="Oval 541"/>
              <p:cNvSpPr/>
              <p:nvPr/>
            </p:nvSpPr>
            <p:spPr>
              <a:xfrm rot="18815398">
                <a:off x="155053" y="2361507"/>
                <a:ext cx="1058113" cy="1184200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46" name="Group 545"/>
          <p:cNvGrpSpPr/>
          <p:nvPr/>
        </p:nvGrpSpPr>
        <p:grpSpPr>
          <a:xfrm>
            <a:off x="10835786" y="4808913"/>
            <a:ext cx="993255" cy="501338"/>
            <a:chOff x="2361702" y="4797331"/>
            <a:chExt cx="993255" cy="501338"/>
          </a:xfrm>
        </p:grpSpPr>
        <p:cxnSp>
          <p:nvCxnSpPr>
            <p:cNvPr id="547" name="Straight Connector 546"/>
            <p:cNvCxnSpPr/>
            <p:nvPr/>
          </p:nvCxnSpPr>
          <p:spPr>
            <a:xfrm rot="5400000">
              <a:off x="2728965" y="4922520"/>
              <a:ext cx="250669" cy="29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8" name="Straight Connector 547"/>
            <p:cNvCxnSpPr>
              <a:cxnSpLocks/>
            </p:cNvCxnSpPr>
            <p:nvPr/>
          </p:nvCxnSpPr>
          <p:spPr>
            <a:xfrm flipV="1">
              <a:off x="2361702" y="5048000"/>
              <a:ext cx="993255" cy="871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9" name="Straight Connector 548"/>
            <p:cNvCxnSpPr/>
            <p:nvPr/>
          </p:nvCxnSpPr>
          <p:spPr>
            <a:xfrm rot="5400000">
              <a:off x="3209105" y="5173189"/>
              <a:ext cx="250669" cy="29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0" name="Straight Connector 549"/>
            <p:cNvCxnSpPr/>
            <p:nvPr/>
          </p:nvCxnSpPr>
          <p:spPr>
            <a:xfrm rot="5400000">
              <a:off x="2236514" y="5173189"/>
              <a:ext cx="250669" cy="29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www.resultist.com</a:t>
            </a:r>
          </a:p>
        </p:txBody>
      </p:sp>
    </p:spTree>
    <p:extLst>
      <p:ext uri="{BB962C8B-B14F-4D97-AF65-F5344CB8AC3E}">
        <p14:creationId xmlns:p14="http://schemas.microsoft.com/office/powerpoint/2010/main" val="34318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Revenue Organizational Chart</a:t>
            </a:r>
          </a:p>
        </p:txBody>
      </p:sp>
      <p:grpSp>
        <p:nvGrpSpPr>
          <p:cNvPr id="12" name="Group 72"/>
          <p:cNvGrpSpPr/>
          <p:nvPr/>
        </p:nvGrpSpPr>
        <p:grpSpPr>
          <a:xfrm>
            <a:off x="835024" y="185679"/>
            <a:ext cx="9588048" cy="2409682"/>
            <a:chOff x="775152" y="719079"/>
            <a:chExt cx="9588048" cy="2409682"/>
          </a:xfrm>
        </p:grpSpPr>
        <p:grpSp>
          <p:nvGrpSpPr>
            <p:cNvPr id="13" name="Group 71"/>
            <p:cNvGrpSpPr/>
            <p:nvPr/>
          </p:nvGrpSpPr>
          <p:grpSpPr>
            <a:xfrm>
              <a:off x="775152" y="2956037"/>
              <a:ext cx="9588048" cy="172724"/>
              <a:chOff x="775152" y="2956037"/>
              <a:chExt cx="9588048" cy="172724"/>
            </a:xfrm>
          </p:grpSpPr>
          <p:cxnSp>
            <p:nvCxnSpPr>
              <p:cNvPr id="30" name="Straight Connector 29"/>
              <p:cNvCxnSpPr>
                <a:cxnSpLocks/>
              </p:cNvCxnSpPr>
              <p:nvPr/>
            </p:nvCxnSpPr>
            <p:spPr>
              <a:xfrm>
                <a:off x="776740" y="2956037"/>
                <a:ext cx="9584872" cy="647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5400000">
                <a:off x="10286206" y="3047206"/>
                <a:ext cx="1524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rot="5400000">
                <a:off x="6490946" y="3047206"/>
                <a:ext cx="1524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rot="5400000">
                <a:off x="4485709" y="3047206"/>
                <a:ext cx="1524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>
                <a:cxnSpLocks/>
              </p:cNvCxnSpPr>
              <p:nvPr/>
            </p:nvCxnSpPr>
            <p:spPr>
              <a:xfrm rot="5400000">
                <a:off x="699746" y="3051767"/>
                <a:ext cx="1524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1" name="Straight Connector 40"/>
            <p:cNvCxnSpPr>
              <a:cxnSpLocks/>
              <a:stCxn id="3" idx="0"/>
            </p:cNvCxnSpPr>
            <p:nvPr/>
          </p:nvCxnSpPr>
          <p:spPr>
            <a:xfrm>
              <a:off x="8790214" y="719079"/>
              <a:ext cx="0" cy="1013342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ounded Rectangle 2"/>
          <p:cNvSpPr/>
          <p:nvPr/>
        </p:nvSpPr>
        <p:spPr>
          <a:xfrm>
            <a:off x="7847012" y="185679"/>
            <a:ext cx="2006148" cy="725595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 pitchFamily="34" charset="0"/>
                <a:cs typeface="Arial" pitchFamily="34" charset="0"/>
              </a:rPr>
              <a:t>CEO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150416" y="1483073"/>
            <a:ext cx="2006148" cy="689190"/>
          </a:xfrm>
          <a:prstGeom prst="roundRect">
            <a:avLst>
              <a:gd name="adj" fmla="val 50000"/>
            </a:avLst>
          </a:prstGeom>
          <a:solidFill>
            <a:srgbClr val="9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 pitchFamily="34" charset="0"/>
                <a:cs typeface="Arial" pitchFamily="34" charset="0"/>
              </a:rPr>
              <a:t>Chief Revenue Officer</a:t>
            </a:r>
          </a:p>
        </p:txBody>
      </p:sp>
      <p:cxnSp>
        <p:nvCxnSpPr>
          <p:cNvPr id="74" name="Straight Connector 73"/>
          <p:cNvCxnSpPr>
            <a:cxnSpLocks/>
          </p:cNvCxnSpPr>
          <p:nvPr/>
        </p:nvCxnSpPr>
        <p:spPr>
          <a:xfrm>
            <a:off x="6147254" y="1183251"/>
            <a:ext cx="0" cy="29982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cxnSpLocks/>
          </p:cNvCxnSpPr>
          <p:nvPr/>
        </p:nvCxnSpPr>
        <p:spPr>
          <a:xfrm>
            <a:off x="6147254" y="2133600"/>
            <a:ext cx="0" cy="30479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0" name="Group 139"/>
          <p:cNvGrpSpPr/>
          <p:nvPr/>
        </p:nvGrpSpPr>
        <p:grpSpPr>
          <a:xfrm>
            <a:off x="201726" y="2674496"/>
            <a:ext cx="1862589" cy="2659504"/>
            <a:chOff x="201726" y="2674496"/>
            <a:chExt cx="1862589" cy="2659504"/>
          </a:xfrm>
        </p:grpSpPr>
        <p:sp>
          <p:nvSpPr>
            <p:cNvPr id="6" name="Rounded Rectangle 5"/>
            <p:cNvSpPr/>
            <p:nvPr/>
          </p:nvSpPr>
          <p:spPr>
            <a:xfrm>
              <a:off x="201726" y="2674496"/>
              <a:ext cx="1387928" cy="61299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latin typeface="Arial" pitchFamily="34" charset="0"/>
                  <a:cs typeface="Arial" pitchFamily="34" charset="0"/>
                </a:rPr>
                <a:t>Corporate Marketing</a:t>
              </a: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761206" y="3371182"/>
              <a:ext cx="1294606" cy="43881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Arial" pitchFamily="34" charset="0"/>
                  <a:cs typeface="Arial" pitchFamily="34" charset="0"/>
                </a:rPr>
                <a:t>Staff</a:t>
              </a: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760412" y="3879182"/>
              <a:ext cx="1295400" cy="43881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Arial" pitchFamily="34" charset="0"/>
                  <a:cs typeface="Arial" pitchFamily="34" charset="0"/>
                </a:rPr>
                <a:t>Staff</a:t>
              </a: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761206" y="4387182"/>
              <a:ext cx="1294606" cy="43881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Arial" pitchFamily="34" charset="0"/>
                  <a:cs typeface="Arial" pitchFamily="34" charset="0"/>
                </a:rPr>
                <a:t>Staff</a:t>
              </a: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769709" y="4895182"/>
              <a:ext cx="1294606" cy="43881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Arial" pitchFamily="34" charset="0"/>
                  <a:cs typeface="Arial" pitchFamily="34" charset="0"/>
                </a:rPr>
                <a:t>Staff</a:t>
              </a:r>
            </a:p>
          </p:txBody>
        </p:sp>
        <p:grpSp>
          <p:nvGrpSpPr>
            <p:cNvPr id="139" name="Group 138"/>
            <p:cNvGrpSpPr/>
            <p:nvPr/>
          </p:nvGrpSpPr>
          <p:grpSpPr>
            <a:xfrm>
              <a:off x="597921" y="3285791"/>
              <a:ext cx="162491" cy="1828800"/>
              <a:chOff x="597921" y="3285791"/>
              <a:chExt cx="162491" cy="1828800"/>
            </a:xfrm>
          </p:grpSpPr>
          <p:grpSp>
            <p:nvGrpSpPr>
              <p:cNvPr id="29" name="Group 52"/>
              <p:cNvGrpSpPr/>
              <p:nvPr/>
            </p:nvGrpSpPr>
            <p:grpSpPr>
              <a:xfrm>
                <a:off x="597921" y="3285791"/>
                <a:ext cx="153194" cy="1828800"/>
                <a:chOff x="548140" y="3799908"/>
                <a:chExt cx="153194" cy="1828800"/>
              </a:xfrm>
            </p:grpSpPr>
            <p:cxnSp>
              <p:nvCxnSpPr>
                <p:cNvPr id="47" name="Straight Connector 46"/>
                <p:cNvCxnSpPr/>
                <p:nvPr/>
              </p:nvCxnSpPr>
              <p:spPr>
                <a:xfrm rot="5400000">
                  <a:off x="-365466" y="4713514"/>
                  <a:ext cx="1828800" cy="1588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>
                  <a:off x="548934" y="4114800"/>
                  <a:ext cx="152400" cy="1588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>
                  <a:off x="548934" y="4626429"/>
                  <a:ext cx="152400" cy="1588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/>
                <p:nvPr/>
              </p:nvCxnSpPr>
              <p:spPr>
                <a:xfrm>
                  <a:off x="548934" y="5127172"/>
                  <a:ext cx="152400" cy="1588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0" name="Straight Connector 89"/>
              <p:cNvCxnSpPr/>
              <p:nvPr/>
            </p:nvCxnSpPr>
            <p:spPr>
              <a:xfrm>
                <a:off x="608012" y="5103812"/>
                <a:ext cx="1524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1" name="Group 140"/>
          <p:cNvGrpSpPr/>
          <p:nvPr/>
        </p:nvGrpSpPr>
        <p:grpSpPr>
          <a:xfrm>
            <a:off x="2132012" y="2667000"/>
            <a:ext cx="1862589" cy="2659504"/>
            <a:chOff x="201726" y="2674496"/>
            <a:chExt cx="1862589" cy="2659504"/>
          </a:xfrm>
        </p:grpSpPr>
        <p:sp>
          <p:nvSpPr>
            <p:cNvPr id="142" name="Rounded Rectangle 5"/>
            <p:cNvSpPr/>
            <p:nvPr/>
          </p:nvSpPr>
          <p:spPr>
            <a:xfrm>
              <a:off x="201726" y="2674496"/>
              <a:ext cx="1387928" cy="61299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latin typeface="Arial" pitchFamily="34" charset="0"/>
                  <a:cs typeface="Arial" pitchFamily="34" charset="0"/>
                </a:rPr>
                <a:t>Demand Marketing</a:t>
              </a:r>
            </a:p>
          </p:txBody>
        </p:sp>
        <p:sp>
          <p:nvSpPr>
            <p:cNvPr id="143" name="Rounded Rectangle 9"/>
            <p:cNvSpPr/>
            <p:nvPr/>
          </p:nvSpPr>
          <p:spPr>
            <a:xfrm>
              <a:off x="761206" y="3371182"/>
              <a:ext cx="1294606" cy="43881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Arial" pitchFamily="34" charset="0"/>
                  <a:cs typeface="Arial" pitchFamily="34" charset="0"/>
                </a:rPr>
                <a:t>Staff</a:t>
              </a:r>
            </a:p>
          </p:txBody>
        </p:sp>
        <p:sp>
          <p:nvSpPr>
            <p:cNvPr id="144" name="Rounded Rectangle 13"/>
            <p:cNvSpPr/>
            <p:nvPr/>
          </p:nvSpPr>
          <p:spPr>
            <a:xfrm>
              <a:off x="760412" y="3879182"/>
              <a:ext cx="1295400" cy="43881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Arial" pitchFamily="34" charset="0"/>
                  <a:cs typeface="Arial" pitchFamily="34" charset="0"/>
                </a:rPr>
                <a:t>Staff</a:t>
              </a:r>
            </a:p>
          </p:txBody>
        </p:sp>
        <p:sp>
          <p:nvSpPr>
            <p:cNvPr id="145" name="Rounded Rectangle 14"/>
            <p:cNvSpPr/>
            <p:nvPr/>
          </p:nvSpPr>
          <p:spPr>
            <a:xfrm>
              <a:off x="761206" y="4387182"/>
              <a:ext cx="1294606" cy="43881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Arial" pitchFamily="34" charset="0"/>
                  <a:cs typeface="Arial" pitchFamily="34" charset="0"/>
                </a:rPr>
                <a:t>Staff</a:t>
              </a:r>
            </a:p>
          </p:txBody>
        </p:sp>
        <p:sp>
          <p:nvSpPr>
            <p:cNvPr id="146" name="Rounded Rectangle 15"/>
            <p:cNvSpPr/>
            <p:nvPr/>
          </p:nvSpPr>
          <p:spPr>
            <a:xfrm>
              <a:off x="769709" y="4895182"/>
              <a:ext cx="1294606" cy="43881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Arial" pitchFamily="34" charset="0"/>
                  <a:cs typeface="Arial" pitchFamily="34" charset="0"/>
                </a:rPr>
                <a:t>Staff</a:t>
              </a:r>
            </a:p>
          </p:txBody>
        </p:sp>
        <p:grpSp>
          <p:nvGrpSpPr>
            <p:cNvPr id="147" name="Group 146"/>
            <p:cNvGrpSpPr/>
            <p:nvPr/>
          </p:nvGrpSpPr>
          <p:grpSpPr>
            <a:xfrm>
              <a:off x="597921" y="3285791"/>
              <a:ext cx="162491" cy="1828800"/>
              <a:chOff x="597921" y="3285791"/>
              <a:chExt cx="162491" cy="1828800"/>
            </a:xfrm>
          </p:grpSpPr>
          <p:grpSp>
            <p:nvGrpSpPr>
              <p:cNvPr id="148" name="Group 52"/>
              <p:cNvGrpSpPr/>
              <p:nvPr/>
            </p:nvGrpSpPr>
            <p:grpSpPr>
              <a:xfrm>
                <a:off x="597921" y="3285791"/>
                <a:ext cx="153194" cy="1828800"/>
                <a:chOff x="548140" y="3799908"/>
                <a:chExt cx="153194" cy="1828800"/>
              </a:xfrm>
            </p:grpSpPr>
            <p:cxnSp>
              <p:nvCxnSpPr>
                <p:cNvPr id="150" name="Straight Connector 149"/>
                <p:cNvCxnSpPr/>
                <p:nvPr/>
              </p:nvCxnSpPr>
              <p:spPr>
                <a:xfrm rot="5400000">
                  <a:off x="-365466" y="4713514"/>
                  <a:ext cx="1828800" cy="1588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1" name="Straight Connector 150"/>
                <p:cNvCxnSpPr/>
                <p:nvPr/>
              </p:nvCxnSpPr>
              <p:spPr>
                <a:xfrm>
                  <a:off x="548934" y="4114800"/>
                  <a:ext cx="152400" cy="1588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Straight Connector 151"/>
                <p:cNvCxnSpPr/>
                <p:nvPr/>
              </p:nvCxnSpPr>
              <p:spPr>
                <a:xfrm>
                  <a:off x="548934" y="4626429"/>
                  <a:ext cx="152400" cy="1588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Straight Connector 152"/>
                <p:cNvCxnSpPr/>
                <p:nvPr/>
              </p:nvCxnSpPr>
              <p:spPr>
                <a:xfrm>
                  <a:off x="548934" y="5127172"/>
                  <a:ext cx="152400" cy="1588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9" name="Straight Connector 148"/>
              <p:cNvCxnSpPr/>
              <p:nvPr/>
            </p:nvCxnSpPr>
            <p:spPr>
              <a:xfrm>
                <a:off x="608012" y="5103812"/>
                <a:ext cx="1524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54" name="Straight Connector 153"/>
          <p:cNvCxnSpPr>
            <a:cxnSpLocks/>
          </p:cNvCxnSpPr>
          <p:nvPr/>
        </p:nvCxnSpPr>
        <p:spPr>
          <a:xfrm>
            <a:off x="6147254" y="1183253"/>
            <a:ext cx="2702832" cy="1576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>
            <a:cxnSpLocks/>
          </p:cNvCxnSpPr>
          <p:nvPr/>
        </p:nvCxnSpPr>
        <p:spPr>
          <a:xfrm rot="5400000">
            <a:off x="2590006" y="2513806"/>
            <a:ext cx="1524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5" name="Group 164"/>
          <p:cNvGrpSpPr/>
          <p:nvPr/>
        </p:nvGrpSpPr>
        <p:grpSpPr>
          <a:xfrm>
            <a:off x="4079423" y="2667000"/>
            <a:ext cx="1862589" cy="2659504"/>
            <a:chOff x="201726" y="2674496"/>
            <a:chExt cx="1862589" cy="2659504"/>
          </a:xfrm>
        </p:grpSpPr>
        <p:sp>
          <p:nvSpPr>
            <p:cNvPr id="166" name="Rounded Rectangle 5"/>
            <p:cNvSpPr/>
            <p:nvPr/>
          </p:nvSpPr>
          <p:spPr>
            <a:xfrm>
              <a:off x="201726" y="2674496"/>
              <a:ext cx="1387928" cy="61299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latin typeface="Arial" pitchFamily="34" charset="0"/>
                  <a:cs typeface="Arial" pitchFamily="34" charset="0"/>
                </a:rPr>
                <a:t>Sales Development</a:t>
              </a:r>
            </a:p>
          </p:txBody>
        </p:sp>
        <p:sp>
          <p:nvSpPr>
            <p:cNvPr id="167" name="Rounded Rectangle 9"/>
            <p:cNvSpPr/>
            <p:nvPr/>
          </p:nvSpPr>
          <p:spPr>
            <a:xfrm>
              <a:off x="761206" y="3371182"/>
              <a:ext cx="1294606" cy="43881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Arial" pitchFamily="34" charset="0"/>
                  <a:cs typeface="Arial" pitchFamily="34" charset="0"/>
                </a:rPr>
                <a:t>Staff</a:t>
              </a:r>
            </a:p>
          </p:txBody>
        </p:sp>
        <p:sp>
          <p:nvSpPr>
            <p:cNvPr id="168" name="Rounded Rectangle 13"/>
            <p:cNvSpPr/>
            <p:nvPr/>
          </p:nvSpPr>
          <p:spPr>
            <a:xfrm>
              <a:off x="760412" y="3879182"/>
              <a:ext cx="1295400" cy="43881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Arial" pitchFamily="34" charset="0"/>
                  <a:cs typeface="Arial" pitchFamily="34" charset="0"/>
                </a:rPr>
                <a:t>Staff</a:t>
              </a:r>
            </a:p>
          </p:txBody>
        </p:sp>
        <p:sp>
          <p:nvSpPr>
            <p:cNvPr id="169" name="Rounded Rectangle 14"/>
            <p:cNvSpPr/>
            <p:nvPr/>
          </p:nvSpPr>
          <p:spPr>
            <a:xfrm>
              <a:off x="761206" y="4387182"/>
              <a:ext cx="1294606" cy="43881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Arial" pitchFamily="34" charset="0"/>
                  <a:cs typeface="Arial" pitchFamily="34" charset="0"/>
                </a:rPr>
                <a:t>Staff</a:t>
              </a:r>
            </a:p>
          </p:txBody>
        </p:sp>
        <p:sp>
          <p:nvSpPr>
            <p:cNvPr id="170" name="Rounded Rectangle 15"/>
            <p:cNvSpPr/>
            <p:nvPr/>
          </p:nvSpPr>
          <p:spPr>
            <a:xfrm>
              <a:off x="769709" y="4895182"/>
              <a:ext cx="1294606" cy="43881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Arial" pitchFamily="34" charset="0"/>
                  <a:cs typeface="Arial" pitchFamily="34" charset="0"/>
                </a:rPr>
                <a:t>Staff</a:t>
              </a:r>
            </a:p>
          </p:txBody>
        </p:sp>
        <p:grpSp>
          <p:nvGrpSpPr>
            <p:cNvPr id="171" name="Group 170"/>
            <p:cNvGrpSpPr/>
            <p:nvPr/>
          </p:nvGrpSpPr>
          <p:grpSpPr>
            <a:xfrm>
              <a:off x="597921" y="3285791"/>
              <a:ext cx="162491" cy="1828800"/>
              <a:chOff x="597921" y="3285791"/>
              <a:chExt cx="162491" cy="1828800"/>
            </a:xfrm>
          </p:grpSpPr>
          <p:grpSp>
            <p:nvGrpSpPr>
              <p:cNvPr id="172" name="Group 52"/>
              <p:cNvGrpSpPr/>
              <p:nvPr/>
            </p:nvGrpSpPr>
            <p:grpSpPr>
              <a:xfrm>
                <a:off x="597921" y="3285791"/>
                <a:ext cx="153194" cy="1828800"/>
                <a:chOff x="548140" y="3799908"/>
                <a:chExt cx="153194" cy="1828800"/>
              </a:xfrm>
            </p:grpSpPr>
            <p:cxnSp>
              <p:nvCxnSpPr>
                <p:cNvPr id="174" name="Straight Connector 173"/>
                <p:cNvCxnSpPr/>
                <p:nvPr/>
              </p:nvCxnSpPr>
              <p:spPr>
                <a:xfrm rot="5400000">
                  <a:off x="-365466" y="4713514"/>
                  <a:ext cx="1828800" cy="1588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5" name="Straight Connector 174"/>
                <p:cNvCxnSpPr/>
                <p:nvPr/>
              </p:nvCxnSpPr>
              <p:spPr>
                <a:xfrm>
                  <a:off x="548934" y="4114800"/>
                  <a:ext cx="152400" cy="1588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Straight Connector 175"/>
                <p:cNvCxnSpPr/>
                <p:nvPr/>
              </p:nvCxnSpPr>
              <p:spPr>
                <a:xfrm>
                  <a:off x="548934" y="4626429"/>
                  <a:ext cx="152400" cy="1588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Straight Connector 176"/>
                <p:cNvCxnSpPr/>
                <p:nvPr/>
              </p:nvCxnSpPr>
              <p:spPr>
                <a:xfrm>
                  <a:off x="548934" y="5127172"/>
                  <a:ext cx="152400" cy="1588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73" name="Straight Connector 172"/>
              <p:cNvCxnSpPr/>
              <p:nvPr/>
            </p:nvCxnSpPr>
            <p:spPr>
              <a:xfrm>
                <a:off x="608012" y="5103812"/>
                <a:ext cx="1524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78" name="Group 177"/>
          <p:cNvGrpSpPr/>
          <p:nvPr/>
        </p:nvGrpSpPr>
        <p:grpSpPr>
          <a:xfrm>
            <a:off x="6003473" y="2667000"/>
            <a:ext cx="1862589" cy="2659504"/>
            <a:chOff x="201726" y="2674496"/>
            <a:chExt cx="1862589" cy="2659504"/>
          </a:xfrm>
        </p:grpSpPr>
        <p:sp>
          <p:nvSpPr>
            <p:cNvPr id="179" name="Rounded Rectangle 5"/>
            <p:cNvSpPr/>
            <p:nvPr/>
          </p:nvSpPr>
          <p:spPr>
            <a:xfrm>
              <a:off x="201726" y="2674496"/>
              <a:ext cx="1387928" cy="61299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latin typeface="Arial" pitchFamily="34" charset="0"/>
                  <a:cs typeface="Arial" pitchFamily="34" charset="0"/>
                </a:rPr>
                <a:t>Front-Line Sales</a:t>
              </a:r>
            </a:p>
          </p:txBody>
        </p:sp>
        <p:sp>
          <p:nvSpPr>
            <p:cNvPr id="180" name="Rounded Rectangle 9"/>
            <p:cNvSpPr/>
            <p:nvPr/>
          </p:nvSpPr>
          <p:spPr>
            <a:xfrm>
              <a:off x="761206" y="3371182"/>
              <a:ext cx="1294606" cy="43881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Arial" pitchFamily="34" charset="0"/>
                  <a:cs typeface="Arial" pitchFamily="34" charset="0"/>
                </a:rPr>
                <a:t>Staff</a:t>
              </a:r>
            </a:p>
          </p:txBody>
        </p:sp>
        <p:sp>
          <p:nvSpPr>
            <p:cNvPr id="181" name="Rounded Rectangle 13"/>
            <p:cNvSpPr/>
            <p:nvPr/>
          </p:nvSpPr>
          <p:spPr>
            <a:xfrm>
              <a:off x="760412" y="3879182"/>
              <a:ext cx="1295400" cy="43881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Arial" pitchFamily="34" charset="0"/>
                  <a:cs typeface="Arial" pitchFamily="34" charset="0"/>
                </a:rPr>
                <a:t>Staff</a:t>
              </a:r>
            </a:p>
          </p:txBody>
        </p:sp>
        <p:sp>
          <p:nvSpPr>
            <p:cNvPr id="182" name="Rounded Rectangle 14"/>
            <p:cNvSpPr/>
            <p:nvPr/>
          </p:nvSpPr>
          <p:spPr>
            <a:xfrm>
              <a:off x="761206" y="4387182"/>
              <a:ext cx="1294606" cy="43881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Arial" pitchFamily="34" charset="0"/>
                  <a:cs typeface="Arial" pitchFamily="34" charset="0"/>
                </a:rPr>
                <a:t>Staff</a:t>
              </a:r>
            </a:p>
          </p:txBody>
        </p:sp>
        <p:sp>
          <p:nvSpPr>
            <p:cNvPr id="183" name="Rounded Rectangle 15"/>
            <p:cNvSpPr/>
            <p:nvPr/>
          </p:nvSpPr>
          <p:spPr>
            <a:xfrm>
              <a:off x="769709" y="4895182"/>
              <a:ext cx="1294606" cy="43881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Arial" pitchFamily="34" charset="0"/>
                  <a:cs typeface="Arial" pitchFamily="34" charset="0"/>
                </a:rPr>
                <a:t>Staff</a:t>
              </a:r>
            </a:p>
          </p:txBody>
        </p:sp>
        <p:grpSp>
          <p:nvGrpSpPr>
            <p:cNvPr id="184" name="Group 183"/>
            <p:cNvGrpSpPr/>
            <p:nvPr/>
          </p:nvGrpSpPr>
          <p:grpSpPr>
            <a:xfrm>
              <a:off x="597921" y="3285791"/>
              <a:ext cx="162491" cy="1828800"/>
              <a:chOff x="597921" y="3285791"/>
              <a:chExt cx="162491" cy="1828800"/>
            </a:xfrm>
          </p:grpSpPr>
          <p:grpSp>
            <p:nvGrpSpPr>
              <p:cNvPr id="185" name="Group 52"/>
              <p:cNvGrpSpPr/>
              <p:nvPr/>
            </p:nvGrpSpPr>
            <p:grpSpPr>
              <a:xfrm>
                <a:off x="597921" y="3285791"/>
                <a:ext cx="153194" cy="1828800"/>
                <a:chOff x="548140" y="3799908"/>
                <a:chExt cx="153194" cy="1828800"/>
              </a:xfrm>
            </p:grpSpPr>
            <p:cxnSp>
              <p:nvCxnSpPr>
                <p:cNvPr id="187" name="Straight Connector 186"/>
                <p:cNvCxnSpPr/>
                <p:nvPr/>
              </p:nvCxnSpPr>
              <p:spPr>
                <a:xfrm rot="5400000">
                  <a:off x="-365466" y="4713514"/>
                  <a:ext cx="1828800" cy="1588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8" name="Straight Connector 187"/>
                <p:cNvCxnSpPr/>
                <p:nvPr/>
              </p:nvCxnSpPr>
              <p:spPr>
                <a:xfrm>
                  <a:off x="548934" y="4114800"/>
                  <a:ext cx="152400" cy="1588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Straight Connector 188"/>
                <p:cNvCxnSpPr/>
                <p:nvPr/>
              </p:nvCxnSpPr>
              <p:spPr>
                <a:xfrm>
                  <a:off x="548934" y="4626429"/>
                  <a:ext cx="152400" cy="1588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0" name="Straight Connector 189"/>
                <p:cNvCxnSpPr/>
                <p:nvPr/>
              </p:nvCxnSpPr>
              <p:spPr>
                <a:xfrm>
                  <a:off x="548934" y="5127172"/>
                  <a:ext cx="152400" cy="1588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>
              <a:xfrm>
                <a:off x="608012" y="5103812"/>
                <a:ext cx="1524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91" name="Group 190"/>
          <p:cNvGrpSpPr/>
          <p:nvPr/>
        </p:nvGrpSpPr>
        <p:grpSpPr>
          <a:xfrm>
            <a:off x="7917998" y="2664971"/>
            <a:ext cx="1862589" cy="2659504"/>
            <a:chOff x="201726" y="2674496"/>
            <a:chExt cx="1862589" cy="2659504"/>
          </a:xfrm>
        </p:grpSpPr>
        <p:sp>
          <p:nvSpPr>
            <p:cNvPr id="192" name="Rounded Rectangle 5"/>
            <p:cNvSpPr/>
            <p:nvPr/>
          </p:nvSpPr>
          <p:spPr>
            <a:xfrm>
              <a:off x="201726" y="2674496"/>
              <a:ext cx="1387928" cy="61299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latin typeface="Arial" pitchFamily="34" charset="0"/>
                  <a:cs typeface="Arial" pitchFamily="34" charset="0"/>
                </a:rPr>
                <a:t>Customer Success</a:t>
              </a:r>
            </a:p>
          </p:txBody>
        </p:sp>
        <p:sp>
          <p:nvSpPr>
            <p:cNvPr id="193" name="Rounded Rectangle 9"/>
            <p:cNvSpPr/>
            <p:nvPr/>
          </p:nvSpPr>
          <p:spPr>
            <a:xfrm>
              <a:off x="761206" y="3371182"/>
              <a:ext cx="1294606" cy="43881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Arial" pitchFamily="34" charset="0"/>
                  <a:cs typeface="Arial" pitchFamily="34" charset="0"/>
                </a:rPr>
                <a:t>Staff</a:t>
              </a:r>
            </a:p>
          </p:txBody>
        </p:sp>
        <p:sp>
          <p:nvSpPr>
            <p:cNvPr id="194" name="Rounded Rectangle 13"/>
            <p:cNvSpPr/>
            <p:nvPr/>
          </p:nvSpPr>
          <p:spPr>
            <a:xfrm>
              <a:off x="760412" y="3879182"/>
              <a:ext cx="1295400" cy="43881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Arial" pitchFamily="34" charset="0"/>
                  <a:cs typeface="Arial" pitchFamily="34" charset="0"/>
                </a:rPr>
                <a:t>Staff</a:t>
              </a:r>
            </a:p>
          </p:txBody>
        </p:sp>
        <p:sp>
          <p:nvSpPr>
            <p:cNvPr id="195" name="Rounded Rectangle 14"/>
            <p:cNvSpPr/>
            <p:nvPr/>
          </p:nvSpPr>
          <p:spPr>
            <a:xfrm>
              <a:off x="761206" y="4387182"/>
              <a:ext cx="1294606" cy="43881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Arial" pitchFamily="34" charset="0"/>
                  <a:cs typeface="Arial" pitchFamily="34" charset="0"/>
                </a:rPr>
                <a:t>Staff</a:t>
              </a:r>
            </a:p>
          </p:txBody>
        </p:sp>
        <p:sp>
          <p:nvSpPr>
            <p:cNvPr id="196" name="Rounded Rectangle 15"/>
            <p:cNvSpPr/>
            <p:nvPr/>
          </p:nvSpPr>
          <p:spPr>
            <a:xfrm>
              <a:off x="769709" y="4895182"/>
              <a:ext cx="1294606" cy="43881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Arial" pitchFamily="34" charset="0"/>
                  <a:cs typeface="Arial" pitchFamily="34" charset="0"/>
                </a:rPr>
                <a:t>Staff</a:t>
              </a:r>
            </a:p>
          </p:txBody>
        </p:sp>
        <p:grpSp>
          <p:nvGrpSpPr>
            <p:cNvPr id="197" name="Group 196"/>
            <p:cNvGrpSpPr/>
            <p:nvPr/>
          </p:nvGrpSpPr>
          <p:grpSpPr>
            <a:xfrm>
              <a:off x="597921" y="3285791"/>
              <a:ext cx="162491" cy="1828800"/>
              <a:chOff x="597921" y="3285791"/>
              <a:chExt cx="162491" cy="1828800"/>
            </a:xfrm>
          </p:grpSpPr>
          <p:grpSp>
            <p:nvGrpSpPr>
              <p:cNvPr id="198" name="Group 52"/>
              <p:cNvGrpSpPr/>
              <p:nvPr/>
            </p:nvGrpSpPr>
            <p:grpSpPr>
              <a:xfrm>
                <a:off x="597921" y="3285791"/>
                <a:ext cx="153194" cy="1828800"/>
                <a:chOff x="548140" y="3799908"/>
                <a:chExt cx="153194" cy="1828800"/>
              </a:xfrm>
            </p:grpSpPr>
            <p:cxnSp>
              <p:nvCxnSpPr>
                <p:cNvPr id="200" name="Straight Connector 199"/>
                <p:cNvCxnSpPr/>
                <p:nvPr/>
              </p:nvCxnSpPr>
              <p:spPr>
                <a:xfrm rot="5400000">
                  <a:off x="-365466" y="4713514"/>
                  <a:ext cx="1828800" cy="1588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1" name="Straight Connector 200"/>
                <p:cNvCxnSpPr/>
                <p:nvPr/>
              </p:nvCxnSpPr>
              <p:spPr>
                <a:xfrm>
                  <a:off x="548934" y="4114800"/>
                  <a:ext cx="152400" cy="1588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2" name="Straight Connector 201"/>
                <p:cNvCxnSpPr/>
                <p:nvPr/>
              </p:nvCxnSpPr>
              <p:spPr>
                <a:xfrm>
                  <a:off x="548934" y="4626429"/>
                  <a:ext cx="152400" cy="1588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3" name="Straight Connector 202"/>
                <p:cNvCxnSpPr/>
                <p:nvPr/>
              </p:nvCxnSpPr>
              <p:spPr>
                <a:xfrm>
                  <a:off x="548934" y="5127172"/>
                  <a:ext cx="152400" cy="1588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99" name="Straight Connector 198"/>
              <p:cNvCxnSpPr/>
              <p:nvPr/>
            </p:nvCxnSpPr>
            <p:spPr>
              <a:xfrm>
                <a:off x="608012" y="5103812"/>
                <a:ext cx="1524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204" name="Straight Connector 203"/>
          <p:cNvCxnSpPr/>
          <p:nvPr/>
        </p:nvCxnSpPr>
        <p:spPr>
          <a:xfrm rot="5400000">
            <a:off x="8455818" y="2513806"/>
            <a:ext cx="1524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5" name="Group 204"/>
          <p:cNvGrpSpPr/>
          <p:nvPr/>
        </p:nvGrpSpPr>
        <p:grpSpPr>
          <a:xfrm>
            <a:off x="9822998" y="2674496"/>
            <a:ext cx="1862589" cy="2659504"/>
            <a:chOff x="201726" y="2674496"/>
            <a:chExt cx="1862589" cy="2659504"/>
          </a:xfrm>
        </p:grpSpPr>
        <p:sp>
          <p:nvSpPr>
            <p:cNvPr id="206" name="Rounded Rectangle 5"/>
            <p:cNvSpPr/>
            <p:nvPr/>
          </p:nvSpPr>
          <p:spPr>
            <a:xfrm>
              <a:off x="201726" y="2674496"/>
              <a:ext cx="1387928" cy="61299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latin typeface="Arial" pitchFamily="34" charset="0"/>
                  <a:cs typeface="Arial" pitchFamily="34" charset="0"/>
                </a:rPr>
                <a:t>Revenue Operations</a:t>
              </a:r>
            </a:p>
          </p:txBody>
        </p:sp>
        <p:sp>
          <p:nvSpPr>
            <p:cNvPr id="207" name="Rounded Rectangle 9"/>
            <p:cNvSpPr/>
            <p:nvPr/>
          </p:nvSpPr>
          <p:spPr>
            <a:xfrm>
              <a:off x="761206" y="3371182"/>
              <a:ext cx="1294606" cy="43881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Arial" pitchFamily="34" charset="0"/>
                  <a:cs typeface="Arial" pitchFamily="34" charset="0"/>
                </a:rPr>
                <a:t>Staff</a:t>
              </a:r>
            </a:p>
          </p:txBody>
        </p:sp>
        <p:sp>
          <p:nvSpPr>
            <p:cNvPr id="208" name="Rounded Rectangle 13"/>
            <p:cNvSpPr/>
            <p:nvPr/>
          </p:nvSpPr>
          <p:spPr>
            <a:xfrm>
              <a:off x="760412" y="3879182"/>
              <a:ext cx="1295400" cy="43881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Arial" pitchFamily="34" charset="0"/>
                  <a:cs typeface="Arial" pitchFamily="34" charset="0"/>
                </a:rPr>
                <a:t>Staff</a:t>
              </a:r>
            </a:p>
          </p:txBody>
        </p:sp>
        <p:sp>
          <p:nvSpPr>
            <p:cNvPr id="209" name="Rounded Rectangle 14"/>
            <p:cNvSpPr/>
            <p:nvPr/>
          </p:nvSpPr>
          <p:spPr>
            <a:xfrm>
              <a:off x="761206" y="4387182"/>
              <a:ext cx="1294606" cy="43881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Arial" pitchFamily="34" charset="0"/>
                  <a:cs typeface="Arial" pitchFamily="34" charset="0"/>
                </a:rPr>
                <a:t>Staff</a:t>
              </a:r>
            </a:p>
          </p:txBody>
        </p:sp>
        <p:sp>
          <p:nvSpPr>
            <p:cNvPr id="210" name="Rounded Rectangle 15"/>
            <p:cNvSpPr/>
            <p:nvPr/>
          </p:nvSpPr>
          <p:spPr>
            <a:xfrm>
              <a:off x="769709" y="4895182"/>
              <a:ext cx="1294606" cy="43881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Arial" pitchFamily="34" charset="0"/>
                  <a:cs typeface="Arial" pitchFamily="34" charset="0"/>
                </a:rPr>
                <a:t>Staff</a:t>
              </a:r>
            </a:p>
          </p:txBody>
        </p:sp>
        <p:grpSp>
          <p:nvGrpSpPr>
            <p:cNvPr id="211" name="Group 210"/>
            <p:cNvGrpSpPr/>
            <p:nvPr/>
          </p:nvGrpSpPr>
          <p:grpSpPr>
            <a:xfrm>
              <a:off x="597921" y="3285791"/>
              <a:ext cx="162491" cy="1828800"/>
              <a:chOff x="597921" y="3285791"/>
              <a:chExt cx="162491" cy="1828800"/>
            </a:xfrm>
          </p:grpSpPr>
          <p:grpSp>
            <p:nvGrpSpPr>
              <p:cNvPr id="212" name="Group 52"/>
              <p:cNvGrpSpPr/>
              <p:nvPr/>
            </p:nvGrpSpPr>
            <p:grpSpPr>
              <a:xfrm>
                <a:off x="597921" y="3285791"/>
                <a:ext cx="153194" cy="1828800"/>
                <a:chOff x="548140" y="3799908"/>
                <a:chExt cx="153194" cy="1828800"/>
              </a:xfrm>
            </p:grpSpPr>
            <p:cxnSp>
              <p:nvCxnSpPr>
                <p:cNvPr id="214" name="Straight Connector 213"/>
                <p:cNvCxnSpPr/>
                <p:nvPr/>
              </p:nvCxnSpPr>
              <p:spPr>
                <a:xfrm rot="5400000">
                  <a:off x="-365466" y="4713514"/>
                  <a:ext cx="1828800" cy="1588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5" name="Straight Connector 214"/>
                <p:cNvCxnSpPr/>
                <p:nvPr/>
              </p:nvCxnSpPr>
              <p:spPr>
                <a:xfrm>
                  <a:off x="548934" y="4114800"/>
                  <a:ext cx="152400" cy="1588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6" name="Straight Connector 215"/>
                <p:cNvCxnSpPr/>
                <p:nvPr/>
              </p:nvCxnSpPr>
              <p:spPr>
                <a:xfrm>
                  <a:off x="548934" y="4626429"/>
                  <a:ext cx="152400" cy="1588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7" name="Straight Connector 216"/>
                <p:cNvCxnSpPr/>
                <p:nvPr/>
              </p:nvCxnSpPr>
              <p:spPr>
                <a:xfrm>
                  <a:off x="548934" y="5127172"/>
                  <a:ext cx="152400" cy="1588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13" name="Straight Connector 212"/>
              <p:cNvCxnSpPr/>
              <p:nvPr/>
            </p:nvCxnSpPr>
            <p:spPr>
              <a:xfrm>
                <a:off x="608012" y="5103812"/>
                <a:ext cx="1524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www.resultist.com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Revenue Organizational Chart</a:t>
            </a:r>
          </a:p>
        </p:txBody>
      </p:sp>
      <p:sp>
        <p:nvSpPr>
          <p:cNvPr id="79" name="Freeform 78"/>
          <p:cNvSpPr/>
          <p:nvPr/>
        </p:nvSpPr>
        <p:spPr>
          <a:xfrm>
            <a:off x="4810887" y="3824301"/>
            <a:ext cx="30875" cy="370500"/>
          </a:xfrm>
          <a:custGeom>
            <a:avLst/>
            <a:gdLst>
              <a:gd name="connsiteX0" fmla="*/ 22034 w 36723"/>
              <a:gd name="connsiteY0" fmla="*/ 0 h 440675"/>
              <a:gd name="connsiteX1" fmla="*/ 33051 w 36723"/>
              <a:gd name="connsiteY1" fmla="*/ 176270 h 440675"/>
              <a:gd name="connsiteX2" fmla="*/ 0 w 36723"/>
              <a:gd name="connsiteY2" fmla="*/ 440675 h 440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723" h="440675">
                <a:moveTo>
                  <a:pt x="22034" y="0"/>
                </a:moveTo>
                <a:cubicBezTo>
                  <a:pt x="29378" y="51412"/>
                  <a:pt x="36723" y="102824"/>
                  <a:pt x="33051" y="176270"/>
                </a:cubicBezTo>
                <a:cubicBezTo>
                  <a:pt x="29379" y="249716"/>
                  <a:pt x="14689" y="345195"/>
                  <a:pt x="0" y="440675"/>
                </a:cubicBezTo>
              </a:path>
            </a:pathLst>
          </a:cu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21"/>
          <p:cNvSpPr>
            <a:spLocks/>
          </p:cNvSpPr>
          <p:nvPr/>
        </p:nvSpPr>
        <p:spPr bwMode="auto">
          <a:xfrm>
            <a:off x="4810887" y="4523367"/>
            <a:ext cx="3276599" cy="456557"/>
          </a:xfrm>
          <a:custGeom>
            <a:avLst/>
            <a:gdLst/>
            <a:ahLst/>
            <a:cxnLst>
              <a:cxn ang="0">
                <a:pos x="1366" y="0"/>
              </a:cxn>
              <a:cxn ang="0">
                <a:pos x="1391" y="4"/>
              </a:cxn>
              <a:cxn ang="0">
                <a:pos x="1415" y="24"/>
              </a:cxn>
              <a:cxn ang="0">
                <a:pos x="1428" y="58"/>
              </a:cxn>
              <a:cxn ang="0">
                <a:pos x="1434" y="104"/>
              </a:cxn>
              <a:cxn ang="0">
                <a:pos x="1433" y="156"/>
              </a:cxn>
              <a:cxn ang="0">
                <a:pos x="1429" y="210"/>
              </a:cxn>
              <a:cxn ang="0">
                <a:pos x="1422" y="265"/>
              </a:cxn>
              <a:cxn ang="0">
                <a:pos x="1415" y="315"/>
              </a:cxn>
              <a:cxn ang="0">
                <a:pos x="1409" y="355"/>
              </a:cxn>
              <a:cxn ang="0">
                <a:pos x="1407" y="385"/>
              </a:cxn>
              <a:cxn ang="0">
                <a:pos x="1410" y="407"/>
              </a:cxn>
              <a:cxn ang="0">
                <a:pos x="1416" y="443"/>
              </a:cxn>
              <a:cxn ang="0">
                <a:pos x="1424" y="487"/>
              </a:cxn>
              <a:cxn ang="0">
                <a:pos x="1438" y="585"/>
              </a:cxn>
              <a:cxn ang="0">
                <a:pos x="1440" y="630"/>
              </a:cxn>
              <a:cxn ang="0">
                <a:pos x="1435" y="668"/>
              </a:cxn>
              <a:cxn ang="0">
                <a:pos x="1422" y="695"/>
              </a:cxn>
              <a:cxn ang="0">
                <a:pos x="1402" y="706"/>
              </a:cxn>
              <a:cxn ang="0">
                <a:pos x="1369" y="707"/>
              </a:cxn>
              <a:cxn ang="0">
                <a:pos x="1306" y="702"/>
              </a:cxn>
              <a:cxn ang="0">
                <a:pos x="1267" y="697"/>
              </a:cxn>
              <a:cxn ang="0">
                <a:pos x="1240" y="694"/>
              </a:cxn>
              <a:cxn ang="0">
                <a:pos x="1074" y="690"/>
              </a:cxn>
              <a:cxn ang="0">
                <a:pos x="756" y="688"/>
              </a:cxn>
              <a:cxn ang="0">
                <a:pos x="391" y="687"/>
              </a:cxn>
              <a:cxn ang="0">
                <a:pos x="246" y="684"/>
              </a:cxn>
              <a:cxn ang="0">
                <a:pos x="201" y="687"/>
              </a:cxn>
              <a:cxn ang="0">
                <a:pos x="148" y="690"/>
              </a:cxn>
              <a:cxn ang="0">
                <a:pos x="95" y="691"/>
              </a:cxn>
              <a:cxn ang="0">
                <a:pos x="53" y="688"/>
              </a:cxn>
              <a:cxn ang="0">
                <a:pos x="25" y="677"/>
              </a:cxn>
              <a:cxn ang="0">
                <a:pos x="8" y="654"/>
              </a:cxn>
              <a:cxn ang="0">
                <a:pos x="1" y="622"/>
              </a:cxn>
              <a:cxn ang="0">
                <a:pos x="0" y="588"/>
              </a:cxn>
              <a:cxn ang="0">
                <a:pos x="3" y="553"/>
              </a:cxn>
              <a:cxn ang="0">
                <a:pos x="6" y="523"/>
              </a:cxn>
              <a:cxn ang="0">
                <a:pos x="7" y="15"/>
              </a:cxn>
              <a:cxn ang="0">
                <a:pos x="110" y="5"/>
              </a:cxn>
              <a:cxn ang="0">
                <a:pos x="379" y="8"/>
              </a:cxn>
              <a:cxn ang="0">
                <a:pos x="560" y="10"/>
              </a:cxn>
              <a:cxn ang="0">
                <a:pos x="1179" y="9"/>
              </a:cxn>
              <a:cxn ang="0">
                <a:pos x="1223" y="6"/>
              </a:cxn>
              <a:cxn ang="0">
                <a:pos x="1324" y="0"/>
              </a:cxn>
            </a:cxnLst>
            <a:rect l="0" t="0" r="r" b="b"/>
            <a:pathLst>
              <a:path w="1440" h="707">
                <a:moveTo>
                  <a:pt x="1324" y="0"/>
                </a:moveTo>
                <a:lnTo>
                  <a:pt x="1366" y="0"/>
                </a:lnTo>
                <a:lnTo>
                  <a:pt x="1381" y="2"/>
                </a:lnTo>
                <a:lnTo>
                  <a:pt x="1391" y="4"/>
                </a:lnTo>
                <a:lnTo>
                  <a:pt x="1405" y="12"/>
                </a:lnTo>
                <a:lnTo>
                  <a:pt x="1415" y="24"/>
                </a:lnTo>
                <a:lnTo>
                  <a:pt x="1423" y="40"/>
                </a:lnTo>
                <a:lnTo>
                  <a:pt x="1428" y="58"/>
                </a:lnTo>
                <a:lnTo>
                  <a:pt x="1432" y="79"/>
                </a:lnTo>
                <a:lnTo>
                  <a:pt x="1434" y="104"/>
                </a:lnTo>
                <a:lnTo>
                  <a:pt x="1434" y="128"/>
                </a:lnTo>
                <a:lnTo>
                  <a:pt x="1433" y="156"/>
                </a:lnTo>
                <a:lnTo>
                  <a:pt x="1431" y="182"/>
                </a:lnTo>
                <a:lnTo>
                  <a:pt x="1429" y="210"/>
                </a:lnTo>
                <a:lnTo>
                  <a:pt x="1426" y="237"/>
                </a:lnTo>
                <a:lnTo>
                  <a:pt x="1422" y="265"/>
                </a:lnTo>
                <a:lnTo>
                  <a:pt x="1418" y="290"/>
                </a:lnTo>
                <a:lnTo>
                  <a:pt x="1415" y="315"/>
                </a:lnTo>
                <a:lnTo>
                  <a:pt x="1412" y="336"/>
                </a:lnTo>
                <a:lnTo>
                  <a:pt x="1409" y="355"/>
                </a:lnTo>
                <a:lnTo>
                  <a:pt x="1408" y="372"/>
                </a:lnTo>
                <a:lnTo>
                  <a:pt x="1407" y="385"/>
                </a:lnTo>
                <a:lnTo>
                  <a:pt x="1408" y="394"/>
                </a:lnTo>
                <a:lnTo>
                  <a:pt x="1410" y="407"/>
                </a:lnTo>
                <a:lnTo>
                  <a:pt x="1412" y="424"/>
                </a:lnTo>
                <a:lnTo>
                  <a:pt x="1416" y="443"/>
                </a:lnTo>
                <a:lnTo>
                  <a:pt x="1420" y="464"/>
                </a:lnTo>
                <a:lnTo>
                  <a:pt x="1424" y="487"/>
                </a:lnTo>
                <a:lnTo>
                  <a:pt x="1432" y="536"/>
                </a:lnTo>
                <a:lnTo>
                  <a:pt x="1438" y="585"/>
                </a:lnTo>
                <a:lnTo>
                  <a:pt x="1439" y="608"/>
                </a:lnTo>
                <a:lnTo>
                  <a:pt x="1440" y="630"/>
                </a:lnTo>
                <a:lnTo>
                  <a:pt x="1438" y="651"/>
                </a:lnTo>
                <a:lnTo>
                  <a:pt x="1435" y="668"/>
                </a:lnTo>
                <a:lnTo>
                  <a:pt x="1430" y="683"/>
                </a:lnTo>
                <a:lnTo>
                  <a:pt x="1422" y="695"/>
                </a:lnTo>
                <a:lnTo>
                  <a:pt x="1412" y="703"/>
                </a:lnTo>
                <a:lnTo>
                  <a:pt x="1402" y="706"/>
                </a:lnTo>
                <a:lnTo>
                  <a:pt x="1387" y="707"/>
                </a:lnTo>
                <a:lnTo>
                  <a:pt x="1369" y="707"/>
                </a:lnTo>
                <a:lnTo>
                  <a:pt x="1349" y="706"/>
                </a:lnTo>
                <a:lnTo>
                  <a:pt x="1306" y="702"/>
                </a:lnTo>
                <a:lnTo>
                  <a:pt x="1286" y="700"/>
                </a:lnTo>
                <a:lnTo>
                  <a:pt x="1267" y="697"/>
                </a:lnTo>
                <a:lnTo>
                  <a:pt x="1251" y="695"/>
                </a:lnTo>
                <a:lnTo>
                  <a:pt x="1240" y="694"/>
                </a:lnTo>
                <a:lnTo>
                  <a:pt x="1158" y="691"/>
                </a:lnTo>
                <a:lnTo>
                  <a:pt x="1074" y="690"/>
                </a:lnTo>
                <a:lnTo>
                  <a:pt x="992" y="690"/>
                </a:lnTo>
                <a:lnTo>
                  <a:pt x="756" y="688"/>
                </a:lnTo>
                <a:lnTo>
                  <a:pt x="520" y="687"/>
                </a:lnTo>
                <a:lnTo>
                  <a:pt x="391" y="687"/>
                </a:lnTo>
                <a:lnTo>
                  <a:pt x="262" y="684"/>
                </a:lnTo>
                <a:lnTo>
                  <a:pt x="246" y="684"/>
                </a:lnTo>
                <a:lnTo>
                  <a:pt x="226" y="685"/>
                </a:lnTo>
                <a:lnTo>
                  <a:pt x="201" y="687"/>
                </a:lnTo>
                <a:lnTo>
                  <a:pt x="175" y="688"/>
                </a:lnTo>
                <a:lnTo>
                  <a:pt x="148" y="690"/>
                </a:lnTo>
                <a:lnTo>
                  <a:pt x="121" y="690"/>
                </a:lnTo>
                <a:lnTo>
                  <a:pt x="95" y="691"/>
                </a:lnTo>
                <a:lnTo>
                  <a:pt x="73" y="690"/>
                </a:lnTo>
                <a:lnTo>
                  <a:pt x="53" y="688"/>
                </a:lnTo>
                <a:lnTo>
                  <a:pt x="39" y="684"/>
                </a:lnTo>
                <a:lnTo>
                  <a:pt x="25" y="677"/>
                </a:lnTo>
                <a:lnTo>
                  <a:pt x="15" y="667"/>
                </a:lnTo>
                <a:lnTo>
                  <a:pt x="8" y="654"/>
                </a:lnTo>
                <a:lnTo>
                  <a:pt x="3" y="639"/>
                </a:lnTo>
                <a:lnTo>
                  <a:pt x="1" y="622"/>
                </a:lnTo>
                <a:lnTo>
                  <a:pt x="0" y="605"/>
                </a:lnTo>
                <a:lnTo>
                  <a:pt x="0" y="588"/>
                </a:lnTo>
                <a:lnTo>
                  <a:pt x="2" y="570"/>
                </a:lnTo>
                <a:lnTo>
                  <a:pt x="3" y="553"/>
                </a:lnTo>
                <a:lnTo>
                  <a:pt x="5" y="538"/>
                </a:lnTo>
                <a:lnTo>
                  <a:pt x="6" y="523"/>
                </a:lnTo>
                <a:lnTo>
                  <a:pt x="7" y="512"/>
                </a:lnTo>
                <a:lnTo>
                  <a:pt x="7" y="15"/>
                </a:lnTo>
                <a:lnTo>
                  <a:pt x="13" y="5"/>
                </a:lnTo>
                <a:lnTo>
                  <a:pt x="110" y="5"/>
                </a:lnTo>
                <a:lnTo>
                  <a:pt x="202" y="6"/>
                </a:lnTo>
                <a:lnTo>
                  <a:pt x="379" y="8"/>
                </a:lnTo>
                <a:lnTo>
                  <a:pt x="469" y="9"/>
                </a:lnTo>
                <a:lnTo>
                  <a:pt x="560" y="10"/>
                </a:lnTo>
                <a:lnTo>
                  <a:pt x="1162" y="10"/>
                </a:lnTo>
                <a:lnTo>
                  <a:pt x="1179" y="9"/>
                </a:lnTo>
                <a:lnTo>
                  <a:pt x="1199" y="7"/>
                </a:lnTo>
                <a:lnTo>
                  <a:pt x="1223" y="6"/>
                </a:lnTo>
                <a:lnTo>
                  <a:pt x="1273" y="2"/>
                </a:lnTo>
                <a:lnTo>
                  <a:pt x="1324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 w="44450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en-US" sz="18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Sales Manager</a:t>
            </a:r>
            <a:endParaRPr lang="en-US" sz="1800" dirty="0"/>
          </a:p>
        </p:txBody>
      </p:sp>
      <p:sp>
        <p:nvSpPr>
          <p:cNvPr id="64" name="Freeform 25"/>
          <p:cNvSpPr>
            <a:spLocks/>
          </p:cNvSpPr>
          <p:nvPr/>
        </p:nvSpPr>
        <p:spPr bwMode="auto">
          <a:xfrm>
            <a:off x="4015819" y="1175537"/>
            <a:ext cx="4152507" cy="871980"/>
          </a:xfrm>
          <a:custGeom>
            <a:avLst/>
            <a:gdLst>
              <a:gd name="connsiteX0" fmla="*/ 75 w 3149"/>
              <a:gd name="connsiteY0" fmla="*/ 0 h 668"/>
              <a:gd name="connsiteX1" fmla="*/ 207 w 3149"/>
              <a:gd name="connsiteY1" fmla="*/ 1 h 668"/>
              <a:gd name="connsiteX2" fmla="*/ 333 w 3149"/>
              <a:gd name="connsiteY2" fmla="*/ 3 h 668"/>
              <a:gd name="connsiteX3" fmla="*/ 455 w 3149"/>
              <a:gd name="connsiteY3" fmla="*/ 6 h 668"/>
              <a:gd name="connsiteX4" fmla="*/ 575 w 3149"/>
              <a:gd name="connsiteY4" fmla="*/ 10 h 668"/>
              <a:gd name="connsiteX5" fmla="*/ 693 w 3149"/>
              <a:gd name="connsiteY5" fmla="*/ 14 h 668"/>
              <a:gd name="connsiteX6" fmla="*/ 810 w 3149"/>
              <a:gd name="connsiteY6" fmla="*/ 19 h 668"/>
              <a:gd name="connsiteX7" fmla="*/ 928 w 3149"/>
              <a:gd name="connsiteY7" fmla="*/ 23 h 668"/>
              <a:gd name="connsiteX8" fmla="*/ 1048 w 3149"/>
              <a:gd name="connsiteY8" fmla="*/ 26 h 668"/>
              <a:gd name="connsiteX9" fmla="*/ 1170 w 3149"/>
              <a:gd name="connsiteY9" fmla="*/ 29 h 668"/>
              <a:gd name="connsiteX10" fmla="*/ 1296 w 3149"/>
              <a:gd name="connsiteY10" fmla="*/ 31 h 668"/>
              <a:gd name="connsiteX11" fmla="*/ 1428 w 3149"/>
              <a:gd name="connsiteY11" fmla="*/ 32 h 668"/>
              <a:gd name="connsiteX12" fmla="*/ 1601 w 3149"/>
              <a:gd name="connsiteY12" fmla="*/ 30 h 668"/>
              <a:gd name="connsiteX13" fmla="*/ 1775 w 3149"/>
              <a:gd name="connsiteY13" fmla="*/ 25 h 668"/>
              <a:gd name="connsiteX14" fmla="*/ 2126 w 3149"/>
              <a:gd name="connsiteY14" fmla="*/ 13 h 668"/>
              <a:gd name="connsiteX15" fmla="*/ 2303 w 3149"/>
              <a:gd name="connsiteY15" fmla="*/ 8 h 668"/>
              <a:gd name="connsiteX16" fmla="*/ 2480 w 3149"/>
              <a:gd name="connsiteY16" fmla="*/ 5 h 668"/>
              <a:gd name="connsiteX17" fmla="*/ 2597 w 3149"/>
              <a:gd name="connsiteY17" fmla="*/ 5 h 668"/>
              <a:gd name="connsiteX18" fmla="*/ 2638 w 3149"/>
              <a:gd name="connsiteY18" fmla="*/ 4 h 668"/>
              <a:gd name="connsiteX19" fmla="*/ 2724 w 3149"/>
              <a:gd name="connsiteY19" fmla="*/ 4 h 668"/>
              <a:gd name="connsiteX20" fmla="*/ 2768 w 3149"/>
              <a:gd name="connsiteY20" fmla="*/ 3 h 668"/>
              <a:gd name="connsiteX21" fmla="*/ 2852 w 3149"/>
              <a:gd name="connsiteY21" fmla="*/ 3 h 668"/>
              <a:gd name="connsiteX22" fmla="*/ 2891 w 3149"/>
              <a:gd name="connsiteY22" fmla="*/ 2 h 668"/>
              <a:gd name="connsiteX23" fmla="*/ 2925 w 3149"/>
              <a:gd name="connsiteY23" fmla="*/ 2 h 668"/>
              <a:gd name="connsiteX24" fmla="*/ 2955 w 3149"/>
              <a:gd name="connsiteY24" fmla="*/ 1 h 668"/>
              <a:gd name="connsiteX25" fmla="*/ 2978 w 3149"/>
              <a:gd name="connsiteY25" fmla="*/ 1 h 668"/>
              <a:gd name="connsiteX26" fmla="*/ 2995 w 3149"/>
              <a:gd name="connsiteY26" fmla="*/ 0 h 668"/>
              <a:gd name="connsiteX27" fmla="*/ 3028 w 3149"/>
              <a:gd name="connsiteY27" fmla="*/ 0 h 668"/>
              <a:gd name="connsiteX28" fmla="*/ 3056 w 3149"/>
              <a:gd name="connsiteY28" fmla="*/ 2 h 668"/>
              <a:gd name="connsiteX29" fmla="*/ 3080 w 3149"/>
              <a:gd name="connsiteY29" fmla="*/ 6 h 668"/>
              <a:gd name="connsiteX30" fmla="*/ 3100 w 3149"/>
              <a:gd name="connsiteY30" fmla="*/ 14 h 668"/>
              <a:gd name="connsiteX31" fmla="*/ 3115 w 3149"/>
              <a:gd name="connsiteY31" fmla="*/ 23 h 668"/>
              <a:gd name="connsiteX32" fmla="*/ 3127 w 3149"/>
              <a:gd name="connsiteY32" fmla="*/ 34 h 668"/>
              <a:gd name="connsiteX33" fmla="*/ 3137 w 3149"/>
              <a:gd name="connsiteY33" fmla="*/ 47 h 668"/>
              <a:gd name="connsiteX34" fmla="*/ 3144 w 3149"/>
              <a:gd name="connsiteY34" fmla="*/ 61 h 668"/>
              <a:gd name="connsiteX35" fmla="*/ 3147 w 3149"/>
              <a:gd name="connsiteY35" fmla="*/ 78 h 668"/>
              <a:gd name="connsiteX36" fmla="*/ 3149 w 3149"/>
              <a:gd name="connsiteY36" fmla="*/ 96 h 668"/>
              <a:gd name="connsiteX37" fmla="*/ 3149 w 3149"/>
              <a:gd name="connsiteY37" fmla="*/ 114 h 668"/>
              <a:gd name="connsiteX38" fmla="*/ 3147 w 3149"/>
              <a:gd name="connsiteY38" fmla="*/ 134 h 668"/>
              <a:gd name="connsiteX39" fmla="*/ 3144 w 3149"/>
              <a:gd name="connsiteY39" fmla="*/ 155 h 668"/>
              <a:gd name="connsiteX40" fmla="*/ 3140 w 3149"/>
              <a:gd name="connsiteY40" fmla="*/ 177 h 668"/>
              <a:gd name="connsiteX41" fmla="*/ 3132 w 3149"/>
              <a:gd name="connsiteY41" fmla="*/ 221 h 668"/>
              <a:gd name="connsiteX42" fmla="*/ 3126 w 3149"/>
              <a:gd name="connsiteY42" fmla="*/ 244 h 668"/>
              <a:gd name="connsiteX43" fmla="*/ 3122 w 3149"/>
              <a:gd name="connsiteY43" fmla="*/ 267 h 668"/>
              <a:gd name="connsiteX44" fmla="*/ 3119 w 3149"/>
              <a:gd name="connsiteY44" fmla="*/ 291 h 668"/>
              <a:gd name="connsiteX45" fmla="*/ 3117 w 3149"/>
              <a:gd name="connsiteY45" fmla="*/ 313 h 668"/>
              <a:gd name="connsiteX46" fmla="*/ 3116 w 3149"/>
              <a:gd name="connsiteY46" fmla="*/ 335 h 668"/>
              <a:gd name="connsiteX47" fmla="*/ 3116 w 3149"/>
              <a:gd name="connsiteY47" fmla="*/ 344 h 668"/>
              <a:gd name="connsiteX48" fmla="*/ 3118 w 3149"/>
              <a:gd name="connsiteY48" fmla="*/ 355 h 668"/>
              <a:gd name="connsiteX49" fmla="*/ 3119 w 3149"/>
              <a:gd name="connsiteY49" fmla="*/ 370 h 668"/>
              <a:gd name="connsiteX50" fmla="*/ 3121 w 3149"/>
              <a:gd name="connsiteY50" fmla="*/ 387 h 668"/>
              <a:gd name="connsiteX51" fmla="*/ 3124 w 3149"/>
              <a:gd name="connsiteY51" fmla="*/ 407 h 668"/>
              <a:gd name="connsiteX52" fmla="*/ 3126 w 3149"/>
              <a:gd name="connsiteY52" fmla="*/ 428 h 668"/>
              <a:gd name="connsiteX53" fmla="*/ 3128 w 3149"/>
              <a:gd name="connsiteY53" fmla="*/ 452 h 668"/>
              <a:gd name="connsiteX54" fmla="*/ 3131 w 3149"/>
              <a:gd name="connsiteY54" fmla="*/ 498 h 668"/>
              <a:gd name="connsiteX55" fmla="*/ 3131 w 3149"/>
              <a:gd name="connsiteY55" fmla="*/ 523 h 668"/>
              <a:gd name="connsiteX56" fmla="*/ 3129 w 3149"/>
              <a:gd name="connsiteY56" fmla="*/ 546 h 668"/>
              <a:gd name="connsiteX57" fmla="*/ 3126 w 3149"/>
              <a:gd name="connsiteY57" fmla="*/ 570 h 668"/>
              <a:gd name="connsiteX58" fmla="*/ 3123 w 3149"/>
              <a:gd name="connsiteY58" fmla="*/ 591 h 668"/>
              <a:gd name="connsiteX59" fmla="*/ 3117 w 3149"/>
              <a:gd name="connsiteY59" fmla="*/ 610 h 668"/>
              <a:gd name="connsiteX60" fmla="*/ 3110 w 3149"/>
              <a:gd name="connsiteY60" fmla="*/ 628 h 668"/>
              <a:gd name="connsiteX61" fmla="*/ 3101 w 3149"/>
              <a:gd name="connsiteY61" fmla="*/ 643 h 668"/>
              <a:gd name="connsiteX62" fmla="*/ 3089 w 3149"/>
              <a:gd name="connsiteY62" fmla="*/ 654 h 668"/>
              <a:gd name="connsiteX63" fmla="*/ 3076 w 3149"/>
              <a:gd name="connsiteY63" fmla="*/ 663 h 668"/>
              <a:gd name="connsiteX64" fmla="*/ 3058 w 3149"/>
              <a:gd name="connsiteY64" fmla="*/ 668 h 668"/>
              <a:gd name="connsiteX65" fmla="*/ 3039 w 3149"/>
              <a:gd name="connsiteY65" fmla="*/ 668 h 668"/>
              <a:gd name="connsiteX66" fmla="*/ 3023 w 3149"/>
              <a:gd name="connsiteY66" fmla="*/ 666 h 668"/>
              <a:gd name="connsiteX67" fmla="*/ 3001 w 3149"/>
              <a:gd name="connsiteY67" fmla="*/ 665 h 668"/>
              <a:gd name="connsiteX68" fmla="*/ 2975 w 3149"/>
              <a:gd name="connsiteY68" fmla="*/ 664 h 668"/>
              <a:gd name="connsiteX69" fmla="*/ 2945 w 3149"/>
              <a:gd name="connsiteY69" fmla="*/ 663 h 668"/>
              <a:gd name="connsiteX70" fmla="*/ 2912 w 3149"/>
              <a:gd name="connsiteY70" fmla="*/ 662 h 668"/>
              <a:gd name="connsiteX71" fmla="*/ 2877 w 3149"/>
              <a:gd name="connsiteY71" fmla="*/ 662 h 668"/>
              <a:gd name="connsiteX72" fmla="*/ 2842 w 3149"/>
              <a:gd name="connsiteY72" fmla="*/ 661 h 668"/>
              <a:gd name="connsiteX73" fmla="*/ 2807 w 3149"/>
              <a:gd name="connsiteY73" fmla="*/ 661 h 668"/>
              <a:gd name="connsiteX74" fmla="*/ 2774 w 3149"/>
              <a:gd name="connsiteY74" fmla="*/ 660 h 668"/>
              <a:gd name="connsiteX75" fmla="*/ 2742 w 3149"/>
              <a:gd name="connsiteY75" fmla="*/ 660 h 668"/>
              <a:gd name="connsiteX76" fmla="*/ 2715 w 3149"/>
              <a:gd name="connsiteY76" fmla="*/ 659 h 668"/>
              <a:gd name="connsiteX77" fmla="*/ 2691 w 3149"/>
              <a:gd name="connsiteY77" fmla="*/ 659 h 668"/>
              <a:gd name="connsiteX78" fmla="*/ 2673 w 3149"/>
              <a:gd name="connsiteY78" fmla="*/ 658 h 668"/>
              <a:gd name="connsiteX79" fmla="*/ 2543 w 3149"/>
              <a:gd name="connsiteY79" fmla="*/ 656 h 668"/>
              <a:gd name="connsiteX80" fmla="*/ 2411 w 3149"/>
              <a:gd name="connsiteY80" fmla="*/ 655 h 668"/>
              <a:gd name="connsiteX81" fmla="*/ 2148 w 3149"/>
              <a:gd name="connsiteY81" fmla="*/ 655 h 668"/>
              <a:gd name="connsiteX82" fmla="*/ 1649 w 3149"/>
              <a:gd name="connsiteY82" fmla="*/ 653 h 668"/>
              <a:gd name="connsiteX83" fmla="*/ 1149 w 3149"/>
              <a:gd name="connsiteY83" fmla="*/ 652 h 668"/>
              <a:gd name="connsiteX84" fmla="*/ 875 w 3149"/>
              <a:gd name="connsiteY84" fmla="*/ 652 h 668"/>
              <a:gd name="connsiteX85" fmla="*/ 601 w 3149"/>
              <a:gd name="connsiteY85" fmla="*/ 649 h 668"/>
              <a:gd name="connsiteX86" fmla="*/ 577 w 3149"/>
              <a:gd name="connsiteY86" fmla="*/ 649 h 668"/>
              <a:gd name="connsiteX87" fmla="*/ 549 w 3149"/>
              <a:gd name="connsiteY87" fmla="*/ 650 h 668"/>
              <a:gd name="connsiteX88" fmla="*/ 516 w 3149"/>
              <a:gd name="connsiteY88" fmla="*/ 651 h 668"/>
              <a:gd name="connsiteX89" fmla="*/ 480 w 3149"/>
              <a:gd name="connsiteY89" fmla="*/ 652 h 668"/>
              <a:gd name="connsiteX90" fmla="*/ 441 w 3149"/>
              <a:gd name="connsiteY90" fmla="*/ 653 h 668"/>
              <a:gd name="connsiteX91" fmla="*/ 402 w 3149"/>
              <a:gd name="connsiteY91" fmla="*/ 654 h 668"/>
              <a:gd name="connsiteX92" fmla="*/ 361 w 3149"/>
              <a:gd name="connsiteY92" fmla="*/ 655 h 668"/>
              <a:gd name="connsiteX93" fmla="*/ 320 w 3149"/>
              <a:gd name="connsiteY93" fmla="*/ 655 h 668"/>
              <a:gd name="connsiteX94" fmla="*/ 281 w 3149"/>
              <a:gd name="connsiteY94" fmla="*/ 656 h 668"/>
              <a:gd name="connsiteX95" fmla="*/ 243 w 3149"/>
              <a:gd name="connsiteY95" fmla="*/ 656 h 668"/>
              <a:gd name="connsiteX96" fmla="*/ 208 w 3149"/>
              <a:gd name="connsiteY96" fmla="*/ 655 h 668"/>
              <a:gd name="connsiteX97" fmla="*/ 177 w 3149"/>
              <a:gd name="connsiteY97" fmla="*/ 654 h 668"/>
              <a:gd name="connsiteX98" fmla="*/ 150 w 3149"/>
              <a:gd name="connsiteY98" fmla="*/ 652 h 668"/>
              <a:gd name="connsiteX99" fmla="*/ 129 w 3149"/>
              <a:gd name="connsiteY99" fmla="*/ 649 h 668"/>
              <a:gd name="connsiteX100" fmla="*/ 106 w 3149"/>
              <a:gd name="connsiteY100" fmla="*/ 644 h 668"/>
              <a:gd name="connsiteX101" fmla="*/ 87 w 3149"/>
              <a:gd name="connsiteY101" fmla="*/ 637 h 668"/>
              <a:gd name="connsiteX102" fmla="*/ 73 w 3149"/>
              <a:gd name="connsiteY102" fmla="*/ 628 h 668"/>
              <a:gd name="connsiteX103" fmla="*/ 62 w 3149"/>
              <a:gd name="connsiteY103" fmla="*/ 618 h 668"/>
              <a:gd name="connsiteX104" fmla="*/ 55 w 3149"/>
              <a:gd name="connsiteY104" fmla="*/ 606 h 668"/>
              <a:gd name="connsiteX105" fmla="*/ 51 w 3149"/>
              <a:gd name="connsiteY105" fmla="*/ 594 h 668"/>
              <a:gd name="connsiteX106" fmla="*/ 49 w 3149"/>
              <a:gd name="connsiteY106" fmla="*/ 581 h 668"/>
              <a:gd name="connsiteX107" fmla="*/ 49 w 3149"/>
              <a:gd name="connsiteY107" fmla="*/ 568 h 668"/>
              <a:gd name="connsiteX108" fmla="*/ 50 w 3149"/>
              <a:gd name="connsiteY108" fmla="*/ 553 h 668"/>
              <a:gd name="connsiteX109" fmla="*/ 52 w 3149"/>
              <a:gd name="connsiteY109" fmla="*/ 540 h 668"/>
              <a:gd name="connsiteX110" fmla="*/ 55 w 3149"/>
              <a:gd name="connsiteY110" fmla="*/ 527 h 668"/>
              <a:gd name="connsiteX111" fmla="*/ 58 w 3149"/>
              <a:gd name="connsiteY111" fmla="*/ 515 h 668"/>
              <a:gd name="connsiteX112" fmla="*/ 61 w 3149"/>
              <a:gd name="connsiteY112" fmla="*/ 504 h 668"/>
              <a:gd name="connsiteX113" fmla="*/ 63 w 3149"/>
              <a:gd name="connsiteY113" fmla="*/ 493 h 668"/>
              <a:gd name="connsiteX114" fmla="*/ 64 w 3149"/>
              <a:gd name="connsiteY114" fmla="*/ 485 h 668"/>
              <a:gd name="connsiteX115" fmla="*/ 56 w 3149"/>
              <a:gd name="connsiteY115" fmla="*/ 407 h 668"/>
              <a:gd name="connsiteX116" fmla="*/ 48 w 3149"/>
              <a:gd name="connsiteY116" fmla="*/ 367 h 668"/>
              <a:gd name="connsiteX117" fmla="*/ 41 w 3149"/>
              <a:gd name="connsiteY117" fmla="*/ 326 h 668"/>
              <a:gd name="connsiteX118" fmla="*/ 35 w 3149"/>
              <a:gd name="connsiteY118" fmla="*/ 287 h 668"/>
              <a:gd name="connsiteX119" fmla="*/ 33 w 3149"/>
              <a:gd name="connsiteY119" fmla="*/ 246 h 668"/>
              <a:gd name="connsiteX120" fmla="*/ 32 w 3149"/>
              <a:gd name="connsiteY120" fmla="*/ 231 h 668"/>
              <a:gd name="connsiteX121" fmla="*/ 30 w 3149"/>
              <a:gd name="connsiteY121" fmla="*/ 214 h 668"/>
              <a:gd name="connsiteX122" fmla="*/ 25 w 3149"/>
              <a:gd name="connsiteY122" fmla="*/ 197 h 668"/>
              <a:gd name="connsiteX123" fmla="*/ 21 w 3149"/>
              <a:gd name="connsiteY123" fmla="*/ 178 h 668"/>
              <a:gd name="connsiteX124" fmla="*/ 16 w 3149"/>
              <a:gd name="connsiteY124" fmla="*/ 159 h 668"/>
              <a:gd name="connsiteX125" fmla="*/ 12 w 3149"/>
              <a:gd name="connsiteY125" fmla="*/ 140 h 668"/>
              <a:gd name="connsiteX126" fmla="*/ 7 w 3149"/>
              <a:gd name="connsiteY126" fmla="*/ 121 h 668"/>
              <a:gd name="connsiteX127" fmla="*/ 1 w 3149"/>
              <a:gd name="connsiteY127" fmla="*/ 84 h 668"/>
              <a:gd name="connsiteX128" fmla="*/ 0 w 3149"/>
              <a:gd name="connsiteY128" fmla="*/ 68 h 668"/>
              <a:gd name="connsiteX129" fmla="*/ 1 w 3149"/>
              <a:gd name="connsiteY129" fmla="*/ 52 h 668"/>
              <a:gd name="connsiteX130" fmla="*/ 3 w 3149"/>
              <a:gd name="connsiteY130" fmla="*/ 39 h 668"/>
              <a:gd name="connsiteX131" fmla="*/ 9 w 3149"/>
              <a:gd name="connsiteY131" fmla="*/ 27 h 668"/>
              <a:gd name="connsiteX132" fmla="*/ 17 w 3149"/>
              <a:gd name="connsiteY132" fmla="*/ 19 h 668"/>
              <a:gd name="connsiteX133" fmla="*/ 30 w 3149"/>
              <a:gd name="connsiteY133" fmla="*/ 12 h 668"/>
              <a:gd name="connsiteX134" fmla="*/ 45 w 3149"/>
              <a:gd name="connsiteY134" fmla="*/ 9 h 668"/>
              <a:gd name="connsiteX135" fmla="*/ 64 w 3149"/>
              <a:gd name="connsiteY135" fmla="*/ 9 h 668"/>
              <a:gd name="connsiteX136" fmla="*/ 75 w 3149"/>
              <a:gd name="connsiteY136" fmla="*/ 0 h 668"/>
              <a:gd name="connsiteX0" fmla="*/ 75 w 3149"/>
              <a:gd name="connsiteY0" fmla="*/ 0 h 668"/>
              <a:gd name="connsiteX1" fmla="*/ 207 w 3149"/>
              <a:gd name="connsiteY1" fmla="*/ 1 h 668"/>
              <a:gd name="connsiteX2" fmla="*/ 333 w 3149"/>
              <a:gd name="connsiteY2" fmla="*/ 3 h 668"/>
              <a:gd name="connsiteX3" fmla="*/ 455 w 3149"/>
              <a:gd name="connsiteY3" fmla="*/ 6 h 668"/>
              <a:gd name="connsiteX4" fmla="*/ 575 w 3149"/>
              <a:gd name="connsiteY4" fmla="*/ 10 h 668"/>
              <a:gd name="connsiteX5" fmla="*/ 693 w 3149"/>
              <a:gd name="connsiteY5" fmla="*/ 14 h 668"/>
              <a:gd name="connsiteX6" fmla="*/ 810 w 3149"/>
              <a:gd name="connsiteY6" fmla="*/ 19 h 668"/>
              <a:gd name="connsiteX7" fmla="*/ 928 w 3149"/>
              <a:gd name="connsiteY7" fmla="*/ 23 h 668"/>
              <a:gd name="connsiteX8" fmla="*/ 1048 w 3149"/>
              <a:gd name="connsiteY8" fmla="*/ 26 h 668"/>
              <a:gd name="connsiteX9" fmla="*/ 1170 w 3149"/>
              <a:gd name="connsiteY9" fmla="*/ 29 h 668"/>
              <a:gd name="connsiteX10" fmla="*/ 1296 w 3149"/>
              <a:gd name="connsiteY10" fmla="*/ 31 h 668"/>
              <a:gd name="connsiteX11" fmla="*/ 1428 w 3149"/>
              <a:gd name="connsiteY11" fmla="*/ 32 h 668"/>
              <a:gd name="connsiteX12" fmla="*/ 1601 w 3149"/>
              <a:gd name="connsiteY12" fmla="*/ 30 h 668"/>
              <a:gd name="connsiteX13" fmla="*/ 1775 w 3149"/>
              <a:gd name="connsiteY13" fmla="*/ 25 h 668"/>
              <a:gd name="connsiteX14" fmla="*/ 2126 w 3149"/>
              <a:gd name="connsiteY14" fmla="*/ 13 h 668"/>
              <a:gd name="connsiteX15" fmla="*/ 2303 w 3149"/>
              <a:gd name="connsiteY15" fmla="*/ 8 h 668"/>
              <a:gd name="connsiteX16" fmla="*/ 2480 w 3149"/>
              <a:gd name="connsiteY16" fmla="*/ 5 h 668"/>
              <a:gd name="connsiteX17" fmla="*/ 2597 w 3149"/>
              <a:gd name="connsiteY17" fmla="*/ 5 h 668"/>
              <a:gd name="connsiteX18" fmla="*/ 2638 w 3149"/>
              <a:gd name="connsiteY18" fmla="*/ 4 h 668"/>
              <a:gd name="connsiteX19" fmla="*/ 2724 w 3149"/>
              <a:gd name="connsiteY19" fmla="*/ 4 h 668"/>
              <a:gd name="connsiteX20" fmla="*/ 2768 w 3149"/>
              <a:gd name="connsiteY20" fmla="*/ 3 h 668"/>
              <a:gd name="connsiteX21" fmla="*/ 2852 w 3149"/>
              <a:gd name="connsiteY21" fmla="*/ 3 h 668"/>
              <a:gd name="connsiteX22" fmla="*/ 2891 w 3149"/>
              <a:gd name="connsiteY22" fmla="*/ 2 h 668"/>
              <a:gd name="connsiteX23" fmla="*/ 2925 w 3149"/>
              <a:gd name="connsiteY23" fmla="*/ 2 h 668"/>
              <a:gd name="connsiteX24" fmla="*/ 2955 w 3149"/>
              <a:gd name="connsiteY24" fmla="*/ 1 h 668"/>
              <a:gd name="connsiteX25" fmla="*/ 2978 w 3149"/>
              <a:gd name="connsiteY25" fmla="*/ 1 h 668"/>
              <a:gd name="connsiteX26" fmla="*/ 2995 w 3149"/>
              <a:gd name="connsiteY26" fmla="*/ 0 h 668"/>
              <a:gd name="connsiteX27" fmla="*/ 3028 w 3149"/>
              <a:gd name="connsiteY27" fmla="*/ 0 h 668"/>
              <a:gd name="connsiteX28" fmla="*/ 3056 w 3149"/>
              <a:gd name="connsiteY28" fmla="*/ 2 h 668"/>
              <a:gd name="connsiteX29" fmla="*/ 3080 w 3149"/>
              <a:gd name="connsiteY29" fmla="*/ 6 h 668"/>
              <a:gd name="connsiteX30" fmla="*/ 3100 w 3149"/>
              <a:gd name="connsiteY30" fmla="*/ 14 h 668"/>
              <a:gd name="connsiteX31" fmla="*/ 3115 w 3149"/>
              <a:gd name="connsiteY31" fmla="*/ 23 h 668"/>
              <a:gd name="connsiteX32" fmla="*/ 3127 w 3149"/>
              <a:gd name="connsiteY32" fmla="*/ 34 h 668"/>
              <a:gd name="connsiteX33" fmla="*/ 3137 w 3149"/>
              <a:gd name="connsiteY33" fmla="*/ 47 h 668"/>
              <a:gd name="connsiteX34" fmla="*/ 3144 w 3149"/>
              <a:gd name="connsiteY34" fmla="*/ 61 h 668"/>
              <a:gd name="connsiteX35" fmla="*/ 3147 w 3149"/>
              <a:gd name="connsiteY35" fmla="*/ 78 h 668"/>
              <a:gd name="connsiteX36" fmla="*/ 3149 w 3149"/>
              <a:gd name="connsiteY36" fmla="*/ 96 h 668"/>
              <a:gd name="connsiteX37" fmla="*/ 3149 w 3149"/>
              <a:gd name="connsiteY37" fmla="*/ 114 h 668"/>
              <a:gd name="connsiteX38" fmla="*/ 3147 w 3149"/>
              <a:gd name="connsiteY38" fmla="*/ 134 h 668"/>
              <a:gd name="connsiteX39" fmla="*/ 3144 w 3149"/>
              <a:gd name="connsiteY39" fmla="*/ 155 h 668"/>
              <a:gd name="connsiteX40" fmla="*/ 3140 w 3149"/>
              <a:gd name="connsiteY40" fmla="*/ 177 h 668"/>
              <a:gd name="connsiteX41" fmla="*/ 3132 w 3149"/>
              <a:gd name="connsiteY41" fmla="*/ 221 h 668"/>
              <a:gd name="connsiteX42" fmla="*/ 3126 w 3149"/>
              <a:gd name="connsiteY42" fmla="*/ 244 h 668"/>
              <a:gd name="connsiteX43" fmla="*/ 3122 w 3149"/>
              <a:gd name="connsiteY43" fmla="*/ 267 h 668"/>
              <a:gd name="connsiteX44" fmla="*/ 3119 w 3149"/>
              <a:gd name="connsiteY44" fmla="*/ 291 h 668"/>
              <a:gd name="connsiteX45" fmla="*/ 3117 w 3149"/>
              <a:gd name="connsiteY45" fmla="*/ 313 h 668"/>
              <a:gd name="connsiteX46" fmla="*/ 3116 w 3149"/>
              <a:gd name="connsiteY46" fmla="*/ 335 h 668"/>
              <a:gd name="connsiteX47" fmla="*/ 3116 w 3149"/>
              <a:gd name="connsiteY47" fmla="*/ 344 h 668"/>
              <a:gd name="connsiteX48" fmla="*/ 3118 w 3149"/>
              <a:gd name="connsiteY48" fmla="*/ 355 h 668"/>
              <a:gd name="connsiteX49" fmla="*/ 3119 w 3149"/>
              <a:gd name="connsiteY49" fmla="*/ 370 h 668"/>
              <a:gd name="connsiteX50" fmla="*/ 3121 w 3149"/>
              <a:gd name="connsiteY50" fmla="*/ 387 h 668"/>
              <a:gd name="connsiteX51" fmla="*/ 3124 w 3149"/>
              <a:gd name="connsiteY51" fmla="*/ 407 h 668"/>
              <a:gd name="connsiteX52" fmla="*/ 3126 w 3149"/>
              <a:gd name="connsiteY52" fmla="*/ 428 h 668"/>
              <a:gd name="connsiteX53" fmla="*/ 3128 w 3149"/>
              <a:gd name="connsiteY53" fmla="*/ 452 h 668"/>
              <a:gd name="connsiteX54" fmla="*/ 3131 w 3149"/>
              <a:gd name="connsiteY54" fmla="*/ 498 h 668"/>
              <a:gd name="connsiteX55" fmla="*/ 3131 w 3149"/>
              <a:gd name="connsiteY55" fmla="*/ 523 h 668"/>
              <a:gd name="connsiteX56" fmla="*/ 3129 w 3149"/>
              <a:gd name="connsiteY56" fmla="*/ 546 h 668"/>
              <a:gd name="connsiteX57" fmla="*/ 3126 w 3149"/>
              <a:gd name="connsiteY57" fmla="*/ 570 h 668"/>
              <a:gd name="connsiteX58" fmla="*/ 3123 w 3149"/>
              <a:gd name="connsiteY58" fmla="*/ 591 h 668"/>
              <a:gd name="connsiteX59" fmla="*/ 3117 w 3149"/>
              <a:gd name="connsiteY59" fmla="*/ 610 h 668"/>
              <a:gd name="connsiteX60" fmla="*/ 3110 w 3149"/>
              <a:gd name="connsiteY60" fmla="*/ 628 h 668"/>
              <a:gd name="connsiteX61" fmla="*/ 3101 w 3149"/>
              <a:gd name="connsiteY61" fmla="*/ 643 h 668"/>
              <a:gd name="connsiteX62" fmla="*/ 3089 w 3149"/>
              <a:gd name="connsiteY62" fmla="*/ 654 h 668"/>
              <a:gd name="connsiteX63" fmla="*/ 3076 w 3149"/>
              <a:gd name="connsiteY63" fmla="*/ 663 h 668"/>
              <a:gd name="connsiteX64" fmla="*/ 3058 w 3149"/>
              <a:gd name="connsiteY64" fmla="*/ 668 h 668"/>
              <a:gd name="connsiteX65" fmla="*/ 3039 w 3149"/>
              <a:gd name="connsiteY65" fmla="*/ 668 h 668"/>
              <a:gd name="connsiteX66" fmla="*/ 3023 w 3149"/>
              <a:gd name="connsiteY66" fmla="*/ 666 h 668"/>
              <a:gd name="connsiteX67" fmla="*/ 3001 w 3149"/>
              <a:gd name="connsiteY67" fmla="*/ 665 h 668"/>
              <a:gd name="connsiteX68" fmla="*/ 2975 w 3149"/>
              <a:gd name="connsiteY68" fmla="*/ 664 h 668"/>
              <a:gd name="connsiteX69" fmla="*/ 2945 w 3149"/>
              <a:gd name="connsiteY69" fmla="*/ 663 h 668"/>
              <a:gd name="connsiteX70" fmla="*/ 2912 w 3149"/>
              <a:gd name="connsiteY70" fmla="*/ 662 h 668"/>
              <a:gd name="connsiteX71" fmla="*/ 2877 w 3149"/>
              <a:gd name="connsiteY71" fmla="*/ 662 h 668"/>
              <a:gd name="connsiteX72" fmla="*/ 2842 w 3149"/>
              <a:gd name="connsiteY72" fmla="*/ 661 h 668"/>
              <a:gd name="connsiteX73" fmla="*/ 2807 w 3149"/>
              <a:gd name="connsiteY73" fmla="*/ 661 h 668"/>
              <a:gd name="connsiteX74" fmla="*/ 2774 w 3149"/>
              <a:gd name="connsiteY74" fmla="*/ 660 h 668"/>
              <a:gd name="connsiteX75" fmla="*/ 2742 w 3149"/>
              <a:gd name="connsiteY75" fmla="*/ 660 h 668"/>
              <a:gd name="connsiteX76" fmla="*/ 2715 w 3149"/>
              <a:gd name="connsiteY76" fmla="*/ 659 h 668"/>
              <a:gd name="connsiteX77" fmla="*/ 2691 w 3149"/>
              <a:gd name="connsiteY77" fmla="*/ 659 h 668"/>
              <a:gd name="connsiteX78" fmla="*/ 2673 w 3149"/>
              <a:gd name="connsiteY78" fmla="*/ 658 h 668"/>
              <a:gd name="connsiteX79" fmla="*/ 2543 w 3149"/>
              <a:gd name="connsiteY79" fmla="*/ 656 h 668"/>
              <a:gd name="connsiteX80" fmla="*/ 2411 w 3149"/>
              <a:gd name="connsiteY80" fmla="*/ 655 h 668"/>
              <a:gd name="connsiteX81" fmla="*/ 2148 w 3149"/>
              <a:gd name="connsiteY81" fmla="*/ 655 h 668"/>
              <a:gd name="connsiteX82" fmla="*/ 1649 w 3149"/>
              <a:gd name="connsiteY82" fmla="*/ 653 h 668"/>
              <a:gd name="connsiteX83" fmla="*/ 1149 w 3149"/>
              <a:gd name="connsiteY83" fmla="*/ 652 h 668"/>
              <a:gd name="connsiteX84" fmla="*/ 875 w 3149"/>
              <a:gd name="connsiteY84" fmla="*/ 652 h 668"/>
              <a:gd name="connsiteX85" fmla="*/ 601 w 3149"/>
              <a:gd name="connsiteY85" fmla="*/ 649 h 668"/>
              <a:gd name="connsiteX86" fmla="*/ 577 w 3149"/>
              <a:gd name="connsiteY86" fmla="*/ 649 h 668"/>
              <a:gd name="connsiteX87" fmla="*/ 549 w 3149"/>
              <a:gd name="connsiteY87" fmla="*/ 650 h 668"/>
              <a:gd name="connsiteX88" fmla="*/ 516 w 3149"/>
              <a:gd name="connsiteY88" fmla="*/ 651 h 668"/>
              <a:gd name="connsiteX89" fmla="*/ 480 w 3149"/>
              <a:gd name="connsiteY89" fmla="*/ 652 h 668"/>
              <a:gd name="connsiteX90" fmla="*/ 441 w 3149"/>
              <a:gd name="connsiteY90" fmla="*/ 653 h 668"/>
              <a:gd name="connsiteX91" fmla="*/ 402 w 3149"/>
              <a:gd name="connsiteY91" fmla="*/ 654 h 668"/>
              <a:gd name="connsiteX92" fmla="*/ 361 w 3149"/>
              <a:gd name="connsiteY92" fmla="*/ 655 h 668"/>
              <a:gd name="connsiteX93" fmla="*/ 320 w 3149"/>
              <a:gd name="connsiteY93" fmla="*/ 655 h 668"/>
              <a:gd name="connsiteX94" fmla="*/ 281 w 3149"/>
              <a:gd name="connsiteY94" fmla="*/ 656 h 668"/>
              <a:gd name="connsiteX95" fmla="*/ 243 w 3149"/>
              <a:gd name="connsiteY95" fmla="*/ 656 h 668"/>
              <a:gd name="connsiteX96" fmla="*/ 208 w 3149"/>
              <a:gd name="connsiteY96" fmla="*/ 655 h 668"/>
              <a:gd name="connsiteX97" fmla="*/ 177 w 3149"/>
              <a:gd name="connsiteY97" fmla="*/ 654 h 668"/>
              <a:gd name="connsiteX98" fmla="*/ 150 w 3149"/>
              <a:gd name="connsiteY98" fmla="*/ 652 h 668"/>
              <a:gd name="connsiteX99" fmla="*/ 129 w 3149"/>
              <a:gd name="connsiteY99" fmla="*/ 649 h 668"/>
              <a:gd name="connsiteX100" fmla="*/ 106 w 3149"/>
              <a:gd name="connsiteY100" fmla="*/ 644 h 668"/>
              <a:gd name="connsiteX101" fmla="*/ 87 w 3149"/>
              <a:gd name="connsiteY101" fmla="*/ 637 h 668"/>
              <a:gd name="connsiteX102" fmla="*/ 73 w 3149"/>
              <a:gd name="connsiteY102" fmla="*/ 628 h 668"/>
              <a:gd name="connsiteX103" fmla="*/ 62 w 3149"/>
              <a:gd name="connsiteY103" fmla="*/ 618 h 668"/>
              <a:gd name="connsiteX104" fmla="*/ 55 w 3149"/>
              <a:gd name="connsiteY104" fmla="*/ 606 h 668"/>
              <a:gd name="connsiteX105" fmla="*/ 51 w 3149"/>
              <a:gd name="connsiteY105" fmla="*/ 594 h 668"/>
              <a:gd name="connsiteX106" fmla="*/ 49 w 3149"/>
              <a:gd name="connsiteY106" fmla="*/ 581 h 668"/>
              <a:gd name="connsiteX107" fmla="*/ 49 w 3149"/>
              <a:gd name="connsiteY107" fmla="*/ 568 h 668"/>
              <a:gd name="connsiteX108" fmla="*/ 50 w 3149"/>
              <a:gd name="connsiteY108" fmla="*/ 553 h 668"/>
              <a:gd name="connsiteX109" fmla="*/ 52 w 3149"/>
              <a:gd name="connsiteY109" fmla="*/ 540 h 668"/>
              <a:gd name="connsiteX110" fmla="*/ 55 w 3149"/>
              <a:gd name="connsiteY110" fmla="*/ 527 h 668"/>
              <a:gd name="connsiteX111" fmla="*/ 58 w 3149"/>
              <a:gd name="connsiteY111" fmla="*/ 515 h 668"/>
              <a:gd name="connsiteX112" fmla="*/ 61 w 3149"/>
              <a:gd name="connsiteY112" fmla="*/ 504 h 668"/>
              <a:gd name="connsiteX113" fmla="*/ 63 w 3149"/>
              <a:gd name="connsiteY113" fmla="*/ 493 h 668"/>
              <a:gd name="connsiteX114" fmla="*/ 56 w 3149"/>
              <a:gd name="connsiteY114" fmla="*/ 407 h 668"/>
              <a:gd name="connsiteX115" fmla="*/ 48 w 3149"/>
              <a:gd name="connsiteY115" fmla="*/ 367 h 668"/>
              <a:gd name="connsiteX116" fmla="*/ 41 w 3149"/>
              <a:gd name="connsiteY116" fmla="*/ 326 h 668"/>
              <a:gd name="connsiteX117" fmla="*/ 35 w 3149"/>
              <a:gd name="connsiteY117" fmla="*/ 287 h 668"/>
              <a:gd name="connsiteX118" fmla="*/ 33 w 3149"/>
              <a:gd name="connsiteY118" fmla="*/ 246 h 668"/>
              <a:gd name="connsiteX119" fmla="*/ 32 w 3149"/>
              <a:gd name="connsiteY119" fmla="*/ 231 h 668"/>
              <a:gd name="connsiteX120" fmla="*/ 30 w 3149"/>
              <a:gd name="connsiteY120" fmla="*/ 214 h 668"/>
              <a:gd name="connsiteX121" fmla="*/ 25 w 3149"/>
              <a:gd name="connsiteY121" fmla="*/ 197 h 668"/>
              <a:gd name="connsiteX122" fmla="*/ 21 w 3149"/>
              <a:gd name="connsiteY122" fmla="*/ 178 h 668"/>
              <a:gd name="connsiteX123" fmla="*/ 16 w 3149"/>
              <a:gd name="connsiteY123" fmla="*/ 159 h 668"/>
              <a:gd name="connsiteX124" fmla="*/ 12 w 3149"/>
              <a:gd name="connsiteY124" fmla="*/ 140 h 668"/>
              <a:gd name="connsiteX125" fmla="*/ 7 w 3149"/>
              <a:gd name="connsiteY125" fmla="*/ 121 h 668"/>
              <a:gd name="connsiteX126" fmla="*/ 1 w 3149"/>
              <a:gd name="connsiteY126" fmla="*/ 84 h 668"/>
              <a:gd name="connsiteX127" fmla="*/ 0 w 3149"/>
              <a:gd name="connsiteY127" fmla="*/ 68 h 668"/>
              <a:gd name="connsiteX128" fmla="*/ 1 w 3149"/>
              <a:gd name="connsiteY128" fmla="*/ 52 h 668"/>
              <a:gd name="connsiteX129" fmla="*/ 3 w 3149"/>
              <a:gd name="connsiteY129" fmla="*/ 39 h 668"/>
              <a:gd name="connsiteX130" fmla="*/ 9 w 3149"/>
              <a:gd name="connsiteY130" fmla="*/ 27 h 668"/>
              <a:gd name="connsiteX131" fmla="*/ 17 w 3149"/>
              <a:gd name="connsiteY131" fmla="*/ 19 h 668"/>
              <a:gd name="connsiteX132" fmla="*/ 30 w 3149"/>
              <a:gd name="connsiteY132" fmla="*/ 12 h 668"/>
              <a:gd name="connsiteX133" fmla="*/ 45 w 3149"/>
              <a:gd name="connsiteY133" fmla="*/ 9 h 668"/>
              <a:gd name="connsiteX134" fmla="*/ 64 w 3149"/>
              <a:gd name="connsiteY134" fmla="*/ 9 h 668"/>
              <a:gd name="connsiteX135" fmla="*/ 75 w 3149"/>
              <a:gd name="connsiteY135" fmla="*/ 0 h 668"/>
              <a:gd name="connsiteX0" fmla="*/ 75 w 3149"/>
              <a:gd name="connsiteY0" fmla="*/ 0 h 668"/>
              <a:gd name="connsiteX1" fmla="*/ 207 w 3149"/>
              <a:gd name="connsiteY1" fmla="*/ 1 h 668"/>
              <a:gd name="connsiteX2" fmla="*/ 333 w 3149"/>
              <a:gd name="connsiteY2" fmla="*/ 3 h 668"/>
              <a:gd name="connsiteX3" fmla="*/ 455 w 3149"/>
              <a:gd name="connsiteY3" fmla="*/ 6 h 668"/>
              <a:gd name="connsiteX4" fmla="*/ 575 w 3149"/>
              <a:gd name="connsiteY4" fmla="*/ 10 h 668"/>
              <a:gd name="connsiteX5" fmla="*/ 693 w 3149"/>
              <a:gd name="connsiteY5" fmla="*/ 14 h 668"/>
              <a:gd name="connsiteX6" fmla="*/ 810 w 3149"/>
              <a:gd name="connsiteY6" fmla="*/ 19 h 668"/>
              <a:gd name="connsiteX7" fmla="*/ 928 w 3149"/>
              <a:gd name="connsiteY7" fmla="*/ 23 h 668"/>
              <a:gd name="connsiteX8" fmla="*/ 1048 w 3149"/>
              <a:gd name="connsiteY8" fmla="*/ 26 h 668"/>
              <a:gd name="connsiteX9" fmla="*/ 1170 w 3149"/>
              <a:gd name="connsiteY9" fmla="*/ 29 h 668"/>
              <a:gd name="connsiteX10" fmla="*/ 1296 w 3149"/>
              <a:gd name="connsiteY10" fmla="*/ 31 h 668"/>
              <a:gd name="connsiteX11" fmla="*/ 1428 w 3149"/>
              <a:gd name="connsiteY11" fmla="*/ 32 h 668"/>
              <a:gd name="connsiteX12" fmla="*/ 1601 w 3149"/>
              <a:gd name="connsiteY12" fmla="*/ 30 h 668"/>
              <a:gd name="connsiteX13" fmla="*/ 1775 w 3149"/>
              <a:gd name="connsiteY13" fmla="*/ 25 h 668"/>
              <a:gd name="connsiteX14" fmla="*/ 2126 w 3149"/>
              <a:gd name="connsiteY14" fmla="*/ 13 h 668"/>
              <a:gd name="connsiteX15" fmla="*/ 2303 w 3149"/>
              <a:gd name="connsiteY15" fmla="*/ 8 h 668"/>
              <a:gd name="connsiteX16" fmla="*/ 2480 w 3149"/>
              <a:gd name="connsiteY16" fmla="*/ 5 h 668"/>
              <a:gd name="connsiteX17" fmla="*/ 2597 w 3149"/>
              <a:gd name="connsiteY17" fmla="*/ 5 h 668"/>
              <a:gd name="connsiteX18" fmla="*/ 2638 w 3149"/>
              <a:gd name="connsiteY18" fmla="*/ 4 h 668"/>
              <a:gd name="connsiteX19" fmla="*/ 2724 w 3149"/>
              <a:gd name="connsiteY19" fmla="*/ 4 h 668"/>
              <a:gd name="connsiteX20" fmla="*/ 2768 w 3149"/>
              <a:gd name="connsiteY20" fmla="*/ 3 h 668"/>
              <a:gd name="connsiteX21" fmla="*/ 2852 w 3149"/>
              <a:gd name="connsiteY21" fmla="*/ 3 h 668"/>
              <a:gd name="connsiteX22" fmla="*/ 2891 w 3149"/>
              <a:gd name="connsiteY22" fmla="*/ 2 h 668"/>
              <a:gd name="connsiteX23" fmla="*/ 2925 w 3149"/>
              <a:gd name="connsiteY23" fmla="*/ 2 h 668"/>
              <a:gd name="connsiteX24" fmla="*/ 2955 w 3149"/>
              <a:gd name="connsiteY24" fmla="*/ 1 h 668"/>
              <a:gd name="connsiteX25" fmla="*/ 2978 w 3149"/>
              <a:gd name="connsiteY25" fmla="*/ 1 h 668"/>
              <a:gd name="connsiteX26" fmla="*/ 2995 w 3149"/>
              <a:gd name="connsiteY26" fmla="*/ 0 h 668"/>
              <a:gd name="connsiteX27" fmla="*/ 3028 w 3149"/>
              <a:gd name="connsiteY27" fmla="*/ 0 h 668"/>
              <a:gd name="connsiteX28" fmla="*/ 3056 w 3149"/>
              <a:gd name="connsiteY28" fmla="*/ 2 h 668"/>
              <a:gd name="connsiteX29" fmla="*/ 3080 w 3149"/>
              <a:gd name="connsiteY29" fmla="*/ 6 h 668"/>
              <a:gd name="connsiteX30" fmla="*/ 3100 w 3149"/>
              <a:gd name="connsiteY30" fmla="*/ 14 h 668"/>
              <a:gd name="connsiteX31" fmla="*/ 3115 w 3149"/>
              <a:gd name="connsiteY31" fmla="*/ 23 h 668"/>
              <a:gd name="connsiteX32" fmla="*/ 3127 w 3149"/>
              <a:gd name="connsiteY32" fmla="*/ 34 h 668"/>
              <a:gd name="connsiteX33" fmla="*/ 3137 w 3149"/>
              <a:gd name="connsiteY33" fmla="*/ 47 h 668"/>
              <a:gd name="connsiteX34" fmla="*/ 3144 w 3149"/>
              <a:gd name="connsiteY34" fmla="*/ 61 h 668"/>
              <a:gd name="connsiteX35" fmla="*/ 3147 w 3149"/>
              <a:gd name="connsiteY35" fmla="*/ 78 h 668"/>
              <a:gd name="connsiteX36" fmla="*/ 3149 w 3149"/>
              <a:gd name="connsiteY36" fmla="*/ 96 h 668"/>
              <a:gd name="connsiteX37" fmla="*/ 3149 w 3149"/>
              <a:gd name="connsiteY37" fmla="*/ 114 h 668"/>
              <a:gd name="connsiteX38" fmla="*/ 3147 w 3149"/>
              <a:gd name="connsiteY38" fmla="*/ 134 h 668"/>
              <a:gd name="connsiteX39" fmla="*/ 3144 w 3149"/>
              <a:gd name="connsiteY39" fmla="*/ 155 h 668"/>
              <a:gd name="connsiteX40" fmla="*/ 3140 w 3149"/>
              <a:gd name="connsiteY40" fmla="*/ 177 h 668"/>
              <a:gd name="connsiteX41" fmla="*/ 3132 w 3149"/>
              <a:gd name="connsiteY41" fmla="*/ 221 h 668"/>
              <a:gd name="connsiteX42" fmla="*/ 3126 w 3149"/>
              <a:gd name="connsiteY42" fmla="*/ 244 h 668"/>
              <a:gd name="connsiteX43" fmla="*/ 3122 w 3149"/>
              <a:gd name="connsiteY43" fmla="*/ 267 h 668"/>
              <a:gd name="connsiteX44" fmla="*/ 3119 w 3149"/>
              <a:gd name="connsiteY44" fmla="*/ 291 h 668"/>
              <a:gd name="connsiteX45" fmla="*/ 3117 w 3149"/>
              <a:gd name="connsiteY45" fmla="*/ 313 h 668"/>
              <a:gd name="connsiteX46" fmla="*/ 3116 w 3149"/>
              <a:gd name="connsiteY46" fmla="*/ 335 h 668"/>
              <a:gd name="connsiteX47" fmla="*/ 3116 w 3149"/>
              <a:gd name="connsiteY47" fmla="*/ 344 h 668"/>
              <a:gd name="connsiteX48" fmla="*/ 3118 w 3149"/>
              <a:gd name="connsiteY48" fmla="*/ 355 h 668"/>
              <a:gd name="connsiteX49" fmla="*/ 3119 w 3149"/>
              <a:gd name="connsiteY49" fmla="*/ 370 h 668"/>
              <a:gd name="connsiteX50" fmla="*/ 3121 w 3149"/>
              <a:gd name="connsiteY50" fmla="*/ 387 h 668"/>
              <a:gd name="connsiteX51" fmla="*/ 3124 w 3149"/>
              <a:gd name="connsiteY51" fmla="*/ 407 h 668"/>
              <a:gd name="connsiteX52" fmla="*/ 3126 w 3149"/>
              <a:gd name="connsiteY52" fmla="*/ 428 h 668"/>
              <a:gd name="connsiteX53" fmla="*/ 3128 w 3149"/>
              <a:gd name="connsiteY53" fmla="*/ 452 h 668"/>
              <a:gd name="connsiteX54" fmla="*/ 3131 w 3149"/>
              <a:gd name="connsiteY54" fmla="*/ 498 h 668"/>
              <a:gd name="connsiteX55" fmla="*/ 3131 w 3149"/>
              <a:gd name="connsiteY55" fmla="*/ 523 h 668"/>
              <a:gd name="connsiteX56" fmla="*/ 3129 w 3149"/>
              <a:gd name="connsiteY56" fmla="*/ 546 h 668"/>
              <a:gd name="connsiteX57" fmla="*/ 3126 w 3149"/>
              <a:gd name="connsiteY57" fmla="*/ 570 h 668"/>
              <a:gd name="connsiteX58" fmla="*/ 3123 w 3149"/>
              <a:gd name="connsiteY58" fmla="*/ 591 h 668"/>
              <a:gd name="connsiteX59" fmla="*/ 3117 w 3149"/>
              <a:gd name="connsiteY59" fmla="*/ 610 h 668"/>
              <a:gd name="connsiteX60" fmla="*/ 3110 w 3149"/>
              <a:gd name="connsiteY60" fmla="*/ 628 h 668"/>
              <a:gd name="connsiteX61" fmla="*/ 3101 w 3149"/>
              <a:gd name="connsiteY61" fmla="*/ 643 h 668"/>
              <a:gd name="connsiteX62" fmla="*/ 3089 w 3149"/>
              <a:gd name="connsiteY62" fmla="*/ 654 h 668"/>
              <a:gd name="connsiteX63" fmla="*/ 3076 w 3149"/>
              <a:gd name="connsiteY63" fmla="*/ 663 h 668"/>
              <a:gd name="connsiteX64" fmla="*/ 3058 w 3149"/>
              <a:gd name="connsiteY64" fmla="*/ 668 h 668"/>
              <a:gd name="connsiteX65" fmla="*/ 3039 w 3149"/>
              <a:gd name="connsiteY65" fmla="*/ 668 h 668"/>
              <a:gd name="connsiteX66" fmla="*/ 3023 w 3149"/>
              <a:gd name="connsiteY66" fmla="*/ 666 h 668"/>
              <a:gd name="connsiteX67" fmla="*/ 3001 w 3149"/>
              <a:gd name="connsiteY67" fmla="*/ 665 h 668"/>
              <a:gd name="connsiteX68" fmla="*/ 2975 w 3149"/>
              <a:gd name="connsiteY68" fmla="*/ 664 h 668"/>
              <a:gd name="connsiteX69" fmla="*/ 2945 w 3149"/>
              <a:gd name="connsiteY69" fmla="*/ 663 h 668"/>
              <a:gd name="connsiteX70" fmla="*/ 2912 w 3149"/>
              <a:gd name="connsiteY70" fmla="*/ 662 h 668"/>
              <a:gd name="connsiteX71" fmla="*/ 2877 w 3149"/>
              <a:gd name="connsiteY71" fmla="*/ 662 h 668"/>
              <a:gd name="connsiteX72" fmla="*/ 2842 w 3149"/>
              <a:gd name="connsiteY72" fmla="*/ 661 h 668"/>
              <a:gd name="connsiteX73" fmla="*/ 2807 w 3149"/>
              <a:gd name="connsiteY73" fmla="*/ 661 h 668"/>
              <a:gd name="connsiteX74" fmla="*/ 2774 w 3149"/>
              <a:gd name="connsiteY74" fmla="*/ 660 h 668"/>
              <a:gd name="connsiteX75" fmla="*/ 2742 w 3149"/>
              <a:gd name="connsiteY75" fmla="*/ 660 h 668"/>
              <a:gd name="connsiteX76" fmla="*/ 2715 w 3149"/>
              <a:gd name="connsiteY76" fmla="*/ 659 h 668"/>
              <a:gd name="connsiteX77" fmla="*/ 2691 w 3149"/>
              <a:gd name="connsiteY77" fmla="*/ 659 h 668"/>
              <a:gd name="connsiteX78" fmla="*/ 2673 w 3149"/>
              <a:gd name="connsiteY78" fmla="*/ 658 h 668"/>
              <a:gd name="connsiteX79" fmla="*/ 2543 w 3149"/>
              <a:gd name="connsiteY79" fmla="*/ 656 h 668"/>
              <a:gd name="connsiteX80" fmla="*/ 2411 w 3149"/>
              <a:gd name="connsiteY80" fmla="*/ 655 h 668"/>
              <a:gd name="connsiteX81" fmla="*/ 2148 w 3149"/>
              <a:gd name="connsiteY81" fmla="*/ 655 h 668"/>
              <a:gd name="connsiteX82" fmla="*/ 1649 w 3149"/>
              <a:gd name="connsiteY82" fmla="*/ 653 h 668"/>
              <a:gd name="connsiteX83" fmla="*/ 1149 w 3149"/>
              <a:gd name="connsiteY83" fmla="*/ 652 h 668"/>
              <a:gd name="connsiteX84" fmla="*/ 875 w 3149"/>
              <a:gd name="connsiteY84" fmla="*/ 652 h 668"/>
              <a:gd name="connsiteX85" fmla="*/ 601 w 3149"/>
              <a:gd name="connsiteY85" fmla="*/ 649 h 668"/>
              <a:gd name="connsiteX86" fmla="*/ 577 w 3149"/>
              <a:gd name="connsiteY86" fmla="*/ 649 h 668"/>
              <a:gd name="connsiteX87" fmla="*/ 549 w 3149"/>
              <a:gd name="connsiteY87" fmla="*/ 650 h 668"/>
              <a:gd name="connsiteX88" fmla="*/ 516 w 3149"/>
              <a:gd name="connsiteY88" fmla="*/ 651 h 668"/>
              <a:gd name="connsiteX89" fmla="*/ 480 w 3149"/>
              <a:gd name="connsiteY89" fmla="*/ 652 h 668"/>
              <a:gd name="connsiteX90" fmla="*/ 441 w 3149"/>
              <a:gd name="connsiteY90" fmla="*/ 653 h 668"/>
              <a:gd name="connsiteX91" fmla="*/ 402 w 3149"/>
              <a:gd name="connsiteY91" fmla="*/ 654 h 668"/>
              <a:gd name="connsiteX92" fmla="*/ 361 w 3149"/>
              <a:gd name="connsiteY92" fmla="*/ 655 h 668"/>
              <a:gd name="connsiteX93" fmla="*/ 320 w 3149"/>
              <a:gd name="connsiteY93" fmla="*/ 655 h 668"/>
              <a:gd name="connsiteX94" fmla="*/ 281 w 3149"/>
              <a:gd name="connsiteY94" fmla="*/ 656 h 668"/>
              <a:gd name="connsiteX95" fmla="*/ 243 w 3149"/>
              <a:gd name="connsiteY95" fmla="*/ 656 h 668"/>
              <a:gd name="connsiteX96" fmla="*/ 208 w 3149"/>
              <a:gd name="connsiteY96" fmla="*/ 655 h 668"/>
              <a:gd name="connsiteX97" fmla="*/ 177 w 3149"/>
              <a:gd name="connsiteY97" fmla="*/ 654 h 668"/>
              <a:gd name="connsiteX98" fmla="*/ 150 w 3149"/>
              <a:gd name="connsiteY98" fmla="*/ 652 h 668"/>
              <a:gd name="connsiteX99" fmla="*/ 129 w 3149"/>
              <a:gd name="connsiteY99" fmla="*/ 649 h 668"/>
              <a:gd name="connsiteX100" fmla="*/ 106 w 3149"/>
              <a:gd name="connsiteY100" fmla="*/ 644 h 668"/>
              <a:gd name="connsiteX101" fmla="*/ 87 w 3149"/>
              <a:gd name="connsiteY101" fmla="*/ 637 h 668"/>
              <a:gd name="connsiteX102" fmla="*/ 73 w 3149"/>
              <a:gd name="connsiteY102" fmla="*/ 628 h 668"/>
              <a:gd name="connsiteX103" fmla="*/ 62 w 3149"/>
              <a:gd name="connsiteY103" fmla="*/ 618 h 668"/>
              <a:gd name="connsiteX104" fmla="*/ 55 w 3149"/>
              <a:gd name="connsiteY104" fmla="*/ 606 h 668"/>
              <a:gd name="connsiteX105" fmla="*/ 51 w 3149"/>
              <a:gd name="connsiteY105" fmla="*/ 594 h 668"/>
              <a:gd name="connsiteX106" fmla="*/ 49 w 3149"/>
              <a:gd name="connsiteY106" fmla="*/ 581 h 668"/>
              <a:gd name="connsiteX107" fmla="*/ 49 w 3149"/>
              <a:gd name="connsiteY107" fmla="*/ 568 h 668"/>
              <a:gd name="connsiteX108" fmla="*/ 50 w 3149"/>
              <a:gd name="connsiteY108" fmla="*/ 553 h 668"/>
              <a:gd name="connsiteX109" fmla="*/ 52 w 3149"/>
              <a:gd name="connsiteY109" fmla="*/ 540 h 668"/>
              <a:gd name="connsiteX110" fmla="*/ 55 w 3149"/>
              <a:gd name="connsiteY110" fmla="*/ 527 h 668"/>
              <a:gd name="connsiteX111" fmla="*/ 58 w 3149"/>
              <a:gd name="connsiteY111" fmla="*/ 515 h 668"/>
              <a:gd name="connsiteX112" fmla="*/ 63 w 3149"/>
              <a:gd name="connsiteY112" fmla="*/ 493 h 668"/>
              <a:gd name="connsiteX113" fmla="*/ 56 w 3149"/>
              <a:gd name="connsiteY113" fmla="*/ 407 h 668"/>
              <a:gd name="connsiteX114" fmla="*/ 48 w 3149"/>
              <a:gd name="connsiteY114" fmla="*/ 367 h 668"/>
              <a:gd name="connsiteX115" fmla="*/ 41 w 3149"/>
              <a:gd name="connsiteY115" fmla="*/ 326 h 668"/>
              <a:gd name="connsiteX116" fmla="*/ 35 w 3149"/>
              <a:gd name="connsiteY116" fmla="*/ 287 h 668"/>
              <a:gd name="connsiteX117" fmla="*/ 33 w 3149"/>
              <a:gd name="connsiteY117" fmla="*/ 246 h 668"/>
              <a:gd name="connsiteX118" fmla="*/ 32 w 3149"/>
              <a:gd name="connsiteY118" fmla="*/ 231 h 668"/>
              <a:gd name="connsiteX119" fmla="*/ 30 w 3149"/>
              <a:gd name="connsiteY119" fmla="*/ 214 h 668"/>
              <a:gd name="connsiteX120" fmla="*/ 25 w 3149"/>
              <a:gd name="connsiteY120" fmla="*/ 197 h 668"/>
              <a:gd name="connsiteX121" fmla="*/ 21 w 3149"/>
              <a:gd name="connsiteY121" fmla="*/ 178 h 668"/>
              <a:gd name="connsiteX122" fmla="*/ 16 w 3149"/>
              <a:gd name="connsiteY122" fmla="*/ 159 h 668"/>
              <a:gd name="connsiteX123" fmla="*/ 12 w 3149"/>
              <a:gd name="connsiteY123" fmla="*/ 140 h 668"/>
              <a:gd name="connsiteX124" fmla="*/ 7 w 3149"/>
              <a:gd name="connsiteY124" fmla="*/ 121 h 668"/>
              <a:gd name="connsiteX125" fmla="*/ 1 w 3149"/>
              <a:gd name="connsiteY125" fmla="*/ 84 h 668"/>
              <a:gd name="connsiteX126" fmla="*/ 0 w 3149"/>
              <a:gd name="connsiteY126" fmla="*/ 68 h 668"/>
              <a:gd name="connsiteX127" fmla="*/ 1 w 3149"/>
              <a:gd name="connsiteY127" fmla="*/ 52 h 668"/>
              <a:gd name="connsiteX128" fmla="*/ 3 w 3149"/>
              <a:gd name="connsiteY128" fmla="*/ 39 h 668"/>
              <a:gd name="connsiteX129" fmla="*/ 9 w 3149"/>
              <a:gd name="connsiteY129" fmla="*/ 27 h 668"/>
              <a:gd name="connsiteX130" fmla="*/ 17 w 3149"/>
              <a:gd name="connsiteY130" fmla="*/ 19 h 668"/>
              <a:gd name="connsiteX131" fmla="*/ 30 w 3149"/>
              <a:gd name="connsiteY131" fmla="*/ 12 h 668"/>
              <a:gd name="connsiteX132" fmla="*/ 45 w 3149"/>
              <a:gd name="connsiteY132" fmla="*/ 9 h 668"/>
              <a:gd name="connsiteX133" fmla="*/ 64 w 3149"/>
              <a:gd name="connsiteY133" fmla="*/ 9 h 668"/>
              <a:gd name="connsiteX134" fmla="*/ 75 w 3149"/>
              <a:gd name="connsiteY134" fmla="*/ 0 h 668"/>
              <a:gd name="connsiteX0" fmla="*/ 75 w 3149"/>
              <a:gd name="connsiteY0" fmla="*/ 0 h 668"/>
              <a:gd name="connsiteX1" fmla="*/ 207 w 3149"/>
              <a:gd name="connsiteY1" fmla="*/ 1 h 668"/>
              <a:gd name="connsiteX2" fmla="*/ 333 w 3149"/>
              <a:gd name="connsiteY2" fmla="*/ 3 h 668"/>
              <a:gd name="connsiteX3" fmla="*/ 455 w 3149"/>
              <a:gd name="connsiteY3" fmla="*/ 6 h 668"/>
              <a:gd name="connsiteX4" fmla="*/ 575 w 3149"/>
              <a:gd name="connsiteY4" fmla="*/ 10 h 668"/>
              <a:gd name="connsiteX5" fmla="*/ 693 w 3149"/>
              <a:gd name="connsiteY5" fmla="*/ 14 h 668"/>
              <a:gd name="connsiteX6" fmla="*/ 810 w 3149"/>
              <a:gd name="connsiteY6" fmla="*/ 19 h 668"/>
              <a:gd name="connsiteX7" fmla="*/ 928 w 3149"/>
              <a:gd name="connsiteY7" fmla="*/ 23 h 668"/>
              <a:gd name="connsiteX8" fmla="*/ 1048 w 3149"/>
              <a:gd name="connsiteY8" fmla="*/ 26 h 668"/>
              <a:gd name="connsiteX9" fmla="*/ 1170 w 3149"/>
              <a:gd name="connsiteY9" fmla="*/ 29 h 668"/>
              <a:gd name="connsiteX10" fmla="*/ 1296 w 3149"/>
              <a:gd name="connsiteY10" fmla="*/ 31 h 668"/>
              <a:gd name="connsiteX11" fmla="*/ 1428 w 3149"/>
              <a:gd name="connsiteY11" fmla="*/ 32 h 668"/>
              <a:gd name="connsiteX12" fmla="*/ 1601 w 3149"/>
              <a:gd name="connsiteY12" fmla="*/ 30 h 668"/>
              <a:gd name="connsiteX13" fmla="*/ 1775 w 3149"/>
              <a:gd name="connsiteY13" fmla="*/ 25 h 668"/>
              <a:gd name="connsiteX14" fmla="*/ 2126 w 3149"/>
              <a:gd name="connsiteY14" fmla="*/ 13 h 668"/>
              <a:gd name="connsiteX15" fmla="*/ 2303 w 3149"/>
              <a:gd name="connsiteY15" fmla="*/ 8 h 668"/>
              <a:gd name="connsiteX16" fmla="*/ 2480 w 3149"/>
              <a:gd name="connsiteY16" fmla="*/ 5 h 668"/>
              <a:gd name="connsiteX17" fmla="*/ 2597 w 3149"/>
              <a:gd name="connsiteY17" fmla="*/ 5 h 668"/>
              <a:gd name="connsiteX18" fmla="*/ 2638 w 3149"/>
              <a:gd name="connsiteY18" fmla="*/ 4 h 668"/>
              <a:gd name="connsiteX19" fmla="*/ 2724 w 3149"/>
              <a:gd name="connsiteY19" fmla="*/ 4 h 668"/>
              <a:gd name="connsiteX20" fmla="*/ 2768 w 3149"/>
              <a:gd name="connsiteY20" fmla="*/ 3 h 668"/>
              <a:gd name="connsiteX21" fmla="*/ 2852 w 3149"/>
              <a:gd name="connsiteY21" fmla="*/ 3 h 668"/>
              <a:gd name="connsiteX22" fmla="*/ 2891 w 3149"/>
              <a:gd name="connsiteY22" fmla="*/ 2 h 668"/>
              <a:gd name="connsiteX23" fmla="*/ 2925 w 3149"/>
              <a:gd name="connsiteY23" fmla="*/ 2 h 668"/>
              <a:gd name="connsiteX24" fmla="*/ 2955 w 3149"/>
              <a:gd name="connsiteY24" fmla="*/ 1 h 668"/>
              <a:gd name="connsiteX25" fmla="*/ 2978 w 3149"/>
              <a:gd name="connsiteY25" fmla="*/ 1 h 668"/>
              <a:gd name="connsiteX26" fmla="*/ 2995 w 3149"/>
              <a:gd name="connsiteY26" fmla="*/ 0 h 668"/>
              <a:gd name="connsiteX27" fmla="*/ 3028 w 3149"/>
              <a:gd name="connsiteY27" fmla="*/ 0 h 668"/>
              <a:gd name="connsiteX28" fmla="*/ 3056 w 3149"/>
              <a:gd name="connsiteY28" fmla="*/ 2 h 668"/>
              <a:gd name="connsiteX29" fmla="*/ 3080 w 3149"/>
              <a:gd name="connsiteY29" fmla="*/ 6 h 668"/>
              <a:gd name="connsiteX30" fmla="*/ 3100 w 3149"/>
              <a:gd name="connsiteY30" fmla="*/ 14 h 668"/>
              <a:gd name="connsiteX31" fmla="*/ 3115 w 3149"/>
              <a:gd name="connsiteY31" fmla="*/ 23 h 668"/>
              <a:gd name="connsiteX32" fmla="*/ 3127 w 3149"/>
              <a:gd name="connsiteY32" fmla="*/ 34 h 668"/>
              <a:gd name="connsiteX33" fmla="*/ 3137 w 3149"/>
              <a:gd name="connsiteY33" fmla="*/ 47 h 668"/>
              <a:gd name="connsiteX34" fmla="*/ 3144 w 3149"/>
              <a:gd name="connsiteY34" fmla="*/ 61 h 668"/>
              <a:gd name="connsiteX35" fmla="*/ 3147 w 3149"/>
              <a:gd name="connsiteY35" fmla="*/ 78 h 668"/>
              <a:gd name="connsiteX36" fmla="*/ 3149 w 3149"/>
              <a:gd name="connsiteY36" fmla="*/ 96 h 668"/>
              <a:gd name="connsiteX37" fmla="*/ 3149 w 3149"/>
              <a:gd name="connsiteY37" fmla="*/ 114 h 668"/>
              <a:gd name="connsiteX38" fmla="*/ 3147 w 3149"/>
              <a:gd name="connsiteY38" fmla="*/ 134 h 668"/>
              <a:gd name="connsiteX39" fmla="*/ 3144 w 3149"/>
              <a:gd name="connsiteY39" fmla="*/ 155 h 668"/>
              <a:gd name="connsiteX40" fmla="*/ 3140 w 3149"/>
              <a:gd name="connsiteY40" fmla="*/ 177 h 668"/>
              <a:gd name="connsiteX41" fmla="*/ 3132 w 3149"/>
              <a:gd name="connsiteY41" fmla="*/ 221 h 668"/>
              <a:gd name="connsiteX42" fmla="*/ 3126 w 3149"/>
              <a:gd name="connsiteY42" fmla="*/ 244 h 668"/>
              <a:gd name="connsiteX43" fmla="*/ 3122 w 3149"/>
              <a:gd name="connsiteY43" fmla="*/ 267 h 668"/>
              <a:gd name="connsiteX44" fmla="*/ 3119 w 3149"/>
              <a:gd name="connsiteY44" fmla="*/ 291 h 668"/>
              <a:gd name="connsiteX45" fmla="*/ 3117 w 3149"/>
              <a:gd name="connsiteY45" fmla="*/ 313 h 668"/>
              <a:gd name="connsiteX46" fmla="*/ 3116 w 3149"/>
              <a:gd name="connsiteY46" fmla="*/ 335 h 668"/>
              <a:gd name="connsiteX47" fmla="*/ 3116 w 3149"/>
              <a:gd name="connsiteY47" fmla="*/ 344 h 668"/>
              <a:gd name="connsiteX48" fmla="*/ 3118 w 3149"/>
              <a:gd name="connsiteY48" fmla="*/ 355 h 668"/>
              <a:gd name="connsiteX49" fmla="*/ 3119 w 3149"/>
              <a:gd name="connsiteY49" fmla="*/ 370 h 668"/>
              <a:gd name="connsiteX50" fmla="*/ 3121 w 3149"/>
              <a:gd name="connsiteY50" fmla="*/ 387 h 668"/>
              <a:gd name="connsiteX51" fmla="*/ 3124 w 3149"/>
              <a:gd name="connsiteY51" fmla="*/ 407 h 668"/>
              <a:gd name="connsiteX52" fmla="*/ 3126 w 3149"/>
              <a:gd name="connsiteY52" fmla="*/ 428 h 668"/>
              <a:gd name="connsiteX53" fmla="*/ 3128 w 3149"/>
              <a:gd name="connsiteY53" fmla="*/ 452 h 668"/>
              <a:gd name="connsiteX54" fmla="*/ 3131 w 3149"/>
              <a:gd name="connsiteY54" fmla="*/ 498 h 668"/>
              <a:gd name="connsiteX55" fmla="*/ 3131 w 3149"/>
              <a:gd name="connsiteY55" fmla="*/ 523 h 668"/>
              <a:gd name="connsiteX56" fmla="*/ 3129 w 3149"/>
              <a:gd name="connsiteY56" fmla="*/ 546 h 668"/>
              <a:gd name="connsiteX57" fmla="*/ 3126 w 3149"/>
              <a:gd name="connsiteY57" fmla="*/ 570 h 668"/>
              <a:gd name="connsiteX58" fmla="*/ 3123 w 3149"/>
              <a:gd name="connsiteY58" fmla="*/ 591 h 668"/>
              <a:gd name="connsiteX59" fmla="*/ 3117 w 3149"/>
              <a:gd name="connsiteY59" fmla="*/ 610 h 668"/>
              <a:gd name="connsiteX60" fmla="*/ 3110 w 3149"/>
              <a:gd name="connsiteY60" fmla="*/ 628 h 668"/>
              <a:gd name="connsiteX61" fmla="*/ 3101 w 3149"/>
              <a:gd name="connsiteY61" fmla="*/ 643 h 668"/>
              <a:gd name="connsiteX62" fmla="*/ 3089 w 3149"/>
              <a:gd name="connsiteY62" fmla="*/ 654 h 668"/>
              <a:gd name="connsiteX63" fmla="*/ 3076 w 3149"/>
              <a:gd name="connsiteY63" fmla="*/ 663 h 668"/>
              <a:gd name="connsiteX64" fmla="*/ 3058 w 3149"/>
              <a:gd name="connsiteY64" fmla="*/ 668 h 668"/>
              <a:gd name="connsiteX65" fmla="*/ 3039 w 3149"/>
              <a:gd name="connsiteY65" fmla="*/ 668 h 668"/>
              <a:gd name="connsiteX66" fmla="*/ 3023 w 3149"/>
              <a:gd name="connsiteY66" fmla="*/ 666 h 668"/>
              <a:gd name="connsiteX67" fmla="*/ 3001 w 3149"/>
              <a:gd name="connsiteY67" fmla="*/ 665 h 668"/>
              <a:gd name="connsiteX68" fmla="*/ 2975 w 3149"/>
              <a:gd name="connsiteY68" fmla="*/ 664 h 668"/>
              <a:gd name="connsiteX69" fmla="*/ 2945 w 3149"/>
              <a:gd name="connsiteY69" fmla="*/ 663 h 668"/>
              <a:gd name="connsiteX70" fmla="*/ 2912 w 3149"/>
              <a:gd name="connsiteY70" fmla="*/ 662 h 668"/>
              <a:gd name="connsiteX71" fmla="*/ 2877 w 3149"/>
              <a:gd name="connsiteY71" fmla="*/ 662 h 668"/>
              <a:gd name="connsiteX72" fmla="*/ 2842 w 3149"/>
              <a:gd name="connsiteY72" fmla="*/ 661 h 668"/>
              <a:gd name="connsiteX73" fmla="*/ 2807 w 3149"/>
              <a:gd name="connsiteY73" fmla="*/ 661 h 668"/>
              <a:gd name="connsiteX74" fmla="*/ 2774 w 3149"/>
              <a:gd name="connsiteY74" fmla="*/ 660 h 668"/>
              <a:gd name="connsiteX75" fmla="*/ 2742 w 3149"/>
              <a:gd name="connsiteY75" fmla="*/ 660 h 668"/>
              <a:gd name="connsiteX76" fmla="*/ 2715 w 3149"/>
              <a:gd name="connsiteY76" fmla="*/ 659 h 668"/>
              <a:gd name="connsiteX77" fmla="*/ 2691 w 3149"/>
              <a:gd name="connsiteY77" fmla="*/ 659 h 668"/>
              <a:gd name="connsiteX78" fmla="*/ 2673 w 3149"/>
              <a:gd name="connsiteY78" fmla="*/ 658 h 668"/>
              <a:gd name="connsiteX79" fmla="*/ 2543 w 3149"/>
              <a:gd name="connsiteY79" fmla="*/ 656 h 668"/>
              <a:gd name="connsiteX80" fmla="*/ 2411 w 3149"/>
              <a:gd name="connsiteY80" fmla="*/ 655 h 668"/>
              <a:gd name="connsiteX81" fmla="*/ 2148 w 3149"/>
              <a:gd name="connsiteY81" fmla="*/ 655 h 668"/>
              <a:gd name="connsiteX82" fmla="*/ 1649 w 3149"/>
              <a:gd name="connsiteY82" fmla="*/ 653 h 668"/>
              <a:gd name="connsiteX83" fmla="*/ 1149 w 3149"/>
              <a:gd name="connsiteY83" fmla="*/ 652 h 668"/>
              <a:gd name="connsiteX84" fmla="*/ 875 w 3149"/>
              <a:gd name="connsiteY84" fmla="*/ 652 h 668"/>
              <a:gd name="connsiteX85" fmla="*/ 601 w 3149"/>
              <a:gd name="connsiteY85" fmla="*/ 649 h 668"/>
              <a:gd name="connsiteX86" fmla="*/ 577 w 3149"/>
              <a:gd name="connsiteY86" fmla="*/ 649 h 668"/>
              <a:gd name="connsiteX87" fmla="*/ 549 w 3149"/>
              <a:gd name="connsiteY87" fmla="*/ 650 h 668"/>
              <a:gd name="connsiteX88" fmla="*/ 516 w 3149"/>
              <a:gd name="connsiteY88" fmla="*/ 651 h 668"/>
              <a:gd name="connsiteX89" fmla="*/ 480 w 3149"/>
              <a:gd name="connsiteY89" fmla="*/ 652 h 668"/>
              <a:gd name="connsiteX90" fmla="*/ 441 w 3149"/>
              <a:gd name="connsiteY90" fmla="*/ 653 h 668"/>
              <a:gd name="connsiteX91" fmla="*/ 402 w 3149"/>
              <a:gd name="connsiteY91" fmla="*/ 654 h 668"/>
              <a:gd name="connsiteX92" fmla="*/ 361 w 3149"/>
              <a:gd name="connsiteY92" fmla="*/ 655 h 668"/>
              <a:gd name="connsiteX93" fmla="*/ 320 w 3149"/>
              <a:gd name="connsiteY93" fmla="*/ 655 h 668"/>
              <a:gd name="connsiteX94" fmla="*/ 281 w 3149"/>
              <a:gd name="connsiteY94" fmla="*/ 656 h 668"/>
              <a:gd name="connsiteX95" fmla="*/ 243 w 3149"/>
              <a:gd name="connsiteY95" fmla="*/ 656 h 668"/>
              <a:gd name="connsiteX96" fmla="*/ 208 w 3149"/>
              <a:gd name="connsiteY96" fmla="*/ 655 h 668"/>
              <a:gd name="connsiteX97" fmla="*/ 177 w 3149"/>
              <a:gd name="connsiteY97" fmla="*/ 654 h 668"/>
              <a:gd name="connsiteX98" fmla="*/ 150 w 3149"/>
              <a:gd name="connsiteY98" fmla="*/ 652 h 668"/>
              <a:gd name="connsiteX99" fmla="*/ 129 w 3149"/>
              <a:gd name="connsiteY99" fmla="*/ 649 h 668"/>
              <a:gd name="connsiteX100" fmla="*/ 106 w 3149"/>
              <a:gd name="connsiteY100" fmla="*/ 644 h 668"/>
              <a:gd name="connsiteX101" fmla="*/ 87 w 3149"/>
              <a:gd name="connsiteY101" fmla="*/ 637 h 668"/>
              <a:gd name="connsiteX102" fmla="*/ 73 w 3149"/>
              <a:gd name="connsiteY102" fmla="*/ 628 h 668"/>
              <a:gd name="connsiteX103" fmla="*/ 62 w 3149"/>
              <a:gd name="connsiteY103" fmla="*/ 618 h 668"/>
              <a:gd name="connsiteX104" fmla="*/ 55 w 3149"/>
              <a:gd name="connsiteY104" fmla="*/ 606 h 668"/>
              <a:gd name="connsiteX105" fmla="*/ 51 w 3149"/>
              <a:gd name="connsiteY105" fmla="*/ 594 h 668"/>
              <a:gd name="connsiteX106" fmla="*/ 49 w 3149"/>
              <a:gd name="connsiteY106" fmla="*/ 581 h 668"/>
              <a:gd name="connsiteX107" fmla="*/ 49 w 3149"/>
              <a:gd name="connsiteY107" fmla="*/ 568 h 668"/>
              <a:gd name="connsiteX108" fmla="*/ 50 w 3149"/>
              <a:gd name="connsiteY108" fmla="*/ 553 h 668"/>
              <a:gd name="connsiteX109" fmla="*/ 52 w 3149"/>
              <a:gd name="connsiteY109" fmla="*/ 540 h 668"/>
              <a:gd name="connsiteX110" fmla="*/ 58 w 3149"/>
              <a:gd name="connsiteY110" fmla="*/ 515 h 668"/>
              <a:gd name="connsiteX111" fmla="*/ 63 w 3149"/>
              <a:gd name="connsiteY111" fmla="*/ 493 h 668"/>
              <a:gd name="connsiteX112" fmla="*/ 56 w 3149"/>
              <a:gd name="connsiteY112" fmla="*/ 407 h 668"/>
              <a:gd name="connsiteX113" fmla="*/ 48 w 3149"/>
              <a:gd name="connsiteY113" fmla="*/ 367 h 668"/>
              <a:gd name="connsiteX114" fmla="*/ 41 w 3149"/>
              <a:gd name="connsiteY114" fmla="*/ 326 h 668"/>
              <a:gd name="connsiteX115" fmla="*/ 35 w 3149"/>
              <a:gd name="connsiteY115" fmla="*/ 287 h 668"/>
              <a:gd name="connsiteX116" fmla="*/ 33 w 3149"/>
              <a:gd name="connsiteY116" fmla="*/ 246 h 668"/>
              <a:gd name="connsiteX117" fmla="*/ 32 w 3149"/>
              <a:gd name="connsiteY117" fmla="*/ 231 h 668"/>
              <a:gd name="connsiteX118" fmla="*/ 30 w 3149"/>
              <a:gd name="connsiteY118" fmla="*/ 214 h 668"/>
              <a:gd name="connsiteX119" fmla="*/ 25 w 3149"/>
              <a:gd name="connsiteY119" fmla="*/ 197 h 668"/>
              <a:gd name="connsiteX120" fmla="*/ 21 w 3149"/>
              <a:gd name="connsiteY120" fmla="*/ 178 h 668"/>
              <a:gd name="connsiteX121" fmla="*/ 16 w 3149"/>
              <a:gd name="connsiteY121" fmla="*/ 159 h 668"/>
              <a:gd name="connsiteX122" fmla="*/ 12 w 3149"/>
              <a:gd name="connsiteY122" fmla="*/ 140 h 668"/>
              <a:gd name="connsiteX123" fmla="*/ 7 w 3149"/>
              <a:gd name="connsiteY123" fmla="*/ 121 h 668"/>
              <a:gd name="connsiteX124" fmla="*/ 1 w 3149"/>
              <a:gd name="connsiteY124" fmla="*/ 84 h 668"/>
              <a:gd name="connsiteX125" fmla="*/ 0 w 3149"/>
              <a:gd name="connsiteY125" fmla="*/ 68 h 668"/>
              <a:gd name="connsiteX126" fmla="*/ 1 w 3149"/>
              <a:gd name="connsiteY126" fmla="*/ 52 h 668"/>
              <a:gd name="connsiteX127" fmla="*/ 3 w 3149"/>
              <a:gd name="connsiteY127" fmla="*/ 39 h 668"/>
              <a:gd name="connsiteX128" fmla="*/ 9 w 3149"/>
              <a:gd name="connsiteY128" fmla="*/ 27 h 668"/>
              <a:gd name="connsiteX129" fmla="*/ 17 w 3149"/>
              <a:gd name="connsiteY129" fmla="*/ 19 h 668"/>
              <a:gd name="connsiteX130" fmla="*/ 30 w 3149"/>
              <a:gd name="connsiteY130" fmla="*/ 12 h 668"/>
              <a:gd name="connsiteX131" fmla="*/ 45 w 3149"/>
              <a:gd name="connsiteY131" fmla="*/ 9 h 668"/>
              <a:gd name="connsiteX132" fmla="*/ 64 w 3149"/>
              <a:gd name="connsiteY132" fmla="*/ 9 h 668"/>
              <a:gd name="connsiteX133" fmla="*/ 75 w 3149"/>
              <a:gd name="connsiteY133" fmla="*/ 0 h 668"/>
              <a:gd name="connsiteX0" fmla="*/ 75 w 3149"/>
              <a:gd name="connsiteY0" fmla="*/ 0 h 668"/>
              <a:gd name="connsiteX1" fmla="*/ 207 w 3149"/>
              <a:gd name="connsiteY1" fmla="*/ 1 h 668"/>
              <a:gd name="connsiteX2" fmla="*/ 333 w 3149"/>
              <a:gd name="connsiteY2" fmla="*/ 3 h 668"/>
              <a:gd name="connsiteX3" fmla="*/ 455 w 3149"/>
              <a:gd name="connsiteY3" fmla="*/ 6 h 668"/>
              <a:gd name="connsiteX4" fmla="*/ 575 w 3149"/>
              <a:gd name="connsiteY4" fmla="*/ 10 h 668"/>
              <a:gd name="connsiteX5" fmla="*/ 693 w 3149"/>
              <a:gd name="connsiteY5" fmla="*/ 14 h 668"/>
              <a:gd name="connsiteX6" fmla="*/ 810 w 3149"/>
              <a:gd name="connsiteY6" fmla="*/ 19 h 668"/>
              <a:gd name="connsiteX7" fmla="*/ 928 w 3149"/>
              <a:gd name="connsiteY7" fmla="*/ 23 h 668"/>
              <a:gd name="connsiteX8" fmla="*/ 1048 w 3149"/>
              <a:gd name="connsiteY8" fmla="*/ 26 h 668"/>
              <a:gd name="connsiteX9" fmla="*/ 1170 w 3149"/>
              <a:gd name="connsiteY9" fmla="*/ 29 h 668"/>
              <a:gd name="connsiteX10" fmla="*/ 1296 w 3149"/>
              <a:gd name="connsiteY10" fmla="*/ 31 h 668"/>
              <a:gd name="connsiteX11" fmla="*/ 1428 w 3149"/>
              <a:gd name="connsiteY11" fmla="*/ 32 h 668"/>
              <a:gd name="connsiteX12" fmla="*/ 1601 w 3149"/>
              <a:gd name="connsiteY12" fmla="*/ 30 h 668"/>
              <a:gd name="connsiteX13" fmla="*/ 1775 w 3149"/>
              <a:gd name="connsiteY13" fmla="*/ 25 h 668"/>
              <a:gd name="connsiteX14" fmla="*/ 2126 w 3149"/>
              <a:gd name="connsiteY14" fmla="*/ 13 h 668"/>
              <a:gd name="connsiteX15" fmla="*/ 2303 w 3149"/>
              <a:gd name="connsiteY15" fmla="*/ 8 h 668"/>
              <a:gd name="connsiteX16" fmla="*/ 2480 w 3149"/>
              <a:gd name="connsiteY16" fmla="*/ 5 h 668"/>
              <a:gd name="connsiteX17" fmla="*/ 2597 w 3149"/>
              <a:gd name="connsiteY17" fmla="*/ 5 h 668"/>
              <a:gd name="connsiteX18" fmla="*/ 2638 w 3149"/>
              <a:gd name="connsiteY18" fmla="*/ 4 h 668"/>
              <a:gd name="connsiteX19" fmla="*/ 2724 w 3149"/>
              <a:gd name="connsiteY19" fmla="*/ 4 h 668"/>
              <a:gd name="connsiteX20" fmla="*/ 2768 w 3149"/>
              <a:gd name="connsiteY20" fmla="*/ 3 h 668"/>
              <a:gd name="connsiteX21" fmla="*/ 2852 w 3149"/>
              <a:gd name="connsiteY21" fmla="*/ 3 h 668"/>
              <a:gd name="connsiteX22" fmla="*/ 2891 w 3149"/>
              <a:gd name="connsiteY22" fmla="*/ 2 h 668"/>
              <a:gd name="connsiteX23" fmla="*/ 2925 w 3149"/>
              <a:gd name="connsiteY23" fmla="*/ 2 h 668"/>
              <a:gd name="connsiteX24" fmla="*/ 2955 w 3149"/>
              <a:gd name="connsiteY24" fmla="*/ 1 h 668"/>
              <a:gd name="connsiteX25" fmla="*/ 2978 w 3149"/>
              <a:gd name="connsiteY25" fmla="*/ 1 h 668"/>
              <a:gd name="connsiteX26" fmla="*/ 2995 w 3149"/>
              <a:gd name="connsiteY26" fmla="*/ 0 h 668"/>
              <a:gd name="connsiteX27" fmla="*/ 3028 w 3149"/>
              <a:gd name="connsiteY27" fmla="*/ 0 h 668"/>
              <a:gd name="connsiteX28" fmla="*/ 3056 w 3149"/>
              <a:gd name="connsiteY28" fmla="*/ 2 h 668"/>
              <a:gd name="connsiteX29" fmla="*/ 3080 w 3149"/>
              <a:gd name="connsiteY29" fmla="*/ 6 h 668"/>
              <a:gd name="connsiteX30" fmla="*/ 3100 w 3149"/>
              <a:gd name="connsiteY30" fmla="*/ 14 h 668"/>
              <a:gd name="connsiteX31" fmla="*/ 3115 w 3149"/>
              <a:gd name="connsiteY31" fmla="*/ 23 h 668"/>
              <a:gd name="connsiteX32" fmla="*/ 3127 w 3149"/>
              <a:gd name="connsiteY32" fmla="*/ 34 h 668"/>
              <a:gd name="connsiteX33" fmla="*/ 3137 w 3149"/>
              <a:gd name="connsiteY33" fmla="*/ 47 h 668"/>
              <a:gd name="connsiteX34" fmla="*/ 3144 w 3149"/>
              <a:gd name="connsiteY34" fmla="*/ 61 h 668"/>
              <a:gd name="connsiteX35" fmla="*/ 3147 w 3149"/>
              <a:gd name="connsiteY35" fmla="*/ 78 h 668"/>
              <a:gd name="connsiteX36" fmla="*/ 3149 w 3149"/>
              <a:gd name="connsiteY36" fmla="*/ 96 h 668"/>
              <a:gd name="connsiteX37" fmla="*/ 3149 w 3149"/>
              <a:gd name="connsiteY37" fmla="*/ 114 h 668"/>
              <a:gd name="connsiteX38" fmla="*/ 3147 w 3149"/>
              <a:gd name="connsiteY38" fmla="*/ 134 h 668"/>
              <a:gd name="connsiteX39" fmla="*/ 3144 w 3149"/>
              <a:gd name="connsiteY39" fmla="*/ 155 h 668"/>
              <a:gd name="connsiteX40" fmla="*/ 3140 w 3149"/>
              <a:gd name="connsiteY40" fmla="*/ 177 h 668"/>
              <a:gd name="connsiteX41" fmla="*/ 3132 w 3149"/>
              <a:gd name="connsiteY41" fmla="*/ 221 h 668"/>
              <a:gd name="connsiteX42" fmla="*/ 3126 w 3149"/>
              <a:gd name="connsiteY42" fmla="*/ 244 h 668"/>
              <a:gd name="connsiteX43" fmla="*/ 3122 w 3149"/>
              <a:gd name="connsiteY43" fmla="*/ 267 h 668"/>
              <a:gd name="connsiteX44" fmla="*/ 3119 w 3149"/>
              <a:gd name="connsiteY44" fmla="*/ 291 h 668"/>
              <a:gd name="connsiteX45" fmla="*/ 3117 w 3149"/>
              <a:gd name="connsiteY45" fmla="*/ 313 h 668"/>
              <a:gd name="connsiteX46" fmla="*/ 3116 w 3149"/>
              <a:gd name="connsiteY46" fmla="*/ 335 h 668"/>
              <a:gd name="connsiteX47" fmla="*/ 3116 w 3149"/>
              <a:gd name="connsiteY47" fmla="*/ 344 h 668"/>
              <a:gd name="connsiteX48" fmla="*/ 3118 w 3149"/>
              <a:gd name="connsiteY48" fmla="*/ 355 h 668"/>
              <a:gd name="connsiteX49" fmla="*/ 3119 w 3149"/>
              <a:gd name="connsiteY49" fmla="*/ 370 h 668"/>
              <a:gd name="connsiteX50" fmla="*/ 3121 w 3149"/>
              <a:gd name="connsiteY50" fmla="*/ 387 h 668"/>
              <a:gd name="connsiteX51" fmla="*/ 3124 w 3149"/>
              <a:gd name="connsiteY51" fmla="*/ 407 h 668"/>
              <a:gd name="connsiteX52" fmla="*/ 3126 w 3149"/>
              <a:gd name="connsiteY52" fmla="*/ 428 h 668"/>
              <a:gd name="connsiteX53" fmla="*/ 3128 w 3149"/>
              <a:gd name="connsiteY53" fmla="*/ 452 h 668"/>
              <a:gd name="connsiteX54" fmla="*/ 3131 w 3149"/>
              <a:gd name="connsiteY54" fmla="*/ 498 h 668"/>
              <a:gd name="connsiteX55" fmla="*/ 3131 w 3149"/>
              <a:gd name="connsiteY55" fmla="*/ 523 h 668"/>
              <a:gd name="connsiteX56" fmla="*/ 3129 w 3149"/>
              <a:gd name="connsiteY56" fmla="*/ 546 h 668"/>
              <a:gd name="connsiteX57" fmla="*/ 3126 w 3149"/>
              <a:gd name="connsiteY57" fmla="*/ 570 h 668"/>
              <a:gd name="connsiteX58" fmla="*/ 3123 w 3149"/>
              <a:gd name="connsiteY58" fmla="*/ 591 h 668"/>
              <a:gd name="connsiteX59" fmla="*/ 3117 w 3149"/>
              <a:gd name="connsiteY59" fmla="*/ 610 h 668"/>
              <a:gd name="connsiteX60" fmla="*/ 3110 w 3149"/>
              <a:gd name="connsiteY60" fmla="*/ 628 h 668"/>
              <a:gd name="connsiteX61" fmla="*/ 3101 w 3149"/>
              <a:gd name="connsiteY61" fmla="*/ 643 h 668"/>
              <a:gd name="connsiteX62" fmla="*/ 3089 w 3149"/>
              <a:gd name="connsiteY62" fmla="*/ 654 h 668"/>
              <a:gd name="connsiteX63" fmla="*/ 3076 w 3149"/>
              <a:gd name="connsiteY63" fmla="*/ 663 h 668"/>
              <a:gd name="connsiteX64" fmla="*/ 3058 w 3149"/>
              <a:gd name="connsiteY64" fmla="*/ 668 h 668"/>
              <a:gd name="connsiteX65" fmla="*/ 3039 w 3149"/>
              <a:gd name="connsiteY65" fmla="*/ 668 h 668"/>
              <a:gd name="connsiteX66" fmla="*/ 3023 w 3149"/>
              <a:gd name="connsiteY66" fmla="*/ 666 h 668"/>
              <a:gd name="connsiteX67" fmla="*/ 3001 w 3149"/>
              <a:gd name="connsiteY67" fmla="*/ 665 h 668"/>
              <a:gd name="connsiteX68" fmla="*/ 2975 w 3149"/>
              <a:gd name="connsiteY68" fmla="*/ 664 h 668"/>
              <a:gd name="connsiteX69" fmla="*/ 2945 w 3149"/>
              <a:gd name="connsiteY69" fmla="*/ 663 h 668"/>
              <a:gd name="connsiteX70" fmla="*/ 2912 w 3149"/>
              <a:gd name="connsiteY70" fmla="*/ 662 h 668"/>
              <a:gd name="connsiteX71" fmla="*/ 2877 w 3149"/>
              <a:gd name="connsiteY71" fmla="*/ 662 h 668"/>
              <a:gd name="connsiteX72" fmla="*/ 2842 w 3149"/>
              <a:gd name="connsiteY72" fmla="*/ 661 h 668"/>
              <a:gd name="connsiteX73" fmla="*/ 2807 w 3149"/>
              <a:gd name="connsiteY73" fmla="*/ 661 h 668"/>
              <a:gd name="connsiteX74" fmla="*/ 2774 w 3149"/>
              <a:gd name="connsiteY74" fmla="*/ 660 h 668"/>
              <a:gd name="connsiteX75" fmla="*/ 2742 w 3149"/>
              <a:gd name="connsiteY75" fmla="*/ 660 h 668"/>
              <a:gd name="connsiteX76" fmla="*/ 2715 w 3149"/>
              <a:gd name="connsiteY76" fmla="*/ 659 h 668"/>
              <a:gd name="connsiteX77" fmla="*/ 2691 w 3149"/>
              <a:gd name="connsiteY77" fmla="*/ 659 h 668"/>
              <a:gd name="connsiteX78" fmla="*/ 2673 w 3149"/>
              <a:gd name="connsiteY78" fmla="*/ 658 h 668"/>
              <a:gd name="connsiteX79" fmla="*/ 2543 w 3149"/>
              <a:gd name="connsiteY79" fmla="*/ 656 h 668"/>
              <a:gd name="connsiteX80" fmla="*/ 2411 w 3149"/>
              <a:gd name="connsiteY80" fmla="*/ 655 h 668"/>
              <a:gd name="connsiteX81" fmla="*/ 2148 w 3149"/>
              <a:gd name="connsiteY81" fmla="*/ 655 h 668"/>
              <a:gd name="connsiteX82" fmla="*/ 1649 w 3149"/>
              <a:gd name="connsiteY82" fmla="*/ 653 h 668"/>
              <a:gd name="connsiteX83" fmla="*/ 1149 w 3149"/>
              <a:gd name="connsiteY83" fmla="*/ 652 h 668"/>
              <a:gd name="connsiteX84" fmla="*/ 875 w 3149"/>
              <a:gd name="connsiteY84" fmla="*/ 652 h 668"/>
              <a:gd name="connsiteX85" fmla="*/ 601 w 3149"/>
              <a:gd name="connsiteY85" fmla="*/ 649 h 668"/>
              <a:gd name="connsiteX86" fmla="*/ 577 w 3149"/>
              <a:gd name="connsiteY86" fmla="*/ 649 h 668"/>
              <a:gd name="connsiteX87" fmla="*/ 549 w 3149"/>
              <a:gd name="connsiteY87" fmla="*/ 650 h 668"/>
              <a:gd name="connsiteX88" fmla="*/ 516 w 3149"/>
              <a:gd name="connsiteY88" fmla="*/ 651 h 668"/>
              <a:gd name="connsiteX89" fmla="*/ 480 w 3149"/>
              <a:gd name="connsiteY89" fmla="*/ 652 h 668"/>
              <a:gd name="connsiteX90" fmla="*/ 441 w 3149"/>
              <a:gd name="connsiteY90" fmla="*/ 653 h 668"/>
              <a:gd name="connsiteX91" fmla="*/ 402 w 3149"/>
              <a:gd name="connsiteY91" fmla="*/ 654 h 668"/>
              <a:gd name="connsiteX92" fmla="*/ 361 w 3149"/>
              <a:gd name="connsiteY92" fmla="*/ 655 h 668"/>
              <a:gd name="connsiteX93" fmla="*/ 320 w 3149"/>
              <a:gd name="connsiteY93" fmla="*/ 655 h 668"/>
              <a:gd name="connsiteX94" fmla="*/ 281 w 3149"/>
              <a:gd name="connsiteY94" fmla="*/ 656 h 668"/>
              <a:gd name="connsiteX95" fmla="*/ 243 w 3149"/>
              <a:gd name="connsiteY95" fmla="*/ 656 h 668"/>
              <a:gd name="connsiteX96" fmla="*/ 208 w 3149"/>
              <a:gd name="connsiteY96" fmla="*/ 655 h 668"/>
              <a:gd name="connsiteX97" fmla="*/ 177 w 3149"/>
              <a:gd name="connsiteY97" fmla="*/ 654 h 668"/>
              <a:gd name="connsiteX98" fmla="*/ 150 w 3149"/>
              <a:gd name="connsiteY98" fmla="*/ 652 h 668"/>
              <a:gd name="connsiteX99" fmla="*/ 129 w 3149"/>
              <a:gd name="connsiteY99" fmla="*/ 649 h 668"/>
              <a:gd name="connsiteX100" fmla="*/ 106 w 3149"/>
              <a:gd name="connsiteY100" fmla="*/ 644 h 668"/>
              <a:gd name="connsiteX101" fmla="*/ 87 w 3149"/>
              <a:gd name="connsiteY101" fmla="*/ 637 h 668"/>
              <a:gd name="connsiteX102" fmla="*/ 73 w 3149"/>
              <a:gd name="connsiteY102" fmla="*/ 628 h 668"/>
              <a:gd name="connsiteX103" fmla="*/ 62 w 3149"/>
              <a:gd name="connsiteY103" fmla="*/ 618 h 668"/>
              <a:gd name="connsiteX104" fmla="*/ 55 w 3149"/>
              <a:gd name="connsiteY104" fmla="*/ 606 h 668"/>
              <a:gd name="connsiteX105" fmla="*/ 51 w 3149"/>
              <a:gd name="connsiteY105" fmla="*/ 594 h 668"/>
              <a:gd name="connsiteX106" fmla="*/ 49 w 3149"/>
              <a:gd name="connsiteY106" fmla="*/ 581 h 668"/>
              <a:gd name="connsiteX107" fmla="*/ 49 w 3149"/>
              <a:gd name="connsiteY107" fmla="*/ 568 h 668"/>
              <a:gd name="connsiteX108" fmla="*/ 52 w 3149"/>
              <a:gd name="connsiteY108" fmla="*/ 540 h 668"/>
              <a:gd name="connsiteX109" fmla="*/ 58 w 3149"/>
              <a:gd name="connsiteY109" fmla="*/ 515 h 668"/>
              <a:gd name="connsiteX110" fmla="*/ 63 w 3149"/>
              <a:gd name="connsiteY110" fmla="*/ 493 h 668"/>
              <a:gd name="connsiteX111" fmla="*/ 56 w 3149"/>
              <a:gd name="connsiteY111" fmla="*/ 407 h 668"/>
              <a:gd name="connsiteX112" fmla="*/ 48 w 3149"/>
              <a:gd name="connsiteY112" fmla="*/ 367 h 668"/>
              <a:gd name="connsiteX113" fmla="*/ 41 w 3149"/>
              <a:gd name="connsiteY113" fmla="*/ 326 h 668"/>
              <a:gd name="connsiteX114" fmla="*/ 35 w 3149"/>
              <a:gd name="connsiteY114" fmla="*/ 287 h 668"/>
              <a:gd name="connsiteX115" fmla="*/ 33 w 3149"/>
              <a:gd name="connsiteY115" fmla="*/ 246 h 668"/>
              <a:gd name="connsiteX116" fmla="*/ 32 w 3149"/>
              <a:gd name="connsiteY116" fmla="*/ 231 h 668"/>
              <a:gd name="connsiteX117" fmla="*/ 30 w 3149"/>
              <a:gd name="connsiteY117" fmla="*/ 214 h 668"/>
              <a:gd name="connsiteX118" fmla="*/ 25 w 3149"/>
              <a:gd name="connsiteY118" fmla="*/ 197 h 668"/>
              <a:gd name="connsiteX119" fmla="*/ 21 w 3149"/>
              <a:gd name="connsiteY119" fmla="*/ 178 h 668"/>
              <a:gd name="connsiteX120" fmla="*/ 16 w 3149"/>
              <a:gd name="connsiteY120" fmla="*/ 159 h 668"/>
              <a:gd name="connsiteX121" fmla="*/ 12 w 3149"/>
              <a:gd name="connsiteY121" fmla="*/ 140 h 668"/>
              <a:gd name="connsiteX122" fmla="*/ 7 w 3149"/>
              <a:gd name="connsiteY122" fmla="*/ 121 h 668"/>
              <a:gd name="connsiteX123" fmla="*/ 1 w 3149"/>
              <a:gd name="connsiteY123" fmla="*/ 84 h 668"/>
              <a:gd name="connsiteX124" fmla="*/ 0 w 3149"/>
              <a:gd name="connsiteY124" fmla="*/ 68 h 668"/>
              <a:gd name="connsiteX125" fmla="*/ 1 w 3149"/>
              <a:gd name="connsiteY125" fmla="*/ 52 h 668"/>
              <a:gd name="connsiteX126" fmla="*/ 3 w 3149"/>
              <a:gd name="connsiteY126" fmla="*/ 39 h 668"/>
              <a:gd name="connsiteX127" fmla="*/ 9 w 3149"/>
              <a:gd name="connsiteY127" fmla="*/ 27 h 668"/>
              <a:gd name="connsiteX128" fmla="*/ 17 w 3149"/>
              <a:gd name="connsiteY128" fmla="*/ 19 h 668"/>
              <a:gd name="connsiteX129" fmla="*/ 30 w 3149"/>
              <a:gd name="connsiteY129" fmla="*/ 12 h 668"/>
              <a:gd name="connsiteX130" fmla="*/ 45 w 3149"/>
              <a:gd name="connsiteY130" fmla="*/ 9 h 668"/>
              <a:gd name="connsiteX131" fmla="*/ 64 w 3149"/>
              <a:gd name="connsiteY131" fmla="*/ 9 h 668"/>
              <a:gd name="connsiteX132" fmla="*/ 75 w 3149"/>
              <a:gd name="connsiteY132" fmla="*/ 0 h 668"/>
              <a:gd name="connsiteX0" fmla="*/ 75 w 3149"/>
              <a:gd name="connsiteY0" fmla="*/ 0 h 668"/>
              <a:gd name="connsiteX1" fmla="*/ 207 w 3149"/>
              <a:gd name="connsiteY1" fmla="*/ 1 h 668"/>
              <a:gd name="connsiteX2" fmla="*/ 333 w 3149"/>
              <a:gd name="connsiteY2" fmla="*/ 3 h 668"/>
              <a:gd name="connsiteX3" fmla="*/ 455 w 3149"/>
              <a:gd name="connsiteY3" fmla="*/ 6 h 668"/>
              <a:gd name="connsiteX4" fmla="*/ 575 w 3149"/>
              <a:gd name="connsiteY4" fmla="*/ 10 h 668"/>
              <a:gd name="connsiteX5" fmla="*/ 693 w 3149"/>
              <a:gd name="connsiteY5" fmla="*/ 14 h 668"/>
              <a:gd name="connsiteX6" fmla="*/ 810 w 3149"/>
              <a:gd name="connsiteY6" fmla="*/ 19 h 668"/>
              <a:gd name="connsiteX7" fmla="*/ 928 w 3149"/>
              <a:gd name="connsiteY7" fmla="*/ 23 h 668"/>
              <a:gd name="connsiteX8" fmla="*/ 1048 w 3149"/>
              <a:gd name="connsiteY8" fmla="*/ 26 h 668"/>
              <a:gd name="connsiteX9" fmla="*/ 1170 w 3149"/>
              <a:gd name="connsiteY9" fmla="*/ 29 h 668"/>
              <a:gd name="connsiteX10" fmla="*/ 1296 w 3149"/>
              <a:gd name="connsiteY10" fmla="*/ 31 h 668"/>
              <a:gd name="connsiteX11" fmla="*/ 1428 w 3149"/>
              <a:gd name="connsiteY11" fmla="*/ 32 h 668"/>
              <a:gd name="connsiteX12" fmla="*/ 1601 w 3149"/>
              <a:gd name="connsiteY12" fmla="*/ 30 h 668"/>
              <a:gd name="connsiteX13" fmla="*/ 1775 w 3149"/>
              <a:gd name="connsiteY13" fmla="*/ 25 h 668"/>
              <a:gd name="connsiteX14" fmla="*/ 2126 w 3149"/>
              <a:gd name="connsiteY14" fmla="*/ 13 h 668"/>
              <a:gd name="connsiteX15" fmla="*/ 2303 w 3149"/>
              <a:gd name="connsiteY15" fmla="*/ 8 h 668"/>
              <a:gd name="connsiteX16" fmla="*/ 2480 w 3149"/>
              <a:gd name="connsiteY16" fmla="*/ 5 h 668"/>
              <a:gd name="connsiteX17" fmla="*/ 2597 w 3149"/>
              <a:gd name="connsiteY17" fmla="*/ 5 h 668"/>
              <a:gd name="connsiteX18" fmla="*/ 2638 w 3149"/>
              <a:gd name="connsiteY18" fmla="*/ 4 h 668"/>
              <a:gd name="connsiteX19" fmla="*/ 2724 w 3149"/>
              <a:gd name="connsiteY19" fmla="*/ 4 h 668"/>
              <a:gd name="connsiteX20" fmla="*/ 2768 w 3149"/>
              <a:gd name="connsiteY20" fmla="*/ 3 h 668"/>
              <a:gd name="connsiteX21" fmla="*/ 2852 w 3149"/>
              <a:gd name="connsiteY21" fmla="*/ 3 h 668"/>
              <a:gd name="connsiteX22" fmla="*/ 2891 w 3149"/>
              <a:gd name="connsiteY22" fmla="*/ 2 h 668"/>
              <a:gd name="connsiteX23" fmla="*/ 2925 w 3149"/>
              <a:gd name="connsiteY23" fmla="*/ 2 h 668"/>
              <a:gd name="connsiteX24" fmla="*/ 2955 w 3149"/>
              <a:gd name="connsiteY24" fmla="*/ 1 h 668"/>
              <a:gd name="connsiteX25" fmla="*/ 2978 w 3149"/>
              <a:gd name="connsiteY25" fmla="*/ 1 h 668"/>
              <a:gd name="connsiteX26" fmla="*/ 2995 w 3149"/>
              <a:gd name="connsiteY26" fmla="*/ 0 h 668"/>
              <a:gd name="connsiteX27" fmla="*/ 3028 w 3149"/>
              <a:gd name="connsiteY27" fmla="*/ 0 h 668"/>
              <a:gd name="connsiteX28" fmla="*/ 3056 w 3149"/>
              <a:gd name="connsiteY28" fmla="*/ 2 h 668"/>
              <a:gd name="connsiteX29" fmla="*/ 3080 w 3149"/>
              <a:gd name="connsiteY29" fmla="*/ 6 h 668"/>
              <a:gd name="connsiteX30" fmla="*/ 3100 w 3149"/>
              <a:gd name="connsiteY30" fmla="*/ 14 h 668"/>
              <a:gd name="connsiteX31" fmla="*/ 3115 w 3149"/>
              <a:gd name="connsiteY31" fmla="*/ 23 h 668"/>
              <a:gd name="connsiteX32" fmla="*/ 3127 w 3149"/>
              <a:gd name="connsiteY32" fmla="*/ 34 h 668"/>
              <a:gd name="connsiteX33" fmla="*/ 3137 w 3149"/>
              <a:gd name="connsiteY33" fmla="*/ 47 h 668"/>
              <a:gd name="connsiteX34" fmla="*/ 3144 w 3149"/>
              <a:gd name="connsiteY34" fmla="*/ 61 h 668"/>
              <a:gd name="connsiteX35" fmla="*/ 3147 w 3149"/>
              <a:gd name="connsiteY35" fmla="*/ 78 h 668"/>
              <a:gd name="connsiteX36" fmla="*/ 3149 w 3149"/>
              <a:gd name="connsiteY36" fmla="*/ 96 h 668"/>
              <a:gd name="connsiteX37" fmla="*/ 3149 w 3149"/>
              <a:gd name="connsiteY37" fmla="*/ 114 h 668"/>
              <a:gd name="connsiteX38" fmla="*/ 3147 w 3149"/>
              <a:gd name="connsiteY38" fmla="*/ 134 h 668"/>
              <a:gd name="connsiteX39" fmla="*/ 3144 w 3149"/>
              <a:gd name="connsiteY39" fmla="*/ 155 h 668"/>
              <a:gd name="connsiteX40" fmla="*/ 3140 w 3149"/>
              <a:gd name="connsiteY40" fmla="*/ 177 h 668"/>
              <a:gd name="connsiteX41" fmla="*/ 3132 w 3149"/>
              <a:gd name="connsiteY41" fmla="*/ 221 h 668"/>
              <a:gd name="connsiteX42" fmla="*/ 3126 w 3149"/>
              <a:gd name="connsiteY42" fmla="*/ 244 h 668"/>
              <a:gd name="connsiteX43" fmla="*/ 3122 w 3149"/>
              <a:gd name="connsiteY43" fmla="*/ 267 h 668"/>
              <a:gd name="connsiteX44" fmla="*/ 3119 w 3149"/>
              <a:gd name="connsiteY44" fmla="*/ 291 h 668"/>
              <a:gd name="connsiteX45" fmla="*/ 3117 w 3149"/>
              <a:gd name="connsiteY45" fmla="*/ 313 h 668"/>
              <a:gd name="connsiteX46" fmla="*/ 3116 w 3149"/>
              <a:gd name="connsiteY46" fmla="*/ 335 h 668"/>
              <a:gd name="connsiteX47" fmla="*/ 3116 w 3149"/>
              <a:gd name="connsiteY47" fmla="*/ 344 h 668"/>
              <a:gd name="connsiteX48" fmla="*/ 3118 w 3149"/>
              <a:gd name="connsiteY48" fmla="*/ 355 h 668"/>
              <a:gd name="connsiteX49" fmla="*/ 3119 w 3149"/>
              <a:gd name="connsiteY49" fmla="*/ 370 h 668"/>
              <a:gd name="connsiteX50" fmla="*/ 3121 w 3149"/>
              <a:gd name="connsiteY50" fmla="*/ 387 h 668"/>
              <a:gd name="connsiteX51" fmla="*/ 3124 w 3149"/>
              <a:gd name="connsiteY51" fmla="*/ 407 h 668"/>
              <a:gd name="connsiteX52" fmla="*/ 3126 w 3149"/>
              <a:gd name="connsiteY52" fmla="*/ 428 h 668"/>
              <a:gd name="connsiteX53" fmla="*/ 3128 w 3149"/>
              <a:gd name="connsiteY53" fmla="*/ 452 h 668"/>
              <a:gd name="connsiteX54" fmla="*/ 3131 w 3149"/>
              <a:gd name="connsiteY54" fmla="*/ 498 h 668"/>
              <a:gd name="connsiteX55" fmla="*/ 3131 w 3149"/>
              <a:gd name="connsiteY55" fmla="*/ 523 h 668"/>
              <a:gd name="connsiteX56" fmla="*/ 3129 w 3149"/>
              <a:gd name="connsiteY56" fmla="*/ 546 h 668"/>
              <a:gd name="connsiteX57" fmla="*/ 3126 w 3149"/>
              <a:gd name="connsiteY57" fmla="*/ 570 h 668"/>
              <a:gd name="connsiteX58" fmla="*/ 3123 w 3149"/>
              <a:gd name="connsiteY58" fmla="*/ 591 h 668"/>
              <a:gd name="connsiteX59" fmla="*/ 3117 w 3149"/>
              <a:gd name="connsiteY59" fmla="*/ 610 h 668"/>
              <a:gd name="connsiteX60" fmla="*/ 3110 w 3149"/>
              <a:gd name="connsiteY60" fmla="*/ 628 h 668"/>
              <a:gd name="connsiteX61" fmla="*/ 3101 w 3149"/>
              <a:gd name="connsiteY61" fmla="*/ 643 h 668"/>
              <a:gd name="connsiteX62" fmla="*/ 3089 w 3149"/>
              <a:gd name="connsiteY62" fmla="*/ 654 h 668"/>
              <a:gd name="connsiteX63" fmla="*/ 3076 w 3149"/>
              <a:gd name="connsiteY63" fmla="*/ 663 h 668"/>
              <a:gd name="connsiteX64" fmla="*/ 3058 w 3149"/>
              <a:gd name="connsiteY64" fmla="*/ 668 h 668"/>
              <a:gd name="connsiteX65" fmla="*/ 3039 w 3149"/>
              <a:gd name="connsiteY65" fmla="*/ 668 h 668"/>
              <a:gd name="connsiteX66" fmla="*/ 3023 w 3149"/>
              <a:gd name="connsiteY66" fmla="*/ 666 h 668"/>
              <a:gd name="connsiteX67" fmla="*/ 3001 w 3149"/>
              <a:gd name="connsiteY67" fmla="*/ 665 h 668"/>
              <a:gd name="connsiteX68" fmla="*/ 2975 w 3149"/>
              <a:gd name="connsiteY68" fmla="*/ 664 h 668"/>
              <a:gd name="connsiteX69" fmla="*/ 2945 w 3149"/>
              <a:gd name="connsiteY69" fmla="*/ 663 h 668"/>
              <a:gd name="connsiteX70" fmla="*/ 2912 w 3149"/>
              <a:gd name="connsiteY70" fmla="*/ 662 h 668"/>
              <a:gd name="connsiteX71" fmla="*/ 2877 w 3149"/>
              <a:gd name="connsiteY71" fmla="*/ 662 h 668"/>
              <a:gd name="connsiteX72" fmla="*/ 2842 w 3149"/>
              <a:gd name="connsiteY72" fmla="*/ 661 h 668"/>
              <a:gd name="connsiteX73" fmla="*/ 2807 w 3149"/>
              <a:gd name="connsiteY73" fmla="*/ 661 h 668"/>
              <a:gd name="connsiteX74" fmla="*/ 2774 w 3149"/>
              <a:gd name="connsiteY74" fmla="*/ 660 h 668"/>
              <a:gd name="connsiteX75" fmla="*/ 2742 w 3149"/>
              <a:gd name="connsiteY75" fmla="*/ 660 h 668"/>
              <a:gd name="connsiteX76" fmla="*/ 2715 w 3149"/>
              <a:gd name="connsiteY76" fmla="*/ 659 h 668"/>
              <a:gd name="connsiteX77" fmla="*/ 2691 w 3149"/>
              <a:gd name="connsiteY77" fmla="*/ 659 h 668"/>
              <a:gd name="connsiteX78" fmla="*/ 2673 w 3149"/>
              <a:gd name="connsiteY78" fmla="*/ 658 h 668"/>
              <a:gd name="connsiteX79" fmla="*/ 2543 w 3149"/>
              <a:gd name="connsiteY79" fmla="*/ 656 h 668"/>
              <a:gd name="connsiteX80" fmla="*/ 2411 w 3149"/>
              <a:gd name="connsiteY80" fmla="*/ 655 h 668"/>
              <a:gd name="connsiteX81" fmla="*/ 2148 w 3149"/>
              <a:gd name="connsiteY81" fmla="*/ 655 h 668"/>
              <a:gd name="connsiteX82" fmla="*/ 1649 w 3149"/>
              <a:gd name="connsiteY82" fmla="*/ 653 h 668"/>
              <a:gd name="connsiteX83" fmla="*/ 1149 w 3149"/>
              <a:gd name="connsiteY83" fmla="*/ 652 h 668"/>
              <a:gd name="connsiteX84" fmla="*/ 875 w 3149"/>
              <a:gd name="connsiteY84" fmla="*/ 652 h 668"/>
              <a:gd name="connsiteX85" fmla="*/ 601 w 3149"/>
              <a:gd name="connsiteY85" fmla="*/ 649 h 668"/>
              <a:gd name="connsiteX86" fmla="*/ 577 w 3149"/>
              <a:gd name="connsiteY86" fmla="*/ 649 h 668"/>
              <a:gd name="connsiteX87" fmla="*/ 549 w 3149"/>
              <a:gd name="connsiteY87" fmla="*/ 650 h 668"/>
              <a:gd name="connsiteX88" fmla="*/ 516 w 3149"/>
              <a:gd name="connsiteY88" fmla="*/ 651 h 668"/>
              <a:gd name="connsiteX89" fmla="*/ 480 w 3149"/>
              <a:gd name="connsiteY89" fmla="*/ 652 h 668"/>
              <a:gd name="connsiteX90" fmla="*/ 441 w 3149"/>
              <a:gd name="connsiteY90" fmla="*/ 653 h 668"/>
              <a:gd name="connsiteX91" fmla="*/ 402 w 3149"/>
              <a:gd name="connsiteY91" fmla="*/ 654 h 668"/>
              <a:gd name="connsiteX92" fmla="*/ 361 w 3149"/>
              <a:gd name="connsiteY92" fmla="*/ 655 h 668"/>
              <a:gd name="connsiteX93" fmla="*/ 320 w 3149"/>
              <a:gd name="connsiteY93" fmla="*/ 655 h 668"/>
              <a:gd name="connsiteX94" fmla="*/ 281 w 3149"/>
              <a:gd name="connsiteY94" fmla="*/ 656 h 668"/>
              <a:gd name="connsiteX95" fmla="*/ 243 w 3149"/>
              <a:gd name="connsiteY95" fmla="*/ 656 h 668"/>
              <a:gd name="connsiteX96" fmla="*/ 208 w 3149"/>
              <a:gd name="connsiteY96" fmla="*/ 655 h 668"/>
              <a:gd name="connsiteX97" fmla="*/ 177 w 3149"/>
              <a:gd name="connsiteY97" fmla="*/ 654 h 668"/>
              <a:gd name="connsiteX98" fmla="*/ 150 w 3149"/>
              <a:gd name="connsiteY98" fmla="*/ 652 h 668"/>
              <a:gd name="connsiteX99" fmla="*/ 129 w 3149"/>
              <a:gd name="connsiteY99" fmla="*/ 649 h 668"/>
              <a:gd name="connsiteX100" fmla="*/ 106 w 3149"/>
              <a:gd name="connsiteY100" fmla="*/ 644 h 668"/>
              <a:gd name="connsiteX101" fmla="*/ 87 w 3149"/>
              <a:gd name="connsiteY101" fmla="*/ 637 h 668"/>
              <a:gd name="connsiteX102" fmla="*/ 73 w 3149"/>
              <a:gd name="connsiteY102" fmla="*/ 628 h 668"/>
              <a:gd name="connsiteX103" fmla="*/ 62 w 3149"/>
              <a:gd name="connsiteY103" fmla="*/ 618 h 668"/>
              <a:gd name="connsiteX104" fmla="*/ 55 w 3149"/>
              <a:gd name="connsiteY104" fmla="*/ 606 h 668"/>
              <a:gd name="connsiteX105" fmla="*/ 51 w 3149"/>
              <a:gd name="connsiteY105" fmla="*/ 594 h 668"/>
              <a:gd name="connsiteX106" fmla="*/ 49 w 3149"/>
              <a:gd name="connsiteY106" fmla="*/ 568 h 668"/>
              <a:gd name="connsiteX107" fmla="*/ 52 w 3149"/>
              <a:gd name="connsiteY107" fmla="*/ 540 h 668"/>
              <a:gd name="connsiteX108" fmla="*/ 58 w 3149"/>
              <a:gd name="connsiteY108" fmla="*/ 515 h 668"/>
              <a:gd name="connsiteX109" fmla="*/ 63 w 3149"/>
              <a:gd name="connsiteY109" fmla="*/ 493 h 668"/>
              <a:gd name="connsiteX110" fmla="*/ 56 w 3149"/>
              <a:gd name="connsiteY110" fmla="*/ 407 h 668"/>
              <a:gd name="connsiteX111" fmla="*/ 48 w 3149"/>
              <a:gd name="connsiteY111" fmla="*/ 367 h 668"/>
              <a:gd name="connsiteX112" fmla="*/ 41 w 3149"/>
              <a:gd name="connsiteY112" fmla="*/ 326 h 668"/>
              <a:gd name="connsiteX113" fmla="*/ 35 w 3149"/>
              <a:gd name="connsiteY113" fmla="*/ 287 h 668"/>
              <a:gd name="connsiteX114" fmla="*/ 33 w 3149"/>
              <a:gd name="connsiteY114" fmla="*/ 246 h 668"/>
              <a:gd name="connsiteX115" fmla="*/ 32 w 3149"/>
              <a:gd name="connsiteY115" fmla="*/ 231 h 668"/>
              <a:gd name="connsiteX116" fmla="*/ 30 w 3149"/>
              <a:gd name="connsiteY116" fmla="*/ 214 h 668"/>
              <a:gd name="connsiteX117" fmla="*/ 25 w 3149"/>
              <a:gd name="connsiteY117" fmla="*/ 197 h 668"/>
              <a:gd name="connsiteX118" fmla="*/ 21 w 3149"/>
              <a:gd name="connsiteY118" fmla="*/ 178 h 668"/>
              <a:gd name="connsiteX119" fmla="*/ 16 w 3149"/>
              <a:gd name="connsiteY119" fmla="*/ 159 h 668"/>
              <a:gd name="connsiteX120" fmla="*/ 12 w 3149"/>
              <a:gd name="connsiteY120" fmla="*/ 140 h 668"/>
              <a:gd name="connsiteX121" fmla="*/ 7 w 3149"/>
              <a:gd name="connsiteY121" fmla="*/ 121 h 668"/>
              <a:gd name="connsiteX122" fmla="*/ 1 w 3149"/>
              <a:gd name="connsiteY122" fmla="*/ 84 h 668"/>
              <a:gd name="connsiteX123" fmla="*/ 0 w 3149"/>
              <a:gd name="connsiteY123" fmla="*/ 68 h 668"/>
              <a:gd name="connsiteX124" fmla="*/ 1 w 3149"/>
              <a:gd name="connsiteY124" fmla="*/ 52 h 668"/>
              <a:gd name="connsiteX125" fmla="*/ 3 w 3149"/>
              <a:gd name="connsiteY125" fmla="*/ 39 h 668"/>
              <a:gd name="connsiteX126" fmla="*/ 9 w 3149"/>
              <a:gd name="connsiteY126" fmla="*/ 27 h 668"/>
              <a:gd name="connsiteX127" fmla="*/ 17 w 3149"/>
              <a:gd name="connsiteY127" fmla="*/ 19 h 668"/>
              <a:gd name="connsiteX128" fmla="*/ 30 w 3149"/>
              <a:gd name="connsiteY128" fmla="*/ 12 h 668"/>
              <a:gd name="connsiteX129" fmla="*/ 45 w 3149"/>
              <a:gd name="connsiteY129" fmla="*/ 9 h 668"/>
              <a:gd name="connsiteX130" fmla="*/ 64 w 3149"/>
              <a:gd name="connsiteY130" fmla="*/ 9 h 668"/>
              <a:gd name="connsiteX131" fmla="*/ 75 w 3149"/>
              <a:gd name="connsiteY131" fmla="*/ 0 h 668"/>
              <a:gd name="connsiteX0" fmla="*/ 75 w 3149"/>
              <a:gd name="connsiteY0" fmla="*/ 0 h 668"/>
              <a:gd name="connsiteX1" fmla="*/ 207 w 3149"/>
              <a:gd name="connsiteY1" fmla="*/ 1 h 668"/>
              <a:gd name="connsiteX2" fmla="*/ 333 w 3149"/>
              <a:gd name="connsiteY2" fmla="*/ 3 h 668"/>
              <a:gd name="connsiteX3" fmla="*/ 455 w 3149"/>
              <a:gd name="connsiteY3" fmla="*/ 6 h 668"/>
              <a:gd name="connsiteX4" fmla="*/ 575 w 3149"/>
              <a:gd name="connsiteY4" fmla="*/ 10 h 668"/>
              <a:gd name="connsiteX5" fmla="*/ 693 w 3149"/>
              <a:gd name="connsiteY5" fmla="*/ 14 h 668"/>
              <a:gd name="connsiteX6" fmla="*/ 810 w 3149"/>
              <a:gd name="connsiteY6" fmla="*/ 19 h 668"/>
              <a:gd name="connsiteX7" fmla="*/ 928 w 3149"/>
              <a:gd name="connsiteY7" fmla="*/ 23 h 668"/>
              <a:gd name="connsiteX8" fmla="*/ 1048 w 3149"/>
              <a:gd name="connsiteY8" fmla="*/ 26 h 668"/>
              <a:gd name="connsiteX9" fmla="*/ 1170 w 3149"/>
              <a:gd name="connsiteY9" fmla="*/ 29 h 668"/>
              <a:gd name="connsiteX10" fmla="*/ 1296 w 3149"/>
              <a:gd name="connsiteY10" fmla="*/ 31 h 668"/>
              <a:gd name="connsiteX11" fmla="*/ 1428 w 3149"/>
              <a:gd name="connsiteY11" fmla="*/ 32 h 668"/>
              <a:gd name="connsiteX12" fmla="*/ 1601 w 3149"/>
              <a:gd name="connsiteY12" fmla="*/ 30 h 668"/>
              <a:gd name="connsiteX13" fmla="*/ 1775 w 3149"/>
              <a:gd name="connsiteY13" fmla="*/ 25 h 668"/>
              <a:gd name="connsiteX14" fmla="*/ 2126 w 3149"/>
              <a:gd name="connsiteY14" fmla="*/ 13 h 668"/>
              <a:gd name="connsiteX15" fmla="*/ 2303 w 3149"/>
              <a:gd name="connsiteY15" fmla="*/ 8 h 668"/>
              <a:gd name="connsiteX16" fmla="*/ 2480 w 3149"/>
              <a:gd name="connsiteY16" fmla="*/ 5 h 668"/>
              <a:gd name="connsiteX17" fmla="*/ 2597 w 3149"/>
              <a:gd name="connsiteY17" fmla="*/ 5 h 668"/>
              <a:gd name="connsiteX18" fmla="*/ 2638 w 3149"/>
              <a:gd name="connsiteY18" fmla="*/ 4 h 668"/>
              <a:gd name="connsiteX19" fmla="*/ 2724 w 3149"/>
              <a:gd name="connsiteY19" fmla="*/ 4 h 668"/>
              <a:gd name="connsiteX20" fmla="*/ 2768 w 3149"/>
              <a:gd name="connsiteY20" fmla="*/ 3 h 668"/>
              <a:gd name="connsiteX21" fmla="*/ 2852 w 3149"/>
              <a:gd name="connsiteY21" fmla="*/ 3 h 668"/>
              <a:gd name="connsiteX22" fmla="*/ 2891 w 3149"/>
              <a:gd name="connsiteY22" fmla="*/ 2 h 668"/>
              <a:gd name="connsiteX23" fmla="*/ 2925 w 3149"/>
              <a:gd name="connsiteY23" fmla="*/ 2 h 668"/>
              <a:gd name="connsiteX24" fmla="*/ 2955 w 3149"/>
              <a:gd name="connsiteY24" fmla="*/ 1 h 668"/>
              <a:gd name="connsiteX25" fmla="*/ 2978 w 3149"/>
              <a:gd name="connsiteY25" fmla="*/ 1 h 668"/>
              <a:gd name="connsiteX26" fmla="*/ 2995 w 3149"/>
              <a:gd name="connsiteY26" fmla="*/ 0 h 668"/>
              <a:gd name="connsiteX27" fmla="*/ 3028 w 3149"/>
              <a:gd name="connsiteY27" fmla="*/ 0 h 668"/>
              <a:gd name="connsiteX28" fmla="*/ 3056 w 3149"/>
              <a:gd name="connsiteY28" fmla="*/ 2 h 668"/>
              <a:gd name="connsiteX29" fmla="*/ 3080 w 3149"/>
              <a:gd name="connsiteY29" fmla="*/ 6 h 668"/>
              <a:gd name="connsiteX30" fmla="*/ 3100 w 3149"/>
              <a:gd name="connsiteY30" fmla="*/ 14 h 668"/>
              <a:gd name="connsiteX31" fmla="*/ 3115 w 3149"/>
              <a:gd name="connsiteY31" fmla="*/ 23 h 668"/>
              <a:gd name="connsiteX32" fmla="*/ 3127 w 3149"/>
              <a:gd name="connsiteY32" fmla="*/ 34 h 668"/>
              <a:gd name="connsiteX33" fmla="*/ 3137 w 3149"/>
              <a:gd name="connsiteY33" fmla="*/ 47 h 668"/>
              <a:gd name="connsiteX34" fmla="*/ 3144 w 3149"/>
              <a:gd name="connsiteY34" fmla="*/ 61 h 668"/>
              <a:gd name="connsiteX35" fmla="*/ 3147 w 3149"/>
              <a:gd name="connsiteY35" fmla="*/ 78 h 668"/>
              <a:gd name="connsiteX36" fmla="*/ 3149 w 3149"/>
              <a:gd name="connsiteY36" fmla="*/ 96 h 668"/>
              <a:gd name="connsiteX37" fmla="*/ 3149 w 3149"/>
              <a:gd name="connsiteY37" fmla="*/ 114 h 668"/>
              <a:gd name="connsiteX38" fmla="*/ 3147 w 3149"/>
              <a:gd name="connsiteY38" fmla="*/ 134 h 668"/>
              <a:gd name="connsiteX39" fmla="*/ 3144 w 3149"/>
              <a:gd name="connsiteY39" fmla="*/ 155 h 668"/>
              <a:gd name="connsiteX40" fmla="*/ 3140 w 3149"/>
              <a:gd name="connsiteY40" fmla="*/ 177 h 668"/>
              <a:gd name="connsiteX41" fmla="*/ 3132 w 3149"/>
              <a:gd name="connsiteY41" fmla="*/ 221 h 668"/>
              <a:gd name="connsiteX42" fmla="*/ 3126 w 3149"/>
              <a:gd name="connsiteY42" fmla="*/ 244 h 668"/>
              <a:gd name="connsiteX43" fmla="*/ 3122 w 3149"/>
              <a:gd name="connsiteY43" fmla="*/ 267 h 668"/>
              <a:gd name="connsiteX44" fmla="*/ 3119 w 3149"/>
              <a:gd name="connsiteY44" fmla="*/ 291 h 668"/>
              <a:gd name="connsiteX45" fmla="*/ 3117 w 3149"/>
              <a:gd name="connsiteY45" fmla="*/ 313 h 668"/>
              <a:gd name="connsiteX46" fmla="*/ 3116 w 3149"/>
              <a:gd name="connsiteY46" fmla="*/ 335 h 668"/>
              <a:gd name="connsiteX47" fmla="*/ 3116 w 3149"/>
              <a:gd name="connsiteY47" fmla="*/ 344 h 668"/>
              <a:gd name="connsiteX48" fmla="*/ 3118 w 3149"/>
              <a:gd name="connsiteY48" fmla="*/ 355 h 668"/>
              <a:gd name="connsiteX49" fmla="*/ 3119 w 3149"/>
              <a:gd name="connsiteY49" fmla="*/ 370 h 668"/>
              <a:gd name="connsiteX50" fmla="*/ 3121 w 3149"/>
              <a:gd name="connsiteY50" fmla="*/ 387 h 668"/>
              <a:gd name="connsiteX51" fmla="*/ 3124 w 3149"/>
              <a:gd name="connsiteY51" fmla="*/ 407 h 668"/>
              <a:gd name="connsiteX52" fmla="*/ 3126 w 3149"/>
              <a:gd name="connsiteY52" fmla="*/ 428 h 668"/>
              <a:gd name="connsiteX53" fmla="*/ 3128 w 3149"/>
              <a:gd name="connsiteY53" fmla="*/ 452 h 668"/>
              <a:gd name="connsiteX54" fmla="*/ 3131 w 3149"/>
              <a:gd name="connsiteY54" fmla="*/ 498 h 668"/>
              <a:gd name="connsiteX55" fmla="*/ 3131 w 3149"/>
              <a:gd name="connsiteY55" fmla="*/ 523 h 668"/>
              <a:gd name="connsiteX56" fmla="*/ 3129 w 3149"/>
              <a:gd name="connsiteY56" fmla="*/ 546 h 668"/>
              <a:gd name="connsiteX57" fmla="*/ 3126 w 3149"/>
              <a:gd name="connsiteY57" fmla="*/ 570 h 668"/>
              <a:gd name="connsiteX58" fmla="*/ 3123 w 3149"/>
              <a:gd name="connsiteY58" fmla="*/ 591 h 668"/>
              <a:gd name="connsiteX59" fmla="*/ 3117 w 3149"/>
              <a:gd name="connsiteY59" fmla="*/ 610 h 668"/>
              <a:gd name="connsiteX60" fmla="*/ 3110 w 3149"/>
              <a:gd name="connsiteY60" fmla="*/ 628 h 668"/>
              <a:gd name="connsiteX61" fmla="*/ 3101 w 3149"/>
              <a:gd name="connsiteY61" fmla="*/ 643 h 668"/>
              <a:gd name="connsiteX62" fmla="*/ 3089 w 3149"/>
              <a:gd name="connsiteY62" fmla="*/ 654 h 668"/>
              <a:gd name="connsiteX63" fmla="*/ 3076 w 3149"/>
              <a:gd name="connsiteY63" fmla="*/ 663 h 668"/>
              <a:gd name="connsiteX64" fmla="*/ 3058 w 3149"/>
              <a:gd name="connsiteY64" fmla="*/ 668 h 668"/>
              <a:gd name="connsiteX65" fmla="*/ 3039 w 3149"/>
              <a:gd name="connsiteY65" fmla="*/ 668 h 668"/>
              <a:gd name="connsiteX66" fmla="*/ 3023 w 3149"/>
              <a:gd name="connsiteY66" fmla="*/ 666 h 668"/>
              <a:gd name="connsiteX67" fmla="*/ 3001 w 3149"/>
              <a:gd name="connsiteY67" fmla="*/ 665 h 668"/>
              <a:gd name="connsiteX68" fmla="*/ 2975 w 3149"/>
              <a:gd name="connsiteY68" fmla="*/ 664 h 668"/>
              <a:gd name="connsiteX69" fmla="*/ 2945 w 3149"/>
              <a:gd name="connsiteY69" fmla="*/ 663 h 668"/>
              <a:gd name="connsiteX70" fmla="*/ 2912 w 3149"/>
              <a:gd name="connsiteY70" fmla="*/ 662 h 668"/>
              <a:gd name="connsiteX71" fmla="*/ 2877 w 3149"/>
              <a:gd name="connsiteY71" fmla="*/ 662 h 668"/>
              <a:gd name="connsiteX72" fmla="*/ 2842 w 3149"/>
              <a:gd name="connsiteY72" fmla="*/ 661 h 668"/>
              <a:gd name="connsiteX73" fmla="*/ 2807 w 3149"/>
              <a:gd name="connsiteY73" fmla="*/ 661 h 668"/>
              <a:gd name="connsiteX74" fmla="*/ 2774 w 3149"/>
              <a:gd name="connsiteY74" fmla="*/ 660 h 668"/>
              <a:gd name="connsiteX75" fmla="*/ 2742 w 3149"/>
              <a:gd name="connsiteY75" fmla="*/ 660 h 668"/>
              <a:gd name="connsiteX76" fmla="*/ 2715 w 3149"/>
              <a:gd name="connsiteY76" fmla="*/ 659 h 668"/>
              <a:gd name="connsiteX77" fmla="*/ 2691 w 3149"/>
              <a:gd name="connsiteY77" fmla="*/ 659 h 668"/>
              <a:gd name="connsiteX78" fmla="*/ 2673 w 3149"/>
              <a:gd name="connsiteY78" fmla="*/ 658 h 668"/>
              <a:gd name="connsiteX79" fmla="*/ 2543 w 3149"/>
              <a:gd name="connsiteY79" fmla="*/ 656 h 668"/>
              <a:gd name="connsiteX80" fmla="*/ 2411 w 3149"/>
              <a:gd name="connsiteY80" fmla="*/ 655 h 668"/>
              <a:gd name="connsiteX81" fmla="*/ 2148 w 3149"/>
              <a:gd name="connsiteY81" fmla="*/ 655 h 668"/>
              <a:gd name="connsiteX82" fmla="*/ 1649 w 3149"/>
              <a:gd name="connsiteY82" fmla="*/ 653 h 668"/>
              <a:gd name="connsiteX83" fmla="*/ 1149 w 3149"/>
              <a:gd name="connsiteY83" fmla="*/ 652 h 668"/>
              <a:gd name="connsiteX84" fmla="*/ 875 w 3149"/>
              <a:gd name="connsiteY84" fmla="*/ 652 h 668"/>
              <a:gd name="connsiteX85" fmla="*/ 601 w 3149"/>
              <a:gd name="connsiteY85" fmla="*/ 649 h 668"/>
              <a:gd name="connsiteX86" fmla="*/ 577 w 3149"/>
              <a:gd name="connsiteY86" fmla="*/ 649 h 668"/>
              <a:gd name="connsiteX87" fmla="*/ 549 w 3149"/>
              <a:gd name="connsiteY87" fmla="*/ 650 h 668"/>
              <a:gd name="connsiteX88" fmla="*/ 516 w 3149"/>
              <a:gd name="connsiteY88" fmla="*/ 651 h 668"/>
              <a:gd name="connsiteX89" fmla="*/ 480 w 3149"/>
              <a:gd name="connsiteY89" fmla="*/ 652 h 668"/>
              <a:gd name="connsiteX90" fmla="*/ 441 w 3149"/>
              <a:gd name="connsiteY90" fmla="*/ 653 h 668"/>
              <a:gd name="connsiteX91" fmla="*/ 402 w 3149"/>
              <a:gd name="connsiteY91" fmla="*/ 654 h 668"/>
              <a:gd name="connsiteX92" fmla="*/ 361 w 3149"/>
              <a:gd name="connsiteY92" fmla="*/ 655 h 668"/>
              <a:gd name="connsiteX93" fmla="*/ 320 w 3149"/>
              <a:gd name="connsiteY93" fmla="*/ 655 h 668"/>
              <a:gd name="connsiteX94" fmla="*/ 281 w 3149"/>
              <a:gd name="connsiteY94" fmla="*/ 656 h 668"/>
              <a:gd name="connsiteX95" fmla="*/ 243 w 3149"/>
              <a:gd name="connsiteY95" fmla="*/ 656 h 668"/>
              <a:gd name="connsiteX96" fmla="*/ 208 w 3149"/>
              <a:gd name="connsiteY96" fmla="*/ 655 h 668"/>
              <a:gd name="connsiteX97" fmla="*/ 177 w 3149"/>
              <a:gd name="connsiteY97" fmla="*/ 654 h 668"/>
              <a:gd name="connsiteX98" fmla="*/ 150 w 3149"/>
              <a:gd name="connsiteY98" fmla="*/ 652 h 668"/>
              <a:gd name="connsiteX99" fmla="*/ 129 w 3149"/>
              <a:gd name="connsiteY99" fmla="*/ 649 h 668"/>
              <a:gd name="connsiteX100" fmla="*/ 106 w 3149"/>
              <a:gd name="connsiteY100" fmla="*/ 644 h 668"/>
              <a:gd name="connsiteX101" fmla="*/ 87 w 3149"/>
              <a:gd name="connsiteY101" fmla="*/ 637 h 668"/>
              <a:gd name="connsiteX102" fmla="*/ 73 w 3149"/>
              <a:gd name="connsiteY102" fmla="*/ 628 h 668"/>
              <a:gd name="connsiteX103" fmla="*/ 62 w 3149"/>
              <a:gd name="connsiteY103" fmla="*/ 618 h 668"/>
              <a:gd name="connsiteX104" fmla="*/ 55 w 3149"/>
              <a:gd name="connsiteY104" fmla="*/ 606 h 668"/>
              <a:gd name="connsiteX105" fmla="*/ 51 w 3149"/>
              <a:gd name="connsiteY105" fmla="*/ 594 h 668"/>
              <a:gd name="connsiteX106" fmla="*/ 52 w 3149"/>
              <a:gd name="connsiteY106" fmla="*/ 540 h 668"/>
              <a:gd name="connsiteX107" fmla="*/ 58 w 3149"/>
              <a:gd name="connsiteY107" fmla="*/ 515 h 668"/>
              <a:gd name="connsiteX108" fmla="*/ 63 w 3149"/>
              <a:gd name="connsiteY108" fmla="*/ 493 h 668"/>
              <a:gd name="connsiteX109" fmla="*/ 56 w 3149"/>
              <a:gd name="connsiteY109" fmla="*/ 407 h 668"/>
              <a:gd name="connsiteX110" fmla="*/ 48 w 3149"/>
              <a:gd name="connsiteY110" fmla="*/ 367 h 668"/>
              <a:gd name="connsiteX111" fmla="*/ 41 w 3149"/>
              <a:gd name="connsiteY111" fmla="*/ 326 h 668"/>
              <a:gd name="connsiteX112" fmla="*/ 35 w 3149"/>
              <a:gd name="connsiteY112" fmla="*/ 287 h 668"/>
              <a:gd name="connsiteX113" fmla="*/ 33 w 3149"/>
              <a:gd name="connsiteY113" fmla="*/ 246 h 668"/>
              <a:gd name="connsiteX114" fmla="*/ 32 w 3149"/>
              <a:gd name="connsiteY114" fmla="*/ 231 h 668"/>
              <a:gd name="connsiteX115" fmla="*/ 30 w 3149"/>
              <a:gd name="connsiteY115" fmla="*/ 214 h 668"/>
              <a:gd name="connsiteX116" fmla="*/ 25 w 3149"/>
              <a:gd name="connsiteY116" fmla="*/ 197 h 668"/>
              <a:gd name="connsiteX117" fmla="*/ 21 w 3149"/>
              <a:gd name="connsiteY117" fmla="*/ 178 h 668"/>
              <a:gd name="connsiteX118" fmla="*/ 16 w 3149"/>
              <a:gd name="connsiteY118" fmla="*/ 159 h 668"/>
              <a:gd name="connsiteX119" fmla="*/ 12 w 3149"/>
              <a:gd name="connsiteY119" fmla="*/ 140 h 668"/>
              <a:gd name="connsiteX120" fmla="*/ 7 w 3149"/>
              <a:gd name="connsiteY120" fmla="*/ 121 h 668"/>
              <a:gd name="connsiteX121" fmla="*/ 1 w 3149"/>
              <a:gd name="connsiteY121" fmla="*/ 84 h 668"/>
              <a:gd name="connsiteX122" fmla="*/ 0 w 3149"/>
              <a:gd name="connsiteY122" fmla="*/ 68 h 668"/>
              <a:gd name="connsiteX123" fmla="*/ 1 w 3149"/>
              <a:gd name="connsiteY123" fmla="*/ 52 h 668"/>
              <a:gd name="connsiteX124" fmla="*/ 3 w 3149"/>
              <a:gd name="connsiteY124" fmla="*/ 39 h 668"/>
              <a:gd name="connsiteX125" fmla="*/ 9 w 3149"/>
              <a:gd name="connsiteY125" fmla="*/ 27 h 668"/>
              <a:gd name="connsiteX126" fmla="*/ 17 w 3149"/>
              <a:gd name="connsiteY126" fmla="*/ 19 h 668"/>
              <a:gd name="connsiteX127" fmla="*/ 30 w 3149"/>
              <a:gd name="connsiteY127" fmla="*/ 12 h 668"/>
              <a:gd name="connsiteX128" fmla="*/ 45 w 3149"/>
              <a:gd name="connsiteY128" fmla="*/ 9 h 668"/>
              <a:gd name="connsiteX129" fmla="*/ 64 w 3149"/>
              <a:gd name="connsiteY129" fmla="*/ 9 h 668"/>
              <a:gd name="connsiteX130" fmla="*/ 75 w 3149"/>
              <a:gd name="connsiteY130" fmla="*/ 0 h 668"/>
              <a:gd name="connsiteX0" fmla="*/ 75 w 3149"/>
              <a:gd name="connsiteY0" fmla="*/ 0 h 668"/>
              <a:gd name="connsiteX1" fmla="*/ 207 w 3149"/>
              <a:gd name="connsiteY1" fmla="*/ 1 h 668"/>
              <a:gd name="connsiteX2" fmla="*/ 333 w 3149"/>
              <a:gd name="connsiteY2" fmla="*/ 3 h 668"/>
              <a:gd name="connsiteX3" fmla="*/ 455 w 3149"/>
              <a:gd name="connsiteY3" fmla="*/ 6 h 668"/>
              <a:gd name="connsiteX4" fmla="*/ 575 w 3149"/>
              <a:gd name="connsiteY4" fmla="*/ 10 h 668"/>
              <a:gd name="connsiteX5" fmla="*/ 693 w 3149"/>
              <a:gd name="connsiteY5" fmla="*/ 14 h 668"/>
              <a:gd name="connsiteX6" fmla="*/ 810 w 3149"/>
              <a:gd name="connsiteY6" fmla="*/ 19 h 668"/>
              <a:gd name="connsiteX7" fmla="*/ 928 w 3149"/>
              <a:gd name="connsiteY7" fmla="*/ 23 h 668"/>
              <a:gd name="connsiteX8" fmla="*/ 1048 w 3149"/>
              <a:gd name="connsiteY8" fmla="*/ 26 h 668"/>
              <a:gd name="connsiteX9" fmla="*/ 1170 w 3149"/>
              <a:gd name="connsiteY9" fmla="*/ 29 h 668"/>
              <a:gd name="connsiteX10" fmla="*/ 1296 w 3149"/>
              <a:gd name="connsiteY10" fmla="*/ 31 h 668"/>
              <a:gd name="connsiteX11" fmla="*/ 1428 w 3149"/>
              <a:gd name="connsiteY11" fmla="*/ 32 h 668"/>
              <a:gd name="connsiteX12" fmla="*/ 1601 w 3149"/>
              <a:gd name="connsiteY12" fmla="*/ 30 h 668"/>
              <a:gd name="connsiteX13" fmla="*/ 1775 w 3149"/>
              <a:gd name="connsiteY13" fmla="*/ 25 h 668"/>
              <a:gd name="connsiteX14" fmla="*/ 2126 w 3149"/>
              <a:gd name="connsiteY14" fmla="*/ 13 h 668"/>
              <a:gd name="connsiteX15" fmla="*/ 2303 w 3149"/>
              <a:gd name="connsiteY15" fmla="*/ 8 h 668"/>
              <a:gd name="connsiteX16" fmla="*/ 2480 w 3149"/>
              <a:gd name="connsiteY16" fmla="*/ 5 h 668"/>
              <a:gd name="connsiteX17" fmla="*/ 2597 w 3149"/>
              <a:gd name="connsiteY17" fmla="*/ 5 h 668"/>
              <a:gd name="connsiteX18" fmla="*/ 2638 w 3149"/>
              <a:gd name="connsiteY18" fmla="*/ 4 h 668"/>
              <a:gd name="connsiteX19" fmla="*/ 2724 w 3149"/>
              <a:gd name="connsiteY19" fmla="*/ 4 h 668"/>
              <a:gd name="connsiteX20" fmla="*/ 2768 w 3149"/>
              <a:gd name="connsiteY20" fmla="*/ 3 h 668"/>
              <a:gd name="connsiteX21" fmla="*/ 2852 w 3149"/>
              <a:gd name="connsiteY21" fmla="*/ 3 h 668"/>
              <a:gd name="connsiteX22" fmla="*/ 2891 w 3149"/>
              <a:gd name="connsiteY22" fmla="*/ 2 h 668"/>
              <a:gd name="connsiteX23" fmla="*/ 2925 w 3149"/>
              <a:gd name="connsiteY23" fmla="*/ 2 h 668"/>
              <a:gd name="connsiteX24" fmla="*/ 2955 w 3149"/>
              <a:gd name="connsiteY24" fmla="*/ 1 h 668"/>
              <a:gd name="connsiteX25" fmla="*/ 2978 w 3149"/>
              <a:gd name="connsiteY25" fmla="*/ 1 h 668"/>
              <a:gd name="connsiteX26" fmla="*/ 2995 w 3149"/>
              <a:gd name="connsiteY26" fmla="*/ 0 h 668"/>
              <a:gd name="connsiteX27" fmla="*/ 3028 w 3149"/>
              <a:gd name="connsiteY27" fmla="*/ 0 h 668"/>
              <a:gd name="connsiteX28" fmla="*/ 3056 w 3149"/>
              <a:gd name="connsiteY28" fmla="*/ 2 h 668"/>
              <a:gd name="connsiteX29" fmla="*/ 3080 w 3149"/>
              <a:gd name="connsiteY29" fmla="*/ 6 h 668"/>
              <a:gd name="connsiteX30" fmla="*/ 3100 w 3149"/>
              <a:gd name="connsiteY30" fmla="*/ 14 h 668"/>
              <a:gd name="connsiteX31" fmla="*/ 3115 w 3149"/>
              <a:gd name="connsiteY31" fmla="*/ 23 h 668"/>
              <a:gd name="connsiteX32" fmla="*/ 3127 w 3149"/>
              <a:gd name="connsiteY32" fmla="*/ 34 h 668"/>
              <a:gd name="connsiteX33" fmla="*/ 3137 w 3149"/>
              <a:gd name="connsiteY33" fmla="*/ 47 h 668"/>
              <a:gd name="connsiteX34" fmla="*/ 3144 w 3149"/>
              <a:gd name="connsiteY34" fmla="*/ 61 h 668"/>
              <a:gd name="connsiteX35" fmla="*/ 3147 w 3149"/>
              <a:gd name="connsiteY35" fmla="*/ 78 h 668"/>
              <a:gd name="connsiteX36" fmla="*/ 3149 w 3149"/>
              <a:gd name="connsiteY36" fmla="*/ 96 h 668"/>
              <a:gd name="connsiteX37" fmla="*/ 3149 w 3149"/>
              <a:gd name="connsiteY37" fmla="*/ 114 h 668"/>
              <a:gd name="connsiteX38" fmla="*/ 3147 w 3149"/>
              <a:gd name="connsiteY38" fmla="*/ 134 h 668"/>
              <a:gd name="connsiteX39" fmla="*/ 3144 w 3149"/>
              <a:gd name="connsiteY39" fmla="*/ 155 h 668"/>
              <a:gd name="connsiteX40" fmla="*/ 3140 w 3149"/>
              <a:gd name="connsiteY40" fmla="*/ 177 h 668"/>
              <a:gd name="connsiteX41" fmla="*/ 3132 w 3149"/>
              <a:gd name="connsiteY41" fmla="*/ 221 h 668"/>
              <a:gd name="connsiteX42" fmla="*/ 3126 w 3149"/>
              <a:gd name="connsiteY42" fmla="*/ 244 h 668"/>
              <a:gd name="connsiteX43" fmla="*/ 3122 w 3149"/>
              <a:gd name="connsiteY43" fmla="*/ 267 h 668"/>
              <a:gd name="connsiteX44" fmla="*/ 3119 w 3149"/>
              <a:gd name="connsiteY44" fmla="*/ 291 h 668"/>
              <a:gd name="connsiteX45" fmla="*/ 3117 w 3149"/>
              <a:gd name="connsiteY45" fmla="*/ 313 h 668"/>
              <a:gd name="connsiteX46" fmla="*/ 3116 w 3149"/>
              <a:gd name="connsiteY46" fmla="*/ 335 h 668"/>
              <a:gd name="connsiteX47" fmla="*/ 3116 w 3149"/>
              <a:gd name="connsiteY47" fmla="*/ 344 h 668"/>
              <a:gd name="connsiteX48" fmla="*/ 3118 w 3149"/>
              <a:gd name="connsiteY48" fmla="*/ 355 h 668"/>
              <a:gd name="connsiteX49" fmla="*/ 3119 w 3149"/>
              <a:gd name="connsiteY49" fmla="*/ 370 h 668"/>
              <a:gd name="connsiteX50" fmla="*/ 3121 w 3149"/>
              <a:gd name="connsiteY50" fmla="*/ 387 h 668"/>
              <a:gd name="connsiteX51" fmla="*/ 3124 w 3149"/>
              <a:gd name="connsiteY51" fmla="*/ 407 h 668"/>
              <a:gd name="connsiteX52" fmla="*/ 3126 w 3149"/>
              <a:gd name="connsiteY52" fmla="*/ 428 h 668"/>
              <a:gd name="connsiteX53" fmla="*/ 3128 w 3149"/>
              <a:gd name="connsiteY53" fmla="*/ 452 h 668"/>
              <a:gd name="connsiteX54" fmla="*/ 3131 w 3149"/>
              <a:gd name="connsiteY54" fmla="*/ 498 h 668"/>
              <a:gd name="connsiteX55" fmla="*/ 3131 w 3149"/>
              <a:gd name="connsiteY55" fmla="*/ 523 h 668"/>
              <a:gd name="connsiteX56" fmla="*/ 3129 w 3149"/>
              <a:gd name="connsiteY56" fmla="*/ 546 h 668"/>
              <a:gd name="connsiteX57" fmla="*/ 3126 w 3149"/>
              <a:gd name="connsiteY57" fmla="*/ 570 h 668"/>
              <a:gd name="connsiteX58" fmla="*/ 3123 w 3149"/>
              <a:gd name="connsiteY58" fmla="*/ 591 h 668"/>
              <a:gd name="connsiteX59" fmla="*/ 3117 w 3149"/>
              <a:gd name="connsiteY59" fmla="*/ 610 h 668"/>
              <a:gd name="connsiteX60" fmla="*/ 3110 w 3149"/>
              <a:gd name="connsiteY60" fmla="*/ 628 h 668"/>
              <a:gd name="connsiteX61" fmla="*/ 3101 w 3149"/>
              <a:gd name="connsiteY61" fmla="*/ 643 h 668"/>
              <a:gd name="connsiteX62" fmla="*/ 3089 w 3149"/>
              <a:gd name="connsiteY62" fmla="*/ 654 h 668"/>
              <a:gd name="connsiteX63" fmla="*/ 3076 w 3149"/>
              <a:gd name="connsiteY63" fmla="*/ 663 h 668"/>
              <a:gd name="connsiteX64" fmla="*/ 3058 w 3149"/>
              <a:gd name="connsiteY64" fmla="*/ 668 h 668"/>
              <a:gd name="connsiteX65" fmla="*/ 3039 w 3149"/>
              <a:gd name="connsiteY65" fmla="*/ 668 h 668"/>
              <a:gd name="connsiteX66" fmla="*/ 3023 w 3149"/>
              <a:gd name="connsiteY66" fmla="*/ 666 h 668"/>
              <a:gd name="connsiteX67" fmla="*/ 3001 w 3149"/>
              <a:gd name="connsiteY67" fmla="*/ 665 h 668"/>
              <a:gd name="connsiteX68" fmla="*/ 2975 w 3149"/>
              <a:gd name="connsiteY68" fmla="*/ 664 h 668"/>
              <a:gd name="connsiteX69" fmla="*/ 2945 w 3149"/>
              <a:gd name="connsiteY69" fmla="*/ 663 h 668"/>
              <a:gd name="connsiteX70" fmla="*/ 2912 w 3149"/>
              <a:gd name="connsiteY70" fmla="*/ 662 h 668"/>
              <a:gd name="connsiteX71" fmla="*/ 2877 w 3149"/>
              <a:gd name="connsiteY71" fmla="*/ 662 h 668"/>
              <a:gd name="connsiteX72" fmla="*/ 2842 w 3149"/>
              <a:gd name="connsiteY72" fmla="*/ 661 h 668"/>
              <a:gd name="connsiteX73" fmla="*/ 2807 w 3149"/>
              <a:gd name="connsiteY73" fmla="*/ 661 h 668"/>
              <a:gd name="connsiteX74" fmla="*/ 2774 w 3149"/>
              <a:gd name="connsiteY74" fmla="*/ 660 h 668"/>
              <a:gd name="connsiteX75" fmla="*/ 2742 w 3149"/>
              <a:gd name="connsiteY75" fmla="*/ 660 h 668"/>
              <a:gd name="connsiteX76" fmla="*/ 2715 w 3149"/>
              <a:gd name="connsiteY76" fmla="*/ 659 h 668"/>
              <a:gd name="connsiteX77" fmla="*/ 2691 w 3149"/>
              <a:gd name="connsiteY77" fmla="*/ 659 h 668"/>
              <a:gd name="connsiteX78" fmla="*/ 2673 w 3149"/>
              <a:gd name="connsiteY78" fmla="*/ 658 h 668"/>
              <a:gd name="connsiteX79" fmla="*/ 2543 w 3149"/>
              <a:gd name="connsiteY79" fmla="*/ 656 h 668"/>
              <a:gd name="connsiteX80" fmla="*/ 2411 w 3149"/>
              <a:gd name="connsiteY80" fmla="*/ 655 h 668"/>
              <a:gd name="connsiteX81" fmla="*/ 2148 w 3149"/>
              <a:gd name="connsiteY81" fmla="*/ 655 h 668"/>
              <a:gd name="connsiteX82" fmla="*/ 1649 w 3149"/>
              <a:gd name="connsiteY82" fmla="*/ 653 h 668"/>
              <a:gd name="connsiteX83" fmla="*/ 1149 w 3149"/>
              <a:gd name="connsiteY83" fmla="*/ 652 h 668"/>
              <a:gd name="connsiteX84" fmla="*/ 875 w 3149"/>
              <a:gd name="connsiteY84" fmla="*/ 652 h 668"/>
              <a:gd name="connsiteX85" fmla="*/ 601 w 3149"/>
              <a:gd name="connsiteY85" fmla="*/ 649 h 668"/>
              <a:gd name="connsiteX86" fmla="*/ 577 w 3149"/>
              <a:gd name="connsiteY86" fmla="*/ 649 h 668"/>
              <a:gd name="connsiteX87" fmla="*/ 549 w 3149"/>
              <a:gd name="connsiteY87" fmla="*/ 650 h 668"/>
              <a:gd name="connsiteX88" fmla="*/ 516 w 3149"/>
              <a:gd name="connsiteY88" fmla="*/ 651 h 668"/>
              <a:gd name="connsiteX89" fmla="*/ 480 w 3149"/>
              <a:gd name="connsiteY89" fmla="*/ 652 h 668"/>
              <a:gd name="connsiteX90" fmla="*/ 441 w 3149"/>
              <a:gd name="connsiteY90" fmla="*/ 653 h 668"/>
              <a:gd name="connsiteX91" fmla="*/ 402 w 3149"/>
              <a:gd name="connsiteY91" fmla="*/ 654 h 668"/>
              <a:gd name="connsiteX92" fmla="*/ 361 w 3149"/>
              <a:gd name="connsiteY92" fmla="*/ 655 h 668"/>
              <a:gd name="connsiteX93" fmla="*/ 320 w 3149"/>
              <a:gd name="connsiteY93" fmla="*/ 655 h 668"/>
              <a:gd name="connsiteX94" fmla="*/ 281 w 3149"/>
              <a:gd name="connsiteY94" fmla="*/ 656 h 668"/>
              <a:gd name="connsiteX95" fmla="*/ 243 w 3149"/>
              <a:gd name="connsiteY95" fmla="*/ 656 h 668"/>
              <a:gd name="connsiteX96" fmla="*/ 208 w 3149"/>
              <a:gd name="connsiteY96" fmla="*/ 655 h 668"/>
              <a:gd name="connsiteX97" fmla="*/ 177 w 3149"/>
              <a:gd name="connsiteY97" fmla="*/ 654 h 668"/>
              <a:gd name="connsiteX98" fmla="*/ 150 w 3149"/>
              <a:gd name="connsiteY98" fmla="*/ 652 h 668"/>
              <a:gd name="connsiteX99" fmla="*/ 129 w 3149"/>
              <a:gd name="connsiteY99" fmla="*/ 649 h 668"/>
              <a:gd name="connsiteX100" fmla="*/ 106 w 3149"/>
              <a:gd name="connsiteY100" fmla="*/ 644 h 668"/>
              <a:gd name="connsiteX101" fmla="*/ 87 w 3149"/>
              <a:gd name="connsiteY101" fmla="*/ 637 h 668"/>
              <a:gd name="connsiteX102" fmla="*/ 73 w 3149"/>
              <a:gd name="connsiteY102" fmla="*/ 628 h 668"/>
              <a:gd name="connsiteX103" fmla="*/ 62 w 3149"/>
              <a:gd name="connsiteY103" fmla="*/ 618 h 668"/>
              <a:gd name="connsiteX104" fmla="*/ 55 w 3149"/>
              <a:gd name="connsiteY104" fmla="*/ 606 h 668"/>
              <a:gd name="connsiteX105" fmla="*/ 52 w 3149"/>
              <a:gd name="connsiteY105" fmla="*/ 540 h 668"/>
              <a:gd name="connsiteX106" fmla="*/ 58 w 3149"/>
              <a:gd name="connsiteY106" fmla="*/ 515 h 668"/>
              <a:gd name="connsiteX107" fmla="*/ 63 w 3149"/>
              <a:gd name="connsiteY107" fmla="*/ 493 h 668"/>
              <a:gd name="connsiteX108" fmla="*/ 56 w 3149"/>
              <a:gd name="connsiteY108" fmla="*/ 407 h 668"/>
              <a:gd name="connsiteX109" fmla="*/ 48 w 3149"/>
              <a:gd name="connsiteY109" fmla="*/ 367 h 668"/>
              <a:gd name="connsiteX110" fmla="*/ 41 w 3149"/>
              <a:gd name="connsiteY110" fmla="*/ 326 h 668"/>
              <a:gd name="connsiteX111" fmla="*/ 35 w 3149"/>
              <a:gd name="connsiteY111" fmla="*/ 287 h 668"/>
              <a:gd name="connsiteX112" fmla="*/ 33 w 3149"/>
              <a:gd name="connsiteY112" fmla="*/ 246 h 668"/>
              <a:gd name="connsiteX113" fmla="*/ 32 w 3149"/>
              <a:gd name="connsiteY113" fmla="*/ 231 h 668"/>
              <a:gd name="connsiteX114" fmla="*/ 30 w 3149"/>
              <a:gd name="connsiteY114" fmla="*/ 214 h 668"/>
              <a:gd name="connsiteX115" fmla="*/ 25 w 3149"/>
              <a:gd name="connsiteY115" fmla="*/ 197 h 668"/>
              <a:gd name="connsiteX116" fmla="*/ 21 w 3149"/>
              <a:gd name="connsiteY116" fmla="*/ 178 h 668"/>
              <a:gd name="connsiteX117" fmla="*/ 16 w 3149"/>
              <a:gd name="connsiteY117" fmla="*/ 159 h 668"/>
              <a:gd name="connsiteX118" fmla="*/ 12 w 3149"/>
              <a:gd name="connsiteY118" fmla="*/ 140 h 668"/>
              <a:gd name="connsiteX119" fmla="*/ 7 w 3149"/>
              <a:gd name="connsiteY119" fmla="*/ 121 h 668"/>
              <a:gd name="connsiteX120" fmla="*/ 1 w 3149"/>
              <a:gd name="connsiteY120" fmla="*/ 84 h 668"/>
              <a:gd name="connsiteX121" fmla="*/ 0 w 3149"/>
              <a:gd name="connsiteY121" fmla="*/ 68 h 668"/>
              <a:gd name="connsiteX122" fmla="*/ 1 w 3149"/>
              <a:gd name="connsiteY122" fmla="*/ 52 h 668"/>
              <a:gd name="connsiteX123" fmla="*/ 3 w 3149"/>
              <a:gd name="connsiteY123" fmla="*/ 39 h 668"/>
              <a:gd name="connsiteX124" fmla="*/ 9 w 3149"/>
              <a:gd name="connsiteY124" fmla="*/ 27 h 668"/>
              <a:gd name="connsiteX125" fmla="*/ 17 w 3149"/>
              <a:gd name="connsiteY125" fmla="*/ 19 h 668"/>
              <a:gd name="connsiteX126" fmla="*/ 30 w 3149"/>
              <a:gd name="connsiteY126" fmla="*/ 12 h 668"/>
              <a:gd name="connsiteX127" fmla="*/ 45 w 3149"/>
              <a:gd name="connsiteY127" fmla="*/ 9 h 668"/>
              <a:gd name="connsiteX128" fmla="*/ 64 w 3149"/>
              <a:gd name="connsiteY128" fmla="*/ 9 h 668"/>
              <a:gd name="connsiteX129" fmla="*/ 75 w 3149"/>
              <a:gd name="connsiteY129" fmla="*/ 0 h 668"/>
              <a:gd name="connsiteX0" fmla="*/ 75 w 3149"/>
              <a:gd name="connsiteY0" fmla="*/ 0 h 668"/>
              <a:gd name="connsiteX1" fmla="*/ 207 w 3149"/>
              <a:gd name="connsiteY1" fmla="*/ 1 h 668"/>
              <a:gd name="connsiteX2" fmla="*/ 333 w 3149"/>
              <a:gd name="connsiteY2" fmla="*/ 3 h 668"/>
              <a:gd name="connsiteX3" fmla="*/ 455 w 3149"/>
              <a:gd name="connsiteY3" fmla="*/ 6 h 668"/>
              <a:gd name="connsiteX4" fmla="*/ 575 w 3149"/>
              <a:gd name="connsiteY4" fmla="*/ 10 h 668"/>
              <a:gd name="connsiteX5" fmla="*/ 693 w 3149"/>
              <a:gd name="connsiteY5" fmla="*/ 14 h 668"/>
              <a:gd name="connsiteX6" fmla="*/ 810 w 3149"/>
              <a:gd name="connsiteY6" fmla="*/ 19 h 668"/>
              <a:gd name="connsiteX7" fmla="*/ 928 w 3149"/>
              <a:gd name="connsiteY7" fmla="*/ 23 h 668"/>
              <a:gd name="connsiteX8" fmla="*/ 1048 w 3149"/>
              <a:gd name="connsiteY8" fmla="*/ 26 h 668"/>
              <a:gd name="connsiteX9" fmla="*/ 1170 w 3149"/>
              <a:gd name="connsiteY9" fmla="*/ 29 h 668"/>
              <a:gd name="connsiteX10" fmla="*/ 1296 w 3149"/>
              <a:gd name="connsiteY10" fmla="*/ 31 h 668"/>
              <a:gd name="connsiteX11" fmla="*/ 1428 w 3149"/>
              <a:gd name="connsiteY11" fmla="*/ 32 h 668"/>
              <a:gd name="connsiteX12" fmla="*/ 1601 w 3149"/>
              <a:gd name="connsiteY12" fmla="*/ 30 h 668"/>
              <a:gd name="connsiteX13" fmla="*/ 1775 w 3149"/>
              <a:gd name="connsiteY13" fmla="*/ 25 h 668"/>
              <a:gd name="connsiteX14" fmla="*/ 2126 w 3149"/>
              <a:gd name="connsiteY14" fmla="*/ 13 h 668"/>
              <a:gd name="connsiteX15" fmla="*/ 2303 w 3149"/>
              <a:gd name="connsiteY15" fmla="*/ 8 h 668"/>
              <a:gd name="connsiteX16" fmla="*/ 2480 w 3149"/>
              <a:gd name="connsiteY16" fmla="*/ 5 h 668"/>
              <a:gd name="connsiteX17" fmla="*/ 2597 w 3149"/>
              <a:gd name="connsiteY17" fmla="*/ 5 h 668"/>
              <a:gd name="connsiteX18" fmla="*/ 2638 w 3149"/>
              <a:gd name="connsiteY18" fmla="*/ 4 h 668"/>
              <a:gd name="connsiteX19" fmla="*/ 2724 w 3149"/>
              <a:gd name="connsiteY19" fmla="*/ 4 h 668"/>
              <a:gd name="connsiteX20" fmla="*/ 2768 w 3149"/>
              <a:gd name="connsiteY20" fmla="*/ 3 h 668"/>
              <a:gd name="connsiteX21" fmla="*/ 2852 w 3149"/>
              <a:gd name="connsiteY21" fmla="*/ 3 h 668"/>
              <a:gd name="connsiteX22" fmla="*/ 2891 w 3149"/>
              <a:gd name="connsiteY22" fmla="*/ 2 h 668"/>
              <a:gd name="connsiteX23" fmla="*/ 2925 w 3149"/>
              <a:gd name="connsiteY23" fmla="*/ 2 h 668"/>
              <a:gd name="connsiteX24" fmla="*/ 2955 w 3149"/>
              <a:gd name="connsiteY24" fmla="*/ 1 h 668"/>
              <a:gd name="connsiteX25" fmla="*/ 2978 w 3149"/>
              <a:gd name="connsiteY25" fmla="*/ 1 h 668"/>
              <a:gd name="connsiteX26" fmla="*/ 2995 w 3149"/>
              <a:gd name="connsiteY26" fmla="*/ 0 h 668"/>
              <a:gd name="connsiteX27" fmla="*/ 3028 w 3149"/>
              <a:gd name="connsiteY27" fmla="*/ 0 h 668"/>
              <a:gd name="connsiteX28" fmla="*/ 3056 w 3149"/>
              <a:gd name="connsiteY28" fmla="*/ 2 h 668"/>
              <a:gd name="connsiteX29" fmla="*/ 3080 w 3149"/>
              <a:gd name="connsiteY29" fmla="*/ 6 h 668"/>
              <a:gd name="connsiteX30" fmla="*/ 3100 w 3149"/>
              <a:gd name="connsiteY30" fmla="*/ 14 h 668"/>
              <a:gd name="connsiteX31" fmla="*/ 3115 w 3149"/>
              <a:gd name="connsiteY31" fmla="*/ 23 h 668"/>
              <a:gd name="connsiteX32" fmla="*/ 3127 w 3149"/>
              <a:gd name="connsiteY32" fmla="*/ 34 h 668"/>
              <a:gd name="connsiteX33" fmla="*/ 3137 w 3149"/>
              <a:gd name="connsiteY33" fmla="*/ 47 h 668"/>
              <a:gd name="connsiteX34" fmla="*/ 3144 w 3149"/>
              <a:gd name="connsiteY34" fmla="*/ 61 h 668"/>
              <a:gd name="connsiteX35" fmla="*/ 3147 w 3149"/>
              <a:gd name="connsiteY35" fmla="*/ 78 h 668"/>
              <a:gd name="connsiteX36" fmla="*/ 3149 w 3149"/>
              <a:gd name="connsiteY36" fmla="*/ 96 h 668"/>
              <a:gd name="connsiteX37" fmla="*/ 3149 w 3149"/>
              <a:gd name="connsiteY37" fmla="*/ 114 h 668"/>
              <a:gd name="connsiteX38" fmla="*/ 3147 w 3149"/>
              <a:gd name="connsiteY38" fmla="*/ 134 h 668"/>
              <a:gd name="connsiteX39" fmla="*/ 3144 w 3149"/>
              <a:gd name="connsiteY39" fmla="*/ 155 h 668"/>
              <a:gd name="connsiteX40" fmla="*/ 3140 w 3149"/>
              <a:gd name="connsiteY40" fmla="*/ 177 h 668"/>
              <a:gd name="connsiteX41" fmla="*/ 3132 w 3149"/>
              <a:gd name="connsiteY41" fmla="*/ 221 h 668"/>
              <a:gd name="connsiteX42" fmla="*/ 3126 w 3149"/>
              <a:gd name="connsiteY42" fmla="*/ 244 h 668"/>
              <a:gd name="connsiteX43" fmla="*/ 3122 w 3149"/>
              <a:gd name="connsiteY43" fmla="*/ 267 h 668"/>
              <a:gd name="connsiteX44" fmla="*/ 3119 w 3149"/>
              <a:gd name="connsiteY44" fmla="*/ 291 h 668"/>
              <a:gd name="connsiteX45" fmla="*/ 3117 w 3149"/>
              <a:gd name="connsiteY45" fmla="*/ 313 h 668"/>
              <a:gd name="connsiteX46" fmla="*/ 3116 w 3149"/>
              <a:gd name="connsiteY46" fmla="*/ 335 h 668"/>
              <a:gd name="connsiteX47" fmla="*/ 3116 w 3149"/>
              <a:gd name="connsiteY47" fmla="*/ 344 h 668"/>
              <a:gd name="connsiteX48" fmla="*/ 3118 w 3149"/>
              <a:gd name="connsiteY48" fmla="*/ 355 h 668"/>
              <a:gd name="connsiteX49" fmla="*/ 3119 w 3149"/>
              <a:gd name="connsiteY49" fmla="*/ 370 h 668"/>
              <a:gd name="connsiteX50" fmla="*/ 3121 w 3149"/>
              <a:gd name="connsiteY50" fmla="*/ 387 h 668"/>
              <a:gd name="connsiteX51" fmla="*/ 3124 w 3149"/>
              <a:gd name="connsiteY51" fmla="*/ 407 h 668"/>
              <a:gd name="connsiteX52" fmla="*/ 3126 w 3149"/>
              <a:gd name="connsiteY52" fmla="*/ 428 h 668"/>
              <a:gd name="connsiteX53" fmla="*/ 3128 w 3149"/>
              <a:gd name="connsiteY53" fmla="*/ 452 h 668"/>
              <a:gd name="connsiteX54" fmla="*/ 3131 w 3149"/>
              <a:gd name="connsiteY54" fmla="*/ 498 h 668"/>
              <a:gd name="connsiteX55" fmla="*/ 3131 w 3149"/>
              <a:gd name="connsiteY55" fmla="*/ 523 h 668"/>
              <a:gd name="connsiteX56" fmla="*/ 3129 w 3149"/>
              <a:gd name="connsiteY56" fmla="*/ 546 h 668"/>
              <a:gd name="connsiteX57" fmla="*/ 3126 w 3149"/>
              <a:gd name="connsiteY57" fmla="*/ 570 h 668"/>
              <a:gd name="connsiteX58" fmla="*/ 3123 w 3149"/>
              <a:gd name="connsiteY58" fmla="*/ 591 h 668"/>
              <a:gd name="connsiteX59" fmla="*/ 3117 w 3149"/>
              <a:gd name="connsiteY59" fmla="*/ 610 h 668"/>
              <a:gd name="connsiteX60" fmla="*/ 3110 w 3149"/>
              <a:gd name="connsiteY60" fmla="*/ 628 h 668"/>
              <a:gd name="connsiteX61" fmla="*/ 3101 w 3149"/>
              <a:gd name="connsiteY61" fmla="*/ 643 h 668"/>
              <a:gd name="connsiteX62" fmla="*/ 3089 w 3149"/>
              <a:gd name="connsiteY62" fmla="*/ 654 h 668"/>
              <a:gd name="connsiteX63" fmla="*/ 3076 w 3149"/>
              <a:gd name="connsiteY63" fmla="*/ 663 h 668"/>
              <a:gd name="connsiteX64" fmla="*/ 3058 w 3149"/>
              <a:gd name="connsiteY64" fmla="*/ 668 h 668"/>
              <a:gd name="connsiteX65" fmla="*/ 3039 w 3149"/>
              <a:gd name="connsiteY65" fmla="*/ 668 h 668"/>
              <a:gd name="connsiteX66" fmla="*/ 3023 w 3149"/>
              <a:gd name="connsiteY66" fmla="*/ 666 h 668"/>
              <a:gd name="connsiteX67" fmla="*/ 3001 w 3149"/>
              <a:gd name="connsiteY67" fmla="*/ 665 h 668"/>
              <a:gd name="connsiteX68" fmla="*/ 2975 w 3149"/>
              <a:gd name="connsiteY68" fmla="*/ 664 h 668"/>
              <a:gd name="connsiteX69" fmla="*/ 2945 w 3149"/>
              <a:gd name="connsiteY69" fmla="*/ 663 h 668"/>
              <a:gd name="connsiteX70" fmla="*/ 2912 w 3149"/>
              <a:gd name="connsiteY70" fmla="*/ 662 h 668"/>
              <a:gd name="connsiteX71" fmla="*/ 2877 w 3149"/>
              <a:gd name="connsiteY71" fmla="*/ 662 h 668"/>
              <a:gd name="connsiteX72" fmla="*/ 2842 w 3149"/>
              <a:gd name="connsiteY72" fmla="*/ 661 h 668"/>
              <a:gd name="connsiteX73" fmla="*/ 2807 w 3149"/>
              <a:gd name="connsiteY73" fmla="*/ 661 h 668"/>
              <a:gd name="connsiteX74" fmla="*/ 2774 w 3149"/>
              <a:gd name="connsiteY74" fmla="*/ 660 h 668"/>
              <a:gd name="connsiteX75" fmla="*/ 2742 w 3149"/>
              <a:gd name="connsiteY75" fmla="*/ 660 h 668"/>
              <a:gd name="connsiteX76" fmla="*/ 2715 w 3149"/>
              <a:gd name="connsiteY76" fmla="*/ 659 h 668"/>
              <a:gd name="connsiteX77" fmla="*/ 2691 w 3149"/>
              <a:gd name="connsiteY77" fmla="*/ 659 h 668"/>
              <a:gd name="connsiteX78" fmla="*/ 2673 w 3149"/>
              <a:gd name="connsiteY78" fmla="*/ 658 h 668"/>
              <a:gd name="connsiteX79" fmla="*/ 2543 w 3149"/>
              <a:gd name="connsiteY79" fmla="*/ 656 h 668"/>
              <a:gd name="connsiteX80" fmla="*/ 2411 w 3149"/>
              <a:gd name="connsiteY80" fmla="*/ 655 h 668"/>
              <a:gd name="connsiteX81" fmla="*/ 2148 w 3149"/>
              <a:gd name="connsiteY81" fmla="*/ 655 h 668"/>
              <a:gd name="connsiteX82" fmla="*/ 1649 w 3149"/>
              <a:gd name="connsiteY82" fmla="*/ 653 h 668"/>
              <a:gd name="connsiteX83" fmla="*/ 1149 w 3149"/>
              <a:gd name="connsiteY83" fmla="*/ 652 h 668"/>
              <a:gd name="connsiteX84" fmla="*/ 875 w 3149"/>
              <a:gd name="connsiteY84" fmla="*/ 652 h 668"/>
              <a:gd name="connsiteX85" fmla="*/ 601 w 3149"/>
              <a:gd name="connsiteY85" fmla="*/ 649 h 668"/>
              <a:gd name="connsiteX86" fmla="*/ 577 w 3149"/>
              <a:gd name="connsiteY86" fmla="*/ 649 h 668"/>
              <a:gd name="connsiteX87" fmla="*/ 549 w 3149"/>
              <a:gd name="connsiteY87" fmla="*/ 650 h 668"/>
              <a:gd name="connsiteX88" fmla="*/ 516 w 3149"/>
              <a:gd name="connsiteY88" fmla="*/ 651 h 668"/>
              <a:gd name="connsiteX89" fmla="*/ 480 w 3149"/>
              <a:gd name="connsiteY89" fmla="*/ 652 h 668"/>
              <a:gd name="connsiteX90" fmla="*/ 441 w 3149"/>
              <a:gd name="connsiteY90" fmla="*/ 653 h 668"/>
              <a:gd name="connsiteX91" fmla="*/ 402 w 3149"/>
              <a:gd name="connsiteY91" fmla="*/ 654 h 668"/>
              <a:gd name="connsiteX92" fmla="*/ 361 w 3149"/>
              <a:gd name="connsiteY92" fmla="*/ 655 h 668"/>
              <a:gd name="connsiteX93" fmla="*/ 320 w 3149"/>
              <a:gd name="connsiteY93" fmla="*/ 655 h 668"/>
              <a:gd name="connsiteX94" fmla="*/ 281 w 3149"/>
              <a:gd name="connsiteY94" fmla="*/ 656 h 668"/>
              <a:gd name="connsiteX95" fmla="*/ 243 w 3149"/>
              <a:gd name="connsiteY95" fmla="*/ 656 h 668"/>
              <a:gd name="connsiteX96" fmla="*/ 208 w 3149"/>
              <a:gd name="connsiteY96" fmla="*/ 655 h 668"/>
              <a:gd name="connsiteX97" fmla="*/ 177 w 3149"/>
              <a:gd name="connsiteY97" fmla="*/ 654 h 668"/>
              <a:gd name="connsiteX98" fmla="*/ 150 w 3149"/>
              <a:gd name="connsiteY98" fmla="*/ 652 h 668"/>
              <a:gd name="connsiteX99" fmla="*/ 129 w 3149"/>
              <a:gd name="connsiteY99" fmla="*/ 649 h 668"/>
              <a:gd name="connsiteX100" fmla="*/ 106 w 3149"/>
              <a:gd name="connsiteY100" fmla="*/ 644 h 668"/>
              <a:gd name="connsiteX101" fmla="*/ 87 w 3149"/>
              <a:gd name="connsiteY101" fmla="*/ 637 h 668"/>
              <a:gd name="connsiteX102" fmla="*/ 73 w 3149"/>
              <a:gd name="connsiteY102" fmla="*/ 628 h 668"/>
              <a:gd name="connsiteX103" fmla="*/ 62 w 3149"/>
              <a:gd name="connsiteY103" fmla="*/ 618 h 668"/>
              <a:gd name="connsiteX104" fmla="*/ 55 w 3149"/>
              <a:gd name="connsiteY104" fmla="*/ 606 h 668"/>
              <a:gd name="connsiteX105" fmla="*/ 58 w 3149"/>
              <a:gd name="connsiteY105" fmla="*/ 515 h 668"/>
              <a:gd name="connsiteX106" fmla="*/ 63 w 3149"/>
              <a:gd name="connsiteY106" fmla="*/ 493 h 668"/>
              <a:gd name="connsiteX107" fmla="*/ 56 w 3149"/>
              <a:gd name="connsiteY107" fmla="*/ 407 h 668"/>
              <a:gd name="connsiteX108" fmla="*/ 48 w 3149"/>
              <a:gd name="connsiteY108" fmla="*/ 367 h 668"/>
              <a:gd name="connsiteX109" fmla="*/ 41 w 3149"/>
              <a:gd name="connsiteY109" fmla="*/ 326 h 668"/>
              <a:gd name="connsiteX110" fmla="*/ 35 w 3149"/>
              <a:gd name="connsiteY110" fmla="*/ 287 h 668"/>
              <a:gd name="connsiteX111" fmla="*/ 33 w 3149"/>
              <a:gd name="connsiteY111" fmla="*/ 246 h 668"/>
              <a:gd name="connsiteX112" fmla="*/ 32 w 3149"/>
              <a:gd name="connsiteY112" fmla="*/ 231 h 668"/>
              <a:gd name="connsiteX113" fmla="*/ 30 w 3149"/>
              <a:gd name="connsiteY113" fmla="*/ 214 h 668"/>
              <a:gd name="connsiteX114" fmla="*/ 25 w 3149"/>
              <a:gd name="connsiteY114" fmla="*/ 197 h 668"/>
              <a:gd name="connsiteX115" fmla="*/ 21 w 3149"/>
              <a:gd name="connsiteY115" fmla="*/ 178 h 668"/>
              <a:gd name="connsiteX116" fmla="*/ 16 w 3149"/>
              <a:gd name="connsiteY116" fmla="*/ 159 h 668"/>
              <a:gd name="connsiteX117" fmla="*/ 12 w 3149"/>
              <a:gd name="connsiteY117" fmla="*/ 140 h 668"/>
              <a:gd name="connsiteX118" fmla="*/ 7 w 3149"/>
              <a:gd name="connsiteY118" fmla="*/ 121 h 668"/>
              <a:gd name="connsiteX119" fmla="*/ 1 w 3149"/>
              <a:gd name="connsiteY119" fmla="*/ 84 h 668"/>
              <a:gd name="connsiteX120" fmla="*/ 0 w 3149"/>
              <a:gd name="connsiteY120" fmla="*/ 68 h 668"/>
              <a:gd name="connsiteX121" fmla="*/ 1 w 3149"/>
              <a:gd name="connsiteY121" fmla="*/ 52 h 668"/>
              <a:gd name="connsiteX122" fmla="*/ 3 w 3149"/>
              <a:gd name="connsiteY122" fmla="*/ 39 h 668"/>
              <a:gd name="connsiteX123" fmla="*/ 9 w 3149"/>
              <a:gd name="connsiteY123" fmla="*/ 27 h 668"/>
              <a:gd name="connsiteX124" fmla="*/ 17 w 3149"/>
              <a:gd name="connsiteY124" fmla="*/ 19 h 668"/>
              <a:gd name="connsiteX125" fmla="*/ 30 w 3149"/>
              <a:gd name="connsiteY125" fmla="*/ 12 h 668"/>
              <a:gd name="connsiteX126" fmla="*/ 45 w 3149"/>
              <a:gd name="connsiteY126" fmla="*/ 9 h 668"/>
              <a:gd name="connsiteX127" fmla="*/ 64 w 3149"/>
              <a:gd name="connsiteY127" fmla="*/ 9 h 668"/>
              <a:gd name="connsiteX128" fmla="*/ 75 w 3149"/>
              <a:gd name="connsiteY128" fmla="*/ 0 h 668"/>
              <a:gd name="connsiteX0" fmla="*/ 75 w 3149"/>
              <a:gd name="connsiteY0" fmla="*/ 0 h 668"/>
              <a:gd name="connsiteX1" fmla="*/ 207 w 3149"/>
              <a:gd name="connsiteY1" fmla="*/ 1 h 668"/>
              <a:gd name="connsiteX2" fmla="*/ 333 w 3149"/>
              <a:gd name="connsiteY2" fmla="*/ 3 h 668"/>
              <a:gd name="connsiteX3" fmla="*/ 455 w 3149"/>
              <a:gd name="connsiteY3" fmla="*/ 6 h 668"/>
              <a:gd name="connsiteX4" fmla="*/ 575 w 3149"/>
              <a:gd name="connsiteY4" fmla="*/ 10 h 668"/>
              <a:gd name="connsiteX5" fmla="*/ 693 w 3149"/>
              <a:gd name="connsiteY5" fmla="*/ 14 h 668"/>
              <a:gd name="connsiteX6" fmla="*/ 810 w 3149"/>
              <a:gd name="connsiteY6" fmla="*/ 19 h 668"/>
              <a:gd name="connsiteX7" fmla="*/ 928 w 3149"/>
              <a:gd name="connsiteY7" fmla="*/ 23 h 668"/>
              <a:gd name="connsiteX8" fmla="*/ 1048 w 3149"/>
              <a:gd name="connsiteY8" fmla="*/ 26 h 668"/>
              <a:gd name="connsiteX9" fmla="*/ 1170 w 3149"/>
              <a:gd name="connsiteY9" fmla="*/ 29 h 668"/>
              <a:gd name="connsiteX10" fmla="*/ 1296 w 3149"/>
              <a:gd name="connsiteY10" fmla="*/ 31 h 668"/>
              <a:gd name="connsiteX11" fmla="*/ 1428 w 3149"/>
              <a:gd name="connsiteY11" fmla="*/ 32 h 668"/>
              <a:gd name="connsiteX12" fmla="*/ 1601 w 3149"/>
              <a:gd name="connsiteY12" fmla="*/ 30 h 668"/>
              <a:gd name="connsiteX13" fmla="*/ 1775 w 3149"/>
              <a:gd name="connsiteY13" fmla="*/ 25 h 668"/>
              <a:gd name="connsiteX14" fmla="*/ 2126 w 3149"/>
              <a:gd name="connsiteY14" fmla="*/ 13 h 668"/>
              <a:gd name="connsiteX15" fmla="*/ 2303 w 3149"/>
              <a:gd name="connsiteY15" fmla="*/ 8 h 668"/>
              <a:gd name="connsiteX16" fmla="*/ 2480 w 3149"/>
              <a:gd name="connsiteY16" fmla="*/ 5 h 668"/>
              <a:gd name="connsiteX17" fmla="*/ 2597 w 3149"/>
              <a:gd name="connsiteY17" fmla="*/ 5 h 668"/>
              <a:gd name="connsiteX18" fmla="*/ 2638 w 3149"/>
              <a:gd name="connsiteY18" fmla="*/ 4 h 668"/>
              <a:gd name="connsiteX19" fmla="*/ 2724 w 3149"/>
              <a:gd name="connsiteY19" fmla="*/ 4 h 668"/>
              <a:gd name="connsiteX20" fmla="*/ 2768 w 3149"/>
              <a:gd name="connsiteY20" fmla="*/ 3 h 668"/>
              <a:gd name="connsiteX21" fmla="*/ 2852 w 3149"/>
              <a:gd name="connsiteY21" fmla="*/ 3 h 668"/>
              <a:gd name="connsiteX22" fmla="*/ 2891 w 3149"/>
              <a:gd name="connsiteY22" fmla="*/ 2 h 668"/>
              <a:gd name="connsiteX23" fmla="*/ 2925 w 3149"/>
              <a:gd name="connsiteY23" fmla="*/ 2 h 668"/>
              <a:gd name="connsiteX24" fmla="*/ 2955 w 3149"/>
              <a:gd name="connsiteY24" fmla="*/ 1 h 668"/>
              <a:gd name="connsiteX25" fmla="*/ 2978 w 3149"/>
              <a:gd name="connsiteY25" fmla="*/ 1 h 668"/>
              <a:gd name="connsiteX26" fmla="*/ 2995 w 3149"/>
              <a:gd name="connsiteY26" fmla="*/ 0 h 668"/>
              <a:gd name="connsiteX27" fmla="*/ 3028 w 3149"/>
              <a:gd name="connsiteY27" fmla="*/ 0 h 668"/>
              <a:gd name="connsiteX28" fmla="*/ 3056 w 3149"/>
              <a:gd name="connsiteY28" fmla="*/ 2 h 668"/>
              <a:gd name="connsiteX29" fmla="*/ 3080 w 3149"/>
              <a:gd name="connsiteY29" fmla="*/ 6 h 668"/>
              <a:gd name="connsiteX30" fmla="*/ 3100 w 3149"/>
              <a:gd name="connsiteY30" fmla="*/ 14 h 668"/>
              <a:gd name="connsiteX31" fmla="*/ 3115 w 3149"/>
              <a:gd name="connsiteY31" fmla="*/ 23 h 668"/>
              <a:gd name="connsiteX32" fmla="*/ 3127 w 3149"/>
              <a:gd name="connsiteY32" fmla="*/ 34 h 668"/>
              <a:gd name="connsiteX33" fmla="*/ 3137 w 3149"/>
              <a:gd name="connsiteY33" fmla="*/ 47 h 668"/>
              <a:gd name="connsiteX34" fmla="*/ 3144 w 3149"/>
              <a:gd name="connsiteY34" fmla="*/ 61 h 668"/>
              <a:gd name="connsiteX35" fmla="*/ 3147 w 3149"/>
              <a:gd name="connsiteY35" fmla="*/ 78 h 668"/>
              <a:gd name="connsiteX36" fmla="*/ 3149 w 3149"/>
              <a:gd name="connsiteY36" fmla="*/ 96 h 668"/>
              <a:gd name="connsiteX37" fmla="*/ 3149 w 3149"/>
              <a:gd name="connsiteY37" fmla="*/ 114 h 668"/>
              <a:gd name="connsiteX38" fmla="*/ 3147 w 3149"/>
              <a:gd name="connsiteY38" fmla="*/ 134 h 668"/>
              <a:gd name="connsiteX39" fmla="*/ 3144 w 3149"/>
              <a:gd name="connsiteY39" fmla="*/ 155 h 668"/>
              <a:gd name="connsiteX40" fmla="*/ 3140 w 3149"/>
              <a:gd name="connsiteY40" fmla="*/ 177 h 668"/>
              <a:gd name="connsiteX41" fmla="*/ 3132 w 3149"/>
              <a:gd name="connsiteY41" fmla="*/ 221 h 668"/>
              <a:gd name="connsiteX42" fmla="*/ 3126 w 3149"/>
              <a:gd name="connsiteY42" fmla="*/ 244 h 668"/>
              <a:gd name="connsiteX43" fmla="*/ 3122 w 3149"/>
              <a:gd name="connsiteY43" fmla="*/ 267 h 668"/>
              <a:gd name="connsiteX44" fmla="*/ 3119 w 3149"/>
              <a:gd name="connsiteY44" fmla="*/ 291 h 668"/>
              <a:gd name="connsiteX45" fmla="*/ 3117 w 3149"/>
              <a:gd name="connsiteY45" fmla="*/ 313 h 668"/>
              <a:gd name="connsiteX46" fmla="*/ 3116 w 3149"/>
              <a:gd name="connsiteY46" fmla="*/ 335 h 668"/>
              <a:gd name="connsiteX47" fmla="*/ 3116 w 3149"/>
              <a:gd name="connsiteY47" fmla="*/ 344 h 668"/>
              <a:gd name="connsiteX48" fmla="*/ 3118 w 3149"/>
              <a:gd name="connsiteY48" fmla="*/ 355 h 668"/>
              <a:gd name="connsiteX49" fmla="*/ 3119 w 3149"/>
              <a:gd name="connsiteY49" fmla="*/ 370 h 668"/>
              <a:gd name="connsiteX50" fmla="*/ 3121 w 3149"/>
              <a:gd name="connsiteY50" fmla="*/ 387 h 668"/>
              <a:gd name="connsiteX51" fmla="*/ 3124 w 3149"/>
              <a:gd name="connsiteY51" fmla="*/ 407 h 668"/>
              <a:gd name="connsiteX52" fmla="*/ 3126 w 3149"/>
              <a:gd name="connsiteY52" fmla="*/ 428 h 668"/>
              <a:gd name="connsiteX53" fmla="*/ 3128 w 3149"/>
              <a:gd name="connsiteY53" fmla="*/ 452 h 668"/>
              <a:gd name="connsiteX54" fmla="*/ 3131 w 3149"/>
              <a:gd name="connsiteY54" fmla="*/ 498 h 668"/>
              <a:gd name="connsiteX55" fmla="*/ 3131 w 3149"/>
              <a:gd name="connsiteY55" fmla="*/ 523 h 668"/>
              <a:gd name="connsiteX56" fmla="*/ 3129 w 3149"/>
              <a:gd name="connsiteY56" fmla="*/ 546 h 668"/>
              <a:gd name="connsiteX57" fmla="*/ 3126 w 3149"/>
              <a:gd name="connsiteY57" fmla="*/ 570 h 668"/>
              <a:gd name="connsiteX58" fmla="*/ 3123 w 3149"/>
              <a:gd name="connsiteY58" fmla="*/ 591 h 668"/>
              <a:gd name="connsiteX59" fmla="*/ 3117 w 3149"/>
              <a:gd name="connsiteY59" fmla="*/ 610 h 668"/>
              <a:gd name="connsiteX60" fmla="*/ 3110 w 3149"/>
              <a:gd name="connsiteY60" fmla="*/ 628 h 668"/>
              <a:gd name="connsiteX61" fmla="*/ 3101 w 3149"/>
              <a:gd name="connsiteY61" fmla="*/ 643 h 668"/>
              <a:gd name="connsiteX62" fmla="*/ 3089 w 3149"/>
              <a:gd name="connsiteY62" fmla="*/ 654 h 668"/>
              <a:gd name="connsiteX63" fmla="*/ 3076 w 3149"/>
              <a:gd name="connsiteY63" fmla="*/ 663 h 668"/>
              <a:gd name="connsiteX64" fmla="*/ 3058 w 3149"/>
              <a:gd name="connsiteY64" fmla="*/ 668 h 668"/>
              <a:gd name="connsiteX65" fmla="*/ 3039 w 3149"/>
              <a:gd name="connsiteY65" fmla="*/ 668 h 668"/>
              <a:gd name="connsiteX66" fmla="*/ 3023 w 3149"/>
              <a:gd name="connsiteY66" fmla="*/ 666 h 668"/>
              <a:gd name="connsiteX67" fmla="*/ 3001 w 3149"/>
              <a:gd name="connsiteY67" fmla="*/ 665 h 668"/>
              <a:gd name="connsiteX68" fmla="*/ 2975 w 3149"/>
              <a:gd name="connsiteY68" fmla="*/ 664 h 668"/>
              <a:gd name="connsiteX69" fmla="*/ 2945 w 3149"/>
              <a:gd name="connsiteY69" fmla="*/ 663 h 668"/>
              <a:gd name="connsiteX70" fmla="*/ 2912 w 3149"/>
              <a:gd name="connsiteY70" fmla="*/ 662 h 668"/>
              <a:gd name="connsiteX71" fmla="*/ 2877 w 3149"/>
              <a:gd name="connsiteY71" fmla="*/ 662 h 668"/>
              <a:gd name="connsiteX72" fmla="*/ 2842 w 3149"/>
              <a:gd name="connsiteY72" fmla="*/ 661 h 668"/>
              <a:gd name="connsiteX73" fmla="*/ 2807 w 3149"/>
              <a:gd name="connsiteY73" fmla="*/ 661 h 668"/>
              <a:gd name="connsiteX74" fmla="*/ 2774 w 3149"/>
              <a:gd name="connsiteY74" fmla="*/ 660 h 668"/>
              <a:gd name="connsiteX75" fmla="*/ 2742 w 3149"/>
              <a:gd name="connsiteY75" fmla="*/ 660 h 668"/>
              <a:gd name="connsiteX76" fmla="*/ 2715 w 3149"/>
              <a:gd name="connsiteY76" fmla="*/ 659 h 668"/>
              <a:gd name="connsiteX77" fmla="*/ 2691 w 3149"/>
              <a:gd name="connsiteY77" fmla="*/ 659 h 668"/>
              <a:gd name="connsiteX78" fmla="*/ 2673 w 3149"/>
              <a:gd name="connsiteY78" fmla="*/ 658 h 668"/>
              <a:gd name="connsiteX79" fmla="*/ 2543 w 3149"/>
              <a:gd name="connsiteY79" fmla="*/ 656 h 668"/>
              <a:gd name="connsiteX80" fmla="*/ 2411 w 3149"/>
              <a:gd name="connsiteY80" fmla="*/ 655 h 668"/>
              <a:gd name="connsiteX81" fmla="*/ 2148 w 3149"/>
              <a:gd name="connsiteY81" fmla="*/ 655 h 668"/>
              <a:gd name="connsiteX82" fmla="*/ 1649 w 3149"/>
              <a:gd name="connsiteY82" fmla="*/ 653 h 668"/>
              <a:gd name="connsiteX83" fmla="*/ 1149 w 3149"/>
              <a:gd name="connsiteY83" fmla="*/ 652 h 668"/>
              <a:gd name="connsiteX84" fmla="*/ 875 w 3149"/>
              <a:gd name="connsiteY84" fmla="*/ 652 h 668"/>
              <a:gd name="connsiteX85" fmla="*/ 601 w 3149"/>
              <a:gd name="connsiteY85" fmla="*/ 649 h 668"/>
              <a:gd name="connsiteX86" fmla="*/ 577 w 3149"/>
              <a:gd name="connsiteY86" fmla="*/ 649 h 668"/>
              <a:gd name="connsiteX87" fmla="*/ 549 w 3149"/>
              <a:gd name="connsiteY87" fmla="*/ 650 h 668"/>
              <a:gd name="connsiteX88" fmla="*/ 516 w 3149"/>
              <a:gd name="connsiteY88" fmla="*/ 651 h 668"/>
              <a:gd name="connsiteX89" fmla="*/ 480 w 3149"/>
              <a:gd name="connsiteY89" fmla="*/ 652 h 668"/>
              <a:gd name="connsiteX90" fmla="*/ 441 w 3149"/>
              <a:gd name="connsiteY90" fmla="*/ 653 h 668"/>
              <a:gd name="connsiteX91" fmla="*/ 402 w 3149"/>
              <a:gd name="connsiteY91" fmla="*/ 654 h 668"/>
              <a:gd name="connsiteX92" fmla="*/ 361 w 3149"/>
              <a:gd name="connsiteY92" fmla="*/ 655 h 668"/>
              <a:gd name="connsiteX93" fmla="*/ 320 w 3149"/>
              <a:gd name="connsiteY93" fmla="*/ 655 h 668"/>
              <a:gd name="connsiteX94" fmla="*/ 281 w 3149"/>
              <a:gd name="connsiteY94" fmla="*/ 656 h 668"/>
              <a:gd name="connsiteX95" fmla="*/ 243 w 3149"/>
              <a:gd name="connsiteY95" fmla="*/ 656 h 668"/>
              <a:gd name="connsiteX96" fmla="*/ 208 w 3149"/>
              <a:gd name="connsiteY96" fmla="*/ 655 h 668"/>
              <a:gd name="connsiteX97" fmla="*/ 177 w 3149"/>
              <a:gd name="connsiteY97" fmla="*/ 654 h 668"/>
              <a:gd name="connsiteX98" fmla="*/ 150 w 3149"/>
              <a:gd name="connsiteY98" fmla="*/ 652 h 668"/>
              <a:gd name="connsiteX99" fmla="*/ 129 w 3149"/>
              <a:gd name="connsiteY99" fmla="*/ 649 h 668"/>
              <a:gd name="connsiteX100" fmla="*/ 106 w 3149"/>
              <a:gd name="connsiteY100" fmla="*/ 644 h 668"/>
              <a:gd name="connsiteX101" fmla="*/ 87 w 3149"/>
              <a:gd name="connsiteY101" fmla="*/ 637 h 668"/>
              <a:gd name="connsiteX102" fmla="*/ 73 w 3149"/>
              <a:gd name="connsiteY102" fmla="*/ 628 h 668"/>
              <a:gd name="connsiteX103" fmla="*/ 62 w 3149"/>
              <a:gd name="connsiteY103" fmla="*/ 618 h 668"/>
              <a:gd name="connsiteX104" fmla="*/ 55 w 3149"/>
              <a:gd name="connsiteY104" fmla="*/ 606 h 668"/>
              <a:gd name="connsiteX105" fmla="*/ 63 w 3149"/>
              <a:gd name="connsiteY105" fmla="*/ 493 h 668"/>
              <a:gd name="connsiteX106" fmla="*/ 56 w 3149"/>
              <a:gd name="connsiteY106" fmla="*/ 407 h 668"/>
              <a:gd name="connsiteX107" fmla="*/ 48 w 3149"/>
              <a:gd name="connsiteY107" fmla="*/ 367 h 668"/>
              <a:gd name="connsiteX108" fmla="*/ 41 w 3149"/>
              <a:gd name="connsiteY108" fmla="*/ 326 h 668"/>
              <a:gd name="connsiteX109" fmla="*/ 35 w 3149"/>
              <a:gd name="connsiteY109" fmla="*/ 287 h 668"/>
              <a:gd name="connsiteX110" fmla="*/ 33 w 3149"/>
              <a:gd name="connsiteY110" fmla="*/ 246 h 668"/>
              <a:gd name="connsiteX111" fmla="*/ 32 w 3149"/>
              <a:gd name="connsiteY111" fmla="*/ 231 h 668"/>
              <a:gd name="connsiteX112" fmla="*/ 30 w 3149"/>
              <a:gd name="connsiteY112" fmla="*/ 214 h 668"/>
              <a:gd name="connsiteX113" fmla="*/ 25 w 3149"/>
              <a:gd name="connsiteY113" fmla="*/ 197 h 668"/>
              <a:gd name="connsiteX114" fmla="*/ 21 w 3149"/>
              <a:gd name="connsiteY114" fmla="*/ 178 h 668"/>
              <a:gd name="connsiteX115" fmla="*/ 16 w 3149"/>
              <a:gd name="connsiteY115" fmla="*/ 159 h 668"/>
              <a:gd name="connsiteX116" fmla="*/ 12 w 3149"/>
              <a:gd name="connsiteY116" fmla="*/ 140 h 668"/>
              <a:gd name="connsiteX117" fmla="*/ 7 w 3149"/>
              <a:gd name="connsiteY117" fmla="*/ 121 h 668"/>
              <a:gd name="connsiteX118" fmla="*/ 1 w 3149"/>
              <a:gd name="connsiteY118" fmla="*/ 84 h 668"/>
              <a:gd name="connsiteX119" fmla="*/ 0 w 3149"/>
              <a:gd name="connsiteY119" fmla="*/ 68 h 668"/>
              <a:gd name="connsiteX120" fmla="*/ 1 w 3149"/>
              <a:gd name="connsiteY120" fmla="*/ 52 h 668"/>
              <a:gd name="connsiteX121" fmla="*/ 3 w 3149"/>
              <a:gd name="connsiteY121" fmla="*/ 39 h 668"/>
              <a:gd name="connsiteX122" fmla="*/ 9 w 3149"/>
              <a:gd name="connsiteY122" fmla="*/ 27 h 668"/>
              <a:gd name="connsiteX123" fmla="*/ 17 w 3149"/>
              <a:gd name="connsiteY123" fmla="*/ 19 h 668"/>
              <a:gd name="connsiteX124" fmla="*/ 30 w 3149"/>
              <a:gd name="connsiteY124" fmla="*/ 12 h 668"/>
              <a:gd name="connsiteX125" fmla="*/ 45 w 3149"/>
              <a:gd name="connsiteY125" fmla="*/ 9 h 668"/>
              <a:gd name="connsiteX126" fmla="*/ 64 w 3149"/>
              <a:gd name="connsiteY126" fmla="*/ 9 h 668"/>
              <a:gd name="connsiteX127" fmla="*/ 75 w 3149"/>
              <a:gd name="connsiteY127" fmla="*/ 0 h 668"/>
              <a:gd name="connsiteX0" fmla="*/ 75 w 3149"/>
              <a:gd name="connsiteY0" fmla="*/ 0 h 668"/>
              <a:gd name="connsiteX1" fmla="*/ 207 w 3149"/>
              <a:gd name="connsiteY1" fmla="*/ 1 h 668"/>
              <a:gd name="connsiteX2" fmla="*/ 333 w 3149"/>
              <a:gd name="connsiteY2" fmla="*/ 3 h 668"/>
              <a:gd name="connsiteX3" fmla="*/ 455 w 3149"/>
              <a:gd name="connsiteY3" fmla="*/ 6 h 668"/>
              <a:gd name="connsiteX4" fmla="*/ 575 w 3149"/>
              <a:gd name="connsiteY4" fmla="*/ 10 h 668"/>
              <a:gd name="connsiteX5" fmla="*/ 693 w 3149"/>
              <a:gd name="connsiteY5" fmla="*/ 14 h 668"/>
              <a:gd name="connsiteX6" fmla="*/ 810 w 3149"/>
              <a:gd name="connsiteY6" fmla="*/ 19 h 668"/>
              <a:gd name="connsiteX7" fmla="*/ 928 w 3149"/>
              <a:gd name="connsiteY7" fmla="*/ 23 h 668"/>
              <a:gd name="connsiteX8" fmla="*/ 1048 w 3149"/>
              <a:gd name="connsiteY8" fmla="*/ 26 h 668"/>
              <a:gd name="connsiteX9" fmla="*/ 1170 w 3149"/>
              <a:gd name="connsiteY9" fmla="*/ 29 h 668"/>
              <a:gd name="connsiteX10" fmla="*/ 1296 w 3149"/>
              <a:gd name="connsiteY10" fmla="*/ 31 h 668"/>
              <a:gd name="connsiteX11" fmla="*/ 1428 w 3149"/>
              <a:gd name="connsiteY11" fmla="*/ 32 h 668"/>
              <a:gd name="connsiteX12" fmla="*/ 1601 w 3149"/>
              <a:gd name="connsiteY12" fmla="*/ 30 h 668"/>
              <a:gd name="connsiteX13" fmla="*/ 1775 w 3149"/>
              <a:gd name="connsiteY13" fmla="*/ 25 h 668"/>
              <a:gd name="connsiteX14" fmla="*/ 2126 w 3149"/>
              <a:gd name="connsiteY14" fmla="*/ 13 h 668"/>
              <a:gd name="connsiteX15" fmla="*/ 2303 w 3149"/>
              <a:gd name="connsiteY15" fmla="*/ 8 h 668"/>
              <a:gd name="connsiteX16" fmla="*/ 2480 w 3149"/>
              <a:gd name="connsiteY16" fmla="*/ 5 h 668"/>
              <a:gd name="connsiteX17" fmla="*/ 2597 w 3149"/>
              <a:gd name="connsiteY17" fmla="*/ 5 h 668"/>
              <a:gd name="connsiteX18" fmla="*/ 2638 w 3149"/>
              <a:gd name="connsiteY18" fmla="*/ 4 h 668"/>
              <a:gd name="connsiteX19" fmla="*/ 2724 w 3149"/>
              <a:gd name="connsiteY19" fmla="*/ 4 h 668"/>
              <a:gd name="connsiteX20" fmla="*/ 2768 w 3149"/>
              <a:gd name="connsiteY20" fmla="*/ 3 h 668"/>
              <a:gd name="connsiteX21" fmla="*/ 2852 w 3149"/>
              <a:gd name="connsiteY21" fmla="*/ 3 h 668"/>
              <a:gd name="connsiteX22" fmla="*/ 2891 w 3149"/>
              <a:gd name="connsiteY22" fmla="*/ 2 h 668"/>
              <a:gd name="connsiteX23" fmla="*/ 2925 w 3149"/>
              <a:gd name="connsiteY23" fmla="*/ 2 h 668"/>
              <a:gd name="connsiteX24" fmla="*/ 2955 w 3149"/>
              <a:gd name="connsiteY24" fmla="*/ 1 h 668"/>
              <a:gd name="connsiteX25" fmla="*/ 2978 w 3149"/>
              <a:gd name="connsiteY25" fmla="*/ 1 h 668"/>
              <a:gd name="connsiteX26" fmla="*/ 2995 w 3149"/>
              <a:gd name="connsiteY26" fmla="*/ 0 h 668"/>
              <a:gd name="connsiteX27" fmla="*/ 3028 w 3149"/>
              <a:gd name="connsiteY27" fmla="*/ 0 h 668"/>
              <a:gd name="connsiteX28" fmla="*/ 3056 w 3149"/>
              <a:gd name="connsiteY28" fmla="*/ 2 h 668"/>
              <a:gd name="connsiteX29" fmla="*/ 3080 w 3149"/>
              <a:gd name="connsiteY29" fmla="*/ 6 h 668"/>
              <a:gd name="connsiteX30" fmla="*/ 3100 w 3149"/>
              <a:gd name="connsiteY30" fmla="*/ 14 h 668"/>
              <a:gd name="connsiteX31" fmla="*/ 3115 w 3149"/>
              <a:gd name="connsiteY31" fmla="*/ 23 h 668"/>
              <a:gd name="connsiteX32" fmla="*/ 3127 w 3149"/>
              <a:gd name="connsiteY32" fmla="*/ 34 h 668"/>
              <a:gd name="connsiteX33" fmla="*/ 3137 w 3149"/>
              <a:gd name="connsiteY33" fmla="*/ 47 h 668"/>
              <a:gd name="connsiteX34" fmla="*/ 3144 w 3149"/>
              <a:gd name="connsiteY34" fmla="*/ 61 h 668"/>
              <a:gd name="connsiteX35" fmla="*/ 3147 w 3149"/>
              <a:gd name="connsiteY35" fmla="*/ 78 h 668"/>
              <a:gd name="connsiteX36" fmla="*/ 3149 w 3149"/>
              <a:gd name="connsiteY36" fmla="*/ 96 h 668"/>
              <a:gd name="connsiteX37" fmla="*/ 3149 w 3149"/>
              <a:gd name="connsiteY37" fmla="*/ 114 h 668"/>
              <a:gd name="connsiteX38" fmla="*/ 3147 w 3149"/>
              <a:gd name="connsiteY38" fmla="*/ 134 h 668"/>
              <a:gd name="connsiteX39" fmla="*/ 3144 w 3149"/>
              <a:gd name="connsiteY39" fmla="*/ 155 h 668"/>
              <a:gd name="connsiteX40" fmla="*/ 3140 w 3149"/>
              <a:gd name="connsiteY40" fmla="*/ 177 h 668"/>
              <a:gd name="connsiteX41" fmla="*/ 3132 w 3149"/>
              <a:gd name="connsiteY41" fmla="*/ 221 h 668"/>
              <a:gd name="connsiteX42" fmla="*/ 3126 w 3149"/>
              <a:gd name="connsiteY42" fmla="*/ 244 h 668"/>
              <a:gd name="connsiteX43" fmla="*/ 3122 w 3149"/>
              <a:gd name="connsiteY43" fmla="*/ 267 h 668"/>
              <a:gd name="connsiteX44" fmla="*/ 3119 w 3149"/>
              <a:gd name="connsiteY44" fmla="*/ 291 h 668"/>
              <a:gd name="connsiteX45" fmla="*/ 3117 w 3149"/>
              <a:gd name="connsiteY45" fmla="*/ 313 h 668"/>
              <a:gd name="connsiteX46" fmla="*/ 3116 w 3149"/>
              <a:gd name="connsiteY46" fmla="*/ 335 h 668"/>
              <a:gd name="connsiteX47" fmla="*/ 3116 w 3149"/>
              <a:gd name="connsiteY47" fmla="*/ 344 h 668"/>
              <a:gd name="connsiteX48" fmla="*/ 3118 w 3149"/>
              <a:gd name="connsiteY48" fmla="*/ 355 h 668"/>
              <a:gd name="connsiteX49" fmla="*/ 3119 w 3149"/>
              <a:gd name="connsiteY49" fmla="*/ 370 h 668"/>
              <a:gd name="connsiteX50" fmla="*/ 3121 w 3149"/>
              <a:gd name="connsiteY50" fmla="*/ 387 h 668"/>
              <a:gd name="connsiteX51" fmla="*/ 3124 w 3149"/>
              <a:gd name="connsiteY51" fmla="*/ 407 h 668"/>
              <a:gd name="connsiteX52" fmla="*/ 3126 w 3149"/>
              <a:gd name="connsiteY52" fmla="*/ 428 h 668"/>
              <a:gd name="connsiteX53" fmla="*/ 3128 w 3149"/>
              <a:gd name="connsiteY53" fmla="*/ 452 h 668"/>
              <a:gd name="connsiteX54" fmla="*/ 3131 w 3149"/>
              <a:gd name="connsiteY54" fmla="*/ 498 h 668"/>
              <a:gd name="connsiteX55" fmla="*/ 3131 w 3149"/>
              <a:gd name="connsiteY55" fmla="*/ 523 h 668"/>
              <a:gd name="connsiteX56" fmla="*/ 3129 w 3149"/>
              <a:gd name="connsiteY56" fmla="*/ 546 h 668"/>
              <a:gd name="connsiteX57" fmla="*/ 3126 w 3149"/>
              <a:gd name="connsiteY57" fmla="*/ 570 h 668"/>
              <a:gd name="connsiteX58" fmla="*/ 3123 w 3149"/>
              <a:gd name="connsiteY58" fmla="*/ 591 h 668"/>
              <a:gd name="connsiteX59" fmla="*/ 3117 w 3149"/>
              <a:gd name="connsiteY59" fmla="*/ 610 h 668"/>
              <a:gd name="connsiteX60" fmla="*/ 3110 w 3149"/>
              <a:gd name="connsiteY60" fmla="*/ 628 h 668"/>
              <a:gd name="connsiteX61" fmla="*/ 3101 w 3149"/>
              <a:gd name="connsiteY61" fmla="*/ 643 h 668"/>
              <a:gd name="connsiteX62" fmla="*/ 3089 w 3149"/>
              <a:gd name="connsiteY62" fmla="*/ 654 h 668"/>
              <a:gd name="connsiteX63" fmla="*/ 3076 w 3149"/>
              <a:gd name="connsiteY63" fmla="*/ 663 h 668"/>
              <a:gd name="connsiteX64" fmla="*/ 3058 w 3149"/>
              <a:gd name="connsiteY64" fmla="*/ 668 h 668"/>
              <a:gd name="connsiteX65" fmla="*/ 3039 w 3149"/>
              <a:gd name="connsiteY65" fmla="*/ 668 h 668"/>
              <a:gd name="connsiteX66" fmla="*/ 3023 w 3149"/>
              <a:gd name="connsiteY66" fmla="*/ 666 h 668"/>
              <a:gd name="connsiteX67" fmla="*/ 3001 w 3149"/>
              <a:gd name="connsiteY67" fmla="*/ 665 h 668"/>
              <a:gd name="connsiteX68" fmla="*/ 2975 w 3149"/>
              <a:gd name="connsiteY68" fmla="*/ 664 h 668"/>
              <a:gd name="connsiteX69" fmla="*/ 2945 w 3149"/>
              <a:gd name="connsiteY69" fmla="*/ 663 h 668"/>
              <a:gd name="connsiteX70" fmla="*/ 2912 w 3149"/>
              <a:gd name="connsiteY70" fmla="*/ 662 h 668"/>
              <a:gd name="connsiteX71" fmla="*/ 2877 w 3149"/>
              <a:gd name="connsiteY71" fmla="*/ 662 h 668"/>
              <a:gd name="connsiteX72" fmla="*/ 2842 w 3149"/>
              <a:gd name="connsiteY72" fmla="*/ 661 h 668"/>
              <a:gd name="connsiteX73" fmla="*/ 2807 w 3149"/>
              <a:gd name="connsiteY73" fmla="*/ 661 h 668"/>
              <a:gd name="connsiteX74" fmla="*/ 2774 w 3149"/>
              <a:gd name="connsiteY74" fmla="*/ 660 h 668"/>
              <a:gd name="connsiteX75" fmla="*/ 2742 w 3149"/>
              <a:gd name="connsiteY75" fmla="*/ 660 h 668"/>
              <a:gd name="connsiteX76" fmla="*/ 2715 w 3149"/>
              <a:gd name="connsiteY76" fmla="*/ 659 h 668"/>
              <a:gd name="connsiteX77" fmla="*/ 2691 w 3149"/>
              <a:gd name="connsiteY77" fmla="*/ 659 h 668"/>
              <a:gd name="connsiteX78" fmla="*/ 2673 w 3149"/>
              <a:gd name="connsiteY78" fmla="*/ 658 h 668"/>
              <a:gd name="connsiteX79" fmla="*/ 2543 w 3149"/>
              <a:gd name="connsiteY79" fmla="*/ 656 h 668"/>
              <a:gd name="connsiteX80" fmla="*/ 2411 w 3149"/>
              <a:gd name="connsiteY80" fmla="*/ 655 h 668"/>
              <a:gd name="connsiteX81" fmla="*/ 2148 w 3149"/>
              <a:gd name="connsiteY81" fmla="*/ 655 h 668"/>
              <a:gd name="connsiteX82" fmla="*/ 1649 w 3149"/>
              <a:gd name="connsiteY82" fmla="*/ 653 h 668"/>
              <a:gd name="connsiteX83" fmla="*/ 1149 w 3149"/>
              <a:gd name="connsiteY83" fmla="*/ 652 h 668"/>
              <a:gd name="connsiteX84" fmla="*/ 875 w 3149"/>
              <a:gd name="connsiteY84" fmla="*/ 652 h 668"/>
              <a:gd name="connsiteX85" fmla="*/ 601 w 3149"/>
              <a:gd name="connsiteY85" fmla="*/ 649 h 668"/>
              <a:gd name="connsiteX86" fmla="*/ 577 w 3149"/>
              <a:gd name="connsiteY86" fmla="*/ 649 h 668"/>
              <a:gd name="connsiteX87" fmla="*/ 549 w 3149"/>
              <a:gd name="connsiteY87" fmla="*/ 650 h 668"/>
              <a:gd name="connsiteX88" fmla="*/ 516 w 3149"/>
              <a:gd name="connsiteY88" fmla="*/ 651 h 668"/>
              <a:gd name="connsiteX89" fmla="*/ 480 w 3149"/>
              <a:gd name="connsiteY89" fmla="*/ 652 h 668"/>
              <a:gd name="connsiteX90" fmla="*/ 441 w 3149"/>
              <a:gd name="connsiteY90" fmla="*/ 653 h 668"/>
              <a:gd name="connsiteX91" fmla="*/ 402 w 3149"/>
              <a:gd name="connsiteY91" fmla="*/ 654 h 668"/>
              <a:gd name="connsiteX92" fmla="*/ 361 w 3149"/>
              <a:gd name="connsiteY92" fmla="*/ 655 h 668"/>
              <a:gd name="connsiteX93" fmla="*/ 320 w 3149"/>
              <a:gd name="connsiteY93" fmla="*/ 655 h 668"/>
              <a:gd name="connsiteX94" fmla="*/ 281 w 3149"/>
              <a:gd name="connsiteY94" fmla="*/ 656 h 668"/>
              <a:gd name="connsiteX95" fmla="*/ 243 w 3149"/>
              <a:gd name="connsiteY95" fmla="*/ 656 h 668"/>
              <a:gd name="connsiteX96" fmla="*/ 208 w 3149"/>
              <a:gd name="connsiteY96" fmla="*/ 655 h 668"/>
              <a:gd name="connsiteX97" fmla="*/ 177 w 3149"/>
              <a:gd name="connsiteY97" fmla="*/ 654 h 668"/>
              <a:gd name="connsiteX98" fmla="*/ 150 w 3149"/>
              <a:gd name="connsiteY98" fmla="*/ 652 h 668"/>
              <a:gd name="connsiteX99" fmla="*/ 129 w 3149"/>
              <a:gd name="connsiteY99" fmla="*/ 649 h 668"/>
              <a:gd name="connsiteX100" fmla="*/ 106 w 3149"/>
              <a:gd name="connsiteY100" fmla="*/ 644 h 668"/>
              <a:gd name="connsiteX101" fmla="*/ 87 w 3149"/>
              <a:gd name="connsiteY101" fmla="*/ 637 h 668"/>
              <a:gd name="connsiteX102" fmla="*/ 73 w 3149"/>
              <a:gd name="connsiteY102" fmla="*/ 628 h 668"/>
              <a:gd name="connsiteX103" fmla="*/ 62 w 3149"/>
              <a:gd name="connsiteY103" fmla="*/ 618 h 668"/>
              <a:gd name="connsiteX104" fmla="*/ 55 w 3149"/>
              <a:gd name="connsiteY104" fmla="*/ 606 h 668"/>
              <a:gd name="connsiteX105" fmla="*/ 63 w 3149"/>
              <a:gd name="connsiteY105" fmla="*/ 493 h 668"/>
              <a:gd name="connsiteX106" fmla="*/ 56 w 3149"/>
              <a:gd name="connsiteY106" fmla="*/ 407 h 668"/>
              <a:gd name="connsiteX107" fmla="*/ 41 w 3149"/>
              <a:gd name="connsiteY107" fmla="*/ 326 h 668"/>
              <a:gd name="connsiteX108" fmla="*/ 35 w 3149"/>
              <a:gd name="connsiteY108" fmla="*/ 287 h 668"/>
              <a:gd name="connsiteX109" fmla="*/ 33 w 3149"/>
              <a:gd name="connsiteY109" fmla="*/ 246 h 668"/>
              <a:gd name="connsiteX110" fmla="*/ 32 w 3149"/>
              <a:gd name="connsiteY110" fmla="*/ 231 h 668"/>
              <a:gd name="connsiteX111" fmla="*/ 30 w 3149"/>
              <a:gd name="connsiteY111" fmla="*/ 214 h 668"/>
              <a:gd name="connsiteX112" fmla="*/ 25 w 3149"/>
              <a:gd name="connsiteY112" fmla="*/ 197 h 668"/>
              <a:gd name="connsiteX113" fmla="*/ 21 w 3149"/>
              <a:gd name="connsiteY113" fmla="*/ 178 h 668"/>
              <a:gd name="connsiteX114" fmla="*/ 16 w 3149"/>
              <a:gd name="connsiteY114" fmla="*/ 159 h 668"/>
              <a:gd name="connsiteX115" fmla="*/ 12 w 3149"/>
              <a:gd name="connsiteY115" fmla="*/ 140 h 668"/>
              <a:gd name="connsiteX116" fmla="*/ 7 w 3149"/>
              <a:gd name="connsiteY116" fmla="*/ 121 h 668"/>
              <a:gd name="connsiteX117" fmla="*/ 1 w 3149"/>
              <a:gd name="connsiteY117" fmla="*/ 84 h 668"/>
              <a:gd name="connsiteX118" fmla="*/ 0 w 3149"/>
              <a:gd name="connsiteY118" fmla="*/ 68 h 668"/>
              <a:gd name="connsiteX119" fmla="*/ 1 w 3149"/>
              <a:gd name="connsiteY119" fmla="*/ 52 h 668"/>
              <a:gd name="connsiteX120" fmla="*/ 3 w 3149"/>
              <a:gd name="connsiteY120" fmla="*/ 39 h 668"/>
              <a:gd name="connsiteX121" fmla="*/ 9 w 3149"/>
              <a:gd name="connsiteY121" fmla="*/ 27 h 668"/>
              <a:gd name="connsiteX122" fmla="*/ 17 w 3149"/>
              <a:gd name="connsiteY122" fmla="*/ 19 h 668"/>
              <a:gd name="connsiteX123" fmla="*/ 30 w 3149"/>
              <a:gd name="connsiteY123" fmla="*/ 12 h 668"/>
              <a:gd name="connsiteX124" fmla="*/ 45 w 3149"/>
              <a:gd name="connsiteY124" fmla="*/ 9 h 668"/>
              <a:gd name="connsiteX125" fmla="*/ 64 w 3149"/>
              <a:gd name="connsiteY125" fmla="*/ 9 h 668"/>
              <a:gd name="connsiteX126" fmla="*/ 75 w 3149"/>
              <a:gd name="connsiteY126" fmla="*/ 0 h 668"/>
              <a:gd name="connsiteX0" fmla="*/ 75 w 3149"/>
              <a:gd name="connsiteY0" fmla="*/ 0 h 668"/>
              <a:gd name="connsiteX1" fmla="*/ 207 w 3149"/>
              <a:gd name="connsiteY1" fmla="*/ 1 h 668"/>
              <a:gd name="connsiteX2" fmla="*/ 333 w 3149"/>
              <a:gd name="connsiteY2" fmla="*/ 3 h 668"/>
              <a:gd name="connsiteX3" fmla="*/ 455 w 3149"/>
              <a:gd name="connsiteY3" fmla="*/ 6 h 668"/>
              <a:gd name="connsiteX4" fmla="*/ 575 w 3149"/>
              <a:gd name="connsiteY4" fmla="*/ 10 h 668"/>
              <a:gd name="connsiteX5" fmla="*/ 693 w 3149"/>
              <a:gd name="connsiteY5" fmla="*/ 14 h 668"/>
              <a:gd name="connsiteX6" fmla="*/ 810 w 3149"/>
              <a:gd name="connsiteY6" fmla="*/ 19 h 668"/>
              <a:gd name="connsiteX7" fmla="*/ 928 w 3149"/>
              <a:gd name="connsiteY7" fmla="*/ 23 h 668"/>
              <a:gd name="connsiteX8" fmla="*/ 1048 w 3149"/>
              <a:gd name="connsiteY8" fmla="*/ 26 h 668"/>
              <a:gd name="connsiteX9" fmla="*/ 1170 w 3149"/>
              <a:gd name="connsiteY9" fmla="*/ 29 h 668"/>
              <a:gd name="connsiteX10" fmla="*/ 1296 w 3149"/>
              <a:gd name="connsiteY10" fmla="*/ 31 h 668"/>
              <a:gd name="connsiteX11" fmla="*/ 1428 w 3149"/>
              <a:gd name="connsiteY11" fmla="*/ 32 h 668"/>
              <a:gd name="connsiteX12" fmla="*/ 1601 w 3149"/>
              <a:gd name="connsiteY12" fmla="*/ 30 h 668"/>
              <a:gd name="connsiteX13" fmla="*/ 1775 w 3149"/>
              <a:gd name="connsiteY13" fmla="*/ 25 h 668"/>
              <a:gd name="connsiteX14" fmla="*/ 2126 w 3149"/>
              <a:gd name="connsiteY14" fmla="*/ 13 h 668"/>
              <a:gd name="connsiteX15" fmla="*/ 2303 w 3149"/>
              <a:gd name="connsiteY15" fmla="*/ 8 h 668"/>
              <a:gd name="connsiteX16" fmla="*/ 2480 w 3149"/>
              <a:gd name="connsiteY16" fmla="*/ 5 h 668"/>
              <a:gd name="connsiteX17" fmla="*/ 2597 w 3149"/>
              <a:gd name="connsiteY17" fmla="*/ 5 h 668"/>
              <a:gd name="connsiteX18" fmla="*/ 2638 w 3149"/>
              <a:gd name="connsiteY18" fmla="*/ 4 h 668"/>
              <a:gd name="connsiteX19" fmla="*/ 2724 w 3149"/>
              <a:gd name="connsiteY19" fmla="*/ 4 h 668"/>
              <a:gd name="connsiteX20" fmla="*/ 2768 w 3149"/>
              <a:gd name="connsiteY20" fmla="*/ 3 h 668"/>
              <a:gd name="connsiteX21" fmla="*/ 2852 w 3149"/>
              <a:gd name="connsiteY21" fmla="*/ 3 h 668"/>
              <a:gd name="connsiteX22" fmla="*/ 2891 w 3149"/>
              <a:gd name="connsiteY22" fmla="*/ 2 h 668"/>
              <a:gd name="connsiteX23" fmla="*/ 2925 w 3149"/>
              <a:gd name="connsiteY23" fmla="*/ 2 h 668"/>
              <a:gd name="connsiteX24" fmla="*/ 2955 w 3149"/>
              <a:gd name="connsiteY24" fmla="*/ 1 h 668"/>
              <a:gd name="connsiteX25" fmla="*/ 2978 w 3149"/>
              <a:gd name="connsiteY25" fmla="*/ 1 h 668"/>
              <a:gd name="connsiteX26" fmla="*/ 2995 w 3149"/>
              <a:gd name="connsiteY26" fmla="*/ 0 h 668"/>
              <a:gd name="connsiteX27" fmla="*/ 3028 w 3149"/>
              <a:gd name="connsiteY27" fmla="*/ 0 h 668"/>
              <a:gd name="connsiteX28" fmla="*/ 3056 w 3149"/>
              <a:gd name="connsiteY28" fmla="*/ 2 h 668"/>
              <a:gd name="connsiteX29" fmla="*/ 3080 w 3149"/>
              <a:gd name="connsiteY29" fmla="*/ 6 h 668"/>
              <a:gd name="connsiteX30" fmla="*/ 3100 w 3149"/>
              <a:gd name="connsiteY30" fmla="*/ 14 h 668"/>
              <a:gd name="connsiteX31" fmla="*/ 3115 w 3149"/>
              <a:gd name="connsiteY31" fmla="*/ 23 h 668"/>
              <a:gd name="connsiteX32" fmla="*/ 3127 w 3149"/>
              <a:gd name="connsiteY32" fmla="*/ 34 h 668"/>
              <a:gd name="connsiteX33" fmla="*/ 3137 w 3149"/>
              <a:gd name="connsiteY33" fmla="*/ 47 h 668"/>
              <a:gd name="connsiteX34" fmla="*/ 3144 w 3149"/>
              <a:gd name="connsiteY34" fmla="*/ 61 h 668"/>
              <a:gd name="connsiteX35" fmla="*/ 3147 w 3149"/>
              <a:gd name="connsiteY35" fmla="*/ 78 h 668"/>
              <a:gd name="connsiteX36" fmla="*/ 3149 w 3149"/>
              <a:gd name="connsiteY36" fmla="*/ 96 h 668"/>
              <a:gd name="connsiteX37" fmla="*/ 3149 w 3149"/>
              <a:gd name="connsiteY37" fmla="*/ 114 h 668"/>
              <a:gd name="connsiteX38" fmla="*/ 3147 w 3149"/>
              <a:gd name="connsiteY38" fmla="*/ 134 h 668"/>
              <a:gd name="connsiteX39" fmla="*/ 3144 w 3149"/>
              <a:gd name="connsiteY39" fmla="*/ 155 h 668"/>
              <a:gd name="connsiteX40" fmla="*/ 3140 w 3149"/>
              <a:gd name="connsiteY40" fmla="*/ 177 h 668"/>
              <a:gd name="connsiteX41" fmla="*/ 3132 w 3149"/>
              <a:gd name="connsiteY41" fmla="*/ 221 h 668"/>
              <a:gd name="connsiteX42" fmla="*/ 3126 w 3149"/>
              <a:gd name="connsiteY42" fmla="*/ 244 h 668"/>
              <a:gd name="connsiteX43" fmla="*/ 3122 w 3149"/>
              <a:gd name="connsiteY43" fmla="*/ 267 h 668"/>
              <a:gd name="connsiteX44" fmla="*/ 3119 w 3149"/>
              <a:gd name="connsiteY44" fmla="*/ 291 h 668"/>
              <a:gd name="connsiteX45" fmla="*/ 3117 w 3149"/>
              <a:gd name="connsiteY45" fmla="*/ 313 h 668"/>
              <a:gd name="connsiteX46" fmla="*/ 3116 w 3149"/>
              <a:gd name="connsiteY46" fmla="*/ 335 h 668"/>
              <a:gd name="connsiteX47" fmla="*/ 3116 w 3149"/>
              <a:gd name="connsiteY47" fmla="*/ 344 h 668"/>
              <a:gd name="connsiteX48" fmla="*/ 3118 w 3149"/>
              <a:gd name="connsiteY48" fmla="*/ 355 h 668"/>
              <a:gd name="connsiteX49" fmla="*/ 3119 w 3149"/>
              <a:gd name="connsiteY49" fmla="*/ 370 h 668"/>
              <a:gd name="connsiteX50" fmla="*/ 3121 w 3149"/>
              <a:gd name="connsiteY50" fmla="*/ 387 h 668"/>
              <a:gd name="connsiteX51" fmla="*/ 3124 w 3149"/>
              <a:gd name="connsiteY51" fmla="*/ 407 h 668"/>
              <a:gd name="connsiteX52" fmla="*/ 3126 w 3149"/>
              <a:gd name="connsiteY52" fmla="*/ 428 h 668"/>
              <a:gd name="connsiteX53" fmla="*/ 3128 w 3149"/>
              <a:gd name="connsiteY53" fmla="*/ 452 h 668"/>
              <a:gd name="connsiteX54" fmla="*/ 3131 w 3149"/>
              <a:gd name="connsiteY54" fmla="*/ 498 h 668"/>
              <a:gd name="connsiteX55" fmla="*/ 3131 w 3149"/>
              <a:gd name="connsiteY55" fmla="*/ 523 h 668"/>
              <a:gd name="connsiteX56" fmla="*/ 3129 w 3149"/>
              <a:gd name="connsiteY56" fmla="*/ 546 h 668"/>
              <a:gd name="connsiteX57" fmla="*/ 3126 w 3149"/>
              <a:gd name="connsiteY57" fmla="*/ 570 h 668"/>
              <a:gd name="connsiteX58" fmla="*/ 3123 w 3149"/>
              <a:gd name="connsiteY58" fmla="*/ 591 h 668"/>
              <a:gd name="connsiteX59" fmla="*/ 3117 w 3149"/>
              <a:gd name="connsiteY59" fmla="*/ 610 h 668"/>
              <a:gd name="connsiteX60" fmla="*/ 3110 w 3149"/>
              <a:gd name="connsiteY60" fmla="*/ 628 h 668"/>
              <a:gd name="connsiteX61" fmla="*/ 3101 w 3149"/>
              <a:gd name="connsiteY61" fmla="*/ 643 h 668"/>
              <a:gd name="connsiteX62" fmla="*/ 3089 w 3149"/>
              <a:gd name="connsiteY62" fmla="*/ 654 h 668"/>
              <a:gd name="connsiteX63" fmla="*/ 3076 w 3149"/>
              <a:gd name="connsiteY63" fmla="*/ 663 h 668"/>
              <a:gd name="connsiteX64" fmla="*/ 3058 w 3149"/>
              <a:gd name="connsiteY64" fmla="*/ 668 h 668"/>
              <a:gd name="connsiteX65" fmla="*/ 3039 w 3149"/>
              <a:gd name="connsiteY65" fmla="*/ 668 h 668"/>
              <a:gd name="connsiteX66" fmla="*/ 3023 w 3149"/>
              <a:gd name="connsiteY66" fmla="*/ 666 h 668"/>
              <a:gd name="connsiteX67" fmla="*/ 3001 w 3149"/>
              <a:gd name="connsiteY67" fmla="*/ 665 h 668"/>
              <a:gd name="connsiteX68" fmla="*/ 2975 w 3149"/>
              <a:gd name="connsiteY68" fmla="*/ 664 h 668"/>
              <a:gd name="connsiteX69" fmla="*/ 2945 w 3149"/>
              <a:gd name="connsiteY69" fmla="*/ 663 h 668"/>
              <a:gd name="connsiteX70" fmla="*/ 2912 w 3149"/>
              <a:gd name="connsiteY70" fmla="*/ 662 h 668"/>
              <a:gd name="connsiteX71" fmla="*/ 2877 w 3149"/>
              <a:gd name="connsiteY71" fmla="*/ 662 h 668"/>
              <a:gd name="connsiteX72" fmla="*/ 2842 w 3149"/>
              <a:gd name="connsiteY72" fmla="*/ 661 h 668"/>
              <a:gd name="connsiteX73" fmla="*/ 2807 w 3149"/>
              <a:gd name="connsiteY73" fmla="*/ 661 h 668"/>
              <a:gd name="connsiteX74" fmla="*/ 2774 w 3149"/>
              <a:gd name="connsiteY74" fmla="*/ 660 h 668"/>
              <a:gd name="connsiteX75" fmla="*/ 2742 w 3149"/>
              <a:gd name="connsiteY75" fmla="*/ 660 h 668"/>
              <a:gd name="connsiteX76" fmla="*/ 2715 w 3149"/>
              <a:gd name="connsiteY76" fmla="*/ 659 h 668"/>
              <a:gd name="connsiteX77" fmla="*/ 2691 w 3149"/>
              <a:gd name="connsiteY77" fmla="*/ 659 h 668"/>
              <a:gd name="connsiteX78" fmla="*/ 2673 w 3149"/>
              <a:gd name="connsiteY78" fmla="*/ 658 h 668"/>
              <a:gd name="connsiteX79" fmla="*/ 2543 w 3149"/>
              <a:gd name="connsiteY79" fmla="*/ 656 h 668"/>
              <a:gd name="connsiteX80" fmla="*/ 2411 w 3149"/>
              <a:gd name="connsiteY80" fmla="*/ 655 h 668"/>
              <a:gd name="connsiteX81" fmla="*/ 2148 w 3149"/>
              <a:gd name="connsiteY81" fmla="*/ 655 h 668"/>
              <a:gd name="connsiteX82" fmla="*/ 1649 w 3149"/>
              <a:gd name="connsiteY82" fmla="*/ 653 h 668"/>
              <a:gd name="connsiteX83" fmla="*/ 1149 w 3149"/>
              <a:gd name="connsiteY83" fmla="*/ 652 h 668"/>
              <a:gd name="connsiteX84" fmla="*/ 875 w 3149"/>
              <a:gd name="connsiteY84" fmla="*/ 652 h 668"/>
              <a:gd name="connsiteX85" fmla="*/ 601 w 3149"/>
              <a:gd name="connsiteY85" fmla="*/ 649 h 668"/>
              <a:gd name="connsiteX86" fmla="*/ 577 w 3149"/>
              <a:gd name="connsiteY86" fmla="*/ 649 h 668"/>
              <a:gd name="connsiteX87" fmla="*/ 549 w 3149"/>
              <a:gd name="connsiteY87" fmla="*/ 650 h 668"/>
              <a:gd name="connsiteX88" fmla="*/ 516 w 3149"/>
              <a:gd name="connsiteY88" fmla="*/ 651 h 668"/>
              <a:gd name="connsiteX89" fmla="*/ 480 w 3149"/>
              <a:gd name="connsiteY89" fmla="*/ 652 h 668"/>
              <a:gd name="connsiteX90" fmla="*/ 441 w 3149"/>
              <a:gd name="connsiteY90" fmla="*/ 653 h 668"/>
              <a:gd name="connsiteX91" fmla="*/ 402 w 3149"/>
              <a:gd name="connsiteY91" fmla="*/ 654 h 668"/>
              <a:gd name="connsiteX92" fmla="*/ 361 w 3149"/>
              <a:gd name="connsiteY92" fmla="*/ 655 h 668"/>
              <a:gd name="connsiteX93" fmla="*/ 320 w 3149"/>
              <a:gd name="connsiteY93" fmla="*/ 655 h 668"/>
              <a:gd name="connsiteX94" fmla="*/ 281 w 3149"/>
              <a:gd name="connsiteY94" fmla="*/ 656 h 668"/>
              <a:gd name="connsiteX95" fmla="*/ 243 w 3149"/>
              <a:gd name="connsiteY95" fmla="*/ 656 h 668"/>
              <a:gd name="connsiteX96" fmla="*/ 208 w 3149"/>
              <a:gd name="connsiteY96" fmla="*/ 655 h 668"/>
              <a:gd name="connsiteX97" fmla="*/ 177 w 3149"/>
              <a:gd name="connsiteY97" fmla="*/ 654 h 668"/>
              <a:gd name="connsiteX98" fmla="*/ 150 w 3149"/>
              <a:gd name="connsiteY98" fmla="*/ 652 h 668"/>
              <a:gd name="connsiteX99" fmla="*/ 129 w 3149"/>
              <a:gd name="connsiteY99" fmla="*/ 649 h 668"/>
              <a:gd name="connsiteX100" fmla="*/ 106 w 3149"/>
              <a:gd name="connsiteY100" fmla="*/ 644 h 668"/>
              <a:gd name="connsiteX101" fmla="*/ 87 w 3149"/>
              <a:gd name="connsiteY101" fmla="*/ 637 h 668"/>
              <a:gd name="connsiteX102" fmla="*/ 73 w 3149"/>
              <a:gd name="connsiteY102" fmla="*/ 628 h 668"/>
              <a:gd name="connsiteX103" fmla="*/ 62 w 3149"/>
              <a:gd name="connsiteY103" fmla="*/ 618 h 668"/>
              <a:gd name="connsiteX104" fmla="*/ 55 w 3149"/>
              <a:gd name="connsiteY104" fmla="*/ 606 h 668"/>
              <a:gd name="connsiteX105" fmla="*/ 63 w 3149"/>
              <a:gd name="connsiteY105" fmla="*/ 493 h 668"/>
              <a:gd name="connsiteX106" fmla="*/ 56 w 3149"/>
              <a:gd name="connsiteY106" fmla="*/ 407 h 668"/>
              <a:gd name="connsiteX107" fmla="*/ 35 w 3149"/>
              <a:gd name="connsiteY107" fmla="*/ 287 h 668"/>
              <a:gd name="connsiteX108" fmla="*/ 33 w 3149"/>
              <a:gd name="connsiteY108" fmla="*/ 246 h 668"/>
              <a:gd name="connsiteX109" fmla="*/ 32 w 3149"/>
              <a:gd name="connsiteY109" fmla="*/ 231 h 668"/>
              <a:gd name="connsiteX110" fmla="*/ 30 w 3149"/>
              <a:gd name="connsiteY110" fmla="*/ 214 h 668"/>
              <a:gd name="connsiteX111" fmla="*/ 25 w 3149"/>
              <a:gd name="connsiteY111" fmla="*/ 197 h 668"/>
              <a:gd name="connsiteX112" fmla="*/ 21 w 3149"/>
              <a:gd name="connsiteY112" fmla="*/ 178 h 668"/>
              <a:gd name="connsiteX113" fmla="*/ 16 w 3149"/>
              <a:gd name="connsiteY113" fmla="*/ 159 h 668"/>
              <a:gd name="connsiteX114" fmla="*/ 12 w 3149"/>
              <a:gd name="connsiteY114" fmla="*/ 140 h 668"/>
              <a:gd name="connsiteX115" fmla="*/ 7 w 3149"/>
              <a:gd name="connsiteY115" fmla="*/ 121 h 668"/>
              <a:gd name="connsiteX116" fmla="*/ 1 w 3149"/>
              <a:gd name="connsiteY116" fmla="*/ 84 h 668"/>
              <a:gd name="connsiteX117" fmla="*/ 0 w 3149"/>
              <a:gd name="connsiteY117" fmla="*/ 68 h 668"/>
              <a:gd name="connsiteX118" fmla="*/ 1 w 3149"/>
              <a:gd name="connsiteY118" fmla="*/ 52 h 668"/>
              <a:gd name="connsiteX119" fmla="*/ 3 w 3149"/>
              <a:gd name="connsiteY119" fmla="*/ 39 h 668"/>
              <a:gd name="connsiteX120" fmla="*/ 9 w 3149"/>
              <a:gd name="connsiteY120" fmla="*/ 27 h 668"/>
              <a:gd name="connsiteX121" fmla="*/ 17 w 3149"/>
              <a:gd name="connsiteY121" fmla="*/ 19 h 668"/>
              <a:gd name="connsiteX122" fmla="*/ 30 w 3149"/>
              <a:gd name="connsiteY122" fmla="*/ 12 h 668"/>
              <a:gd name="connsiteX123" fmla="*/ 45 w 3149"/>
              <a:gd name="connsiteY123" fmla="*/ 9 h 668"/>
              <a:gd name="connsiteX124" fmla="*/ 64 w 3149"/>
              <a:gd name="connsiteY124" fmla="*/ 9 h 668"/>
              <a:gd name="connsiteX125" fmla="*/ 75 w 3149"/>
              <a:gd name="connsiteY125" fmla="*/ 0 h 668"/>
              <a:gd name="connsiteX0" fmla="*/ 75 w 3149"/>
              <a:gd name="connsiteY0" fmla="*/ 0 h 668"/>
              <a:gd name="connsiteX1" fmla="*/ 207 w 3149"/>
              <a:gd name="connsiteY1" fmla="*/ 1 h 668"/>
              <a:gd name="connsiteX2" fmla="*/ 333 w 3149"/>
              <a:gd name="connsiteY2" fmla="*/ 3 h 668"/>
              <a:gd name="connsiteX3" fmla="*/ 455 w 3149"/>
              <a:gd name="connsiteY3" fmla="*/ 6 h 668"/>
              <a:gd name="connsiteX4" fmla="*/ 575 w 3149"/>
              <a:gd name="connsiteY4" fmla="*/ 10 h 668"/>
              <a:gd name="connsiteX5" fmla="*/ 693 w 3149"/>
              <a:gd name="connsiteY5" fmla="*/ 14 h 668"/>
              <a:gd name="connsiteX6" fmla="*/ 810 w 3149"/>
              <a:gd name="connsiteY6" fmla="*/ 19 h 668"/>
              <a:gd name="connsiteX7" fmla="*/ 928 w 3149"/>
              <a:gd name="connsiteY7" fmla="*/ 23 h 668"/>
              <a:gd name="connsiteX8" fmla="*/ 1048 w 3149"/>
              <a:gd name="connsiteY8" fmla="*/ 26 h 668"/>
              <a:gd name="connsiteX9" fmla="*/ 1170 w 3149"/>
              <a:gd name="connsiteY9" fmla="*/ 29 h 668"/>
              <a:gd name="connsiteX10" fmla="*/ 1296 w 3149"/>
              <a:gd name="connsiteY10" fmla="*/ 31 h 668"/>
              <a:gd name="connsiteX11" fmla="*/ 1428 w 3149"/>
              <a:gd name="connsiteY11" fmla="*/ 32 h 668"/>
              <a:gd name="connsiteX12" fmla="*/ 1601 w 3149"/>
              <a:gd name="connsiteY12" fmla="*/ 30 h 668"/>
              <a:gd name="connsiteX13" fmla="*/ 1775 w 3149"/>
              <a:gd name="connsiteY13" fmla="*/ 25 h 668"/>
              <a:gd name="connsiteX14" fmla="*/ 2126 w 3149"/>
              <a:gd name="connsiteY14" fmla="*/ 13 h 668"/>
              <a:gd name="connsiteX15" fmla="*/ 2303 w 3149"/>
              <a:gd name="connsiteY15" fmla="*/ 8 h 668"/>
              <a:gd name="connsiteX16" fmla="*/ 2480 w 3149"/>
              <a:gd name="connsiteY16" fmla="*/ 5 h 668"/>
              <a:gd name="connsiteX17" fmla="*/ 2597 w 3149"/>
              <a:gd name="connsiteY17" fmla="*/ 5 h 668"/>
              <a:gd name="connsiteX18" fmla="*/ 2638 w 3149"/>
              <a:gd name="connsiteY18" fmla="*/ 4 h 668"/>
              <a:gd name="connsiteX19" fmla="*/ 2724 w 3149"/>
              <a:gd name="connsiteY19" fmla="*/ 4 h 668"/>
              <a:gd name="connsiteX20" fmla="*/ 2768 w 3149"/>
              <a:gd name="connsiteY20" fmla="*/ 3 h 668"/>
              <a:gd name="connsiteX21" fmla="*/ 2852 w 3149"/>
              <a:gd name="connsiteY21" fmla="*/ 3 h 668"/>
              <a:gd name="connsiteX22" fmla="*/ 2891 w 3149"/>
              <a:gd name="connsiteY22" fmla="*/ 2 h 668"/>
              <a:gd name="connsiteX23" fmla="*/ 2925 w 3149"/>
              <a:gd name="connsiteY23" fmla="*/ 2 h 668"/>
              <a:gd name="connsiteX24" fmla="*/ 2955 w 3149"/>
              <a:gd name="connsiteY24" fmla="*/ 1 h 668"/>
              <a:gd name="connsiteX25" fmla="*/ 2978 w 3149"/>
              <a:gd name="connsiteY25" fmla="*/ 1 h 668"/>
              <a:gd name="connsiteX26" fmla="*/ 2995 w 3149"/>
              <a:gd name="connsiteY26" fmla="*/ 0 h 668"/>
              <a:gd name="connsiteX27" fmla="*/ 3028 w 3149"/>
              <a:gd name="connsiteY27" fmla="*/ 0 h 668"/>
              <a:gd name="connsiteX28" fmla="*/ 3056 w 3149"/>
              <a:gd name="connsiteY28" fmla="*/ 2 h 668"/>
              <a:gd name="connsiteX29" fmla="*/ 3080 w 3149"/>
              <a:gd name="connsiteY29" fmla="*/ 6 h 668"/>
              <a:gd name="connsiteX30" fmla="*/ 3100 w 3149"/>
              <a:gd name="connsiteY30" fmla="*/ 14 h 668"/>
              <a:gd name="connsiteX31" fmla="*/ 3115 w 3149"/>
              <a:gd name="connsiteY31" fmla="*/ 23 h 668"/>
              <a:gd name="connsiteX32" fmla="*/ 3127 w 3149"/>
              <a:gd name="connsiteY32" fmla="*/ 34 h 668"/>
              <a:gd name="connsiteX33" fmla="*/ 3137 w 3149"/>
              <a:gd name="connsiteY33" fmla="*/ 47 h 668"/>
              <a:gd name="connsiteX34" fmla="*/ 3144 w 3149"/>
              <a:gd name="connsiteY34" fmla="*/ 61 h 668"/>
              <a:gd name="connsiteX35" fmla="*/ 3147 w 3149"/>
              <a:gd name="connsiteY35" fmla="*/ 78 h 668"/>
              <a:gd name="connsiteX36" fmla="*/ 3149 w 3149"/>
              <a:gd name="connsiteY36" fmla="*/ 96 h 668"/>
              <a:gd name="connsiteX37" fmla="*/ 3149 w 3149"/>
              <a:gd name="connsiteY37" fmla="*/ 114 h 668"/>
              <a:gd name="connsiteX38" fmla="*/ 3147 w 3149"/>
              <a:gd name="connsiteY38" fmla="*/ 134 h 668"/>
              <a:gd name="connsiteX39" fmla="*/ 3144 w 3149"/>
              <a:gd name="connsiteY39" fmla="*/ 155 h 668"/>
              <a:gd name="connsiteX40" fmla="*/ 3140 w 3149"/>
              <a:gd name="connsiteY40" fmla="*/ 177 h 668"/>
              <a:gd name="connsiteX41" fmla="*/ 3132 w 3149"/>
              <a:gd name="connsiteY41" fmla="*/ 221 h 668"/>
              <a:gd name="connsiteX42" fmla="*/ 3126 w 3149"/>
              <a:gd name="connsiteY42" fmla="*/ 244 h 668"/>
              <a:gd name="connsiteX43" fmla="*/ 3122 w 3149"/>
              <a:gd name="connsiteY43" fmla="*/ 267 h 668"/>
              <a:gd name="connsiteX44" fmla="*/ 3119 w 3149"/>
              <a:gd name="connsiteY44" fmla="*/ 291 h 668"/>
              <a:gd name="connsiteX45" fmla="*/ 3117 w 3149"/>
              <a:gd name="connsiteY45" fmla="*/ 313 h 668"/>
              <a:gd name="connsiteX46" fmla="*/ 3116 w 3149"/>
              <a:gd name="connsiteY46" fmla="*/ 335 h 668"/>
              <a:gd name="connsiteX47" fmla="*/ 3116 w 3149"/>
              <a:gd name="connsiteY47" fmla="*/ 344 h 668"/>
              <a:gd name="connsiteX48" fmla="*/ 3118 w 3149"/>
              <a:gd name="connsiteY48" fmla="*/ 355 h 668"/>
              <a:gd name="connsiteX49" fmla="*/ 3119 w 3149"/>
              <a:gd name="connsiteY49" fmla="*/ 370 h 668"/>
              <a:gd name="connsiteX50" fmla="*/ 3121 w 3149"/>
              <a:gd name="connsiteY50" fmla="*/ 387 h 668"/>
              <a:gd name="connsiteX51" fmla="*/ 3124 w 3149"/>
              <a:gd name="connsiteY51" fmla="*/ 407 h 668"/>
              <a:gd name="connsiteX52" fmla="*/ 3126 w 3149"/>
              <a:gd name="connsiteY52" fmla="*/ 428 h 668"/>
              <a:gd name="connsiteX53" fmla="*/ 3128 w 3149"/>
              <a:gd name="connsiteY53" fmla="*/ 452 h 668"/>
              <a:gd name="connsiteX54" fmla="*/ 3131 w 3149"/>
              <a:gd name="connsiteY54" fmla="*/ 498 h 668"/>
              <a:gd name="connsiteX55" fmla="*/ 3131 w 3149"/>
              <a:gd name="connsiteY55" fmla="*/ 523 h 668"/>
              <a:gd name="connsiteX56" fmla="*/ 3129 w 3149"/>
              <a:gd name="connsiteY56" fmla="*/ 546 h 668"/>
              <a:gd name="connsiteX57" fmla="*/ 3126 w 3149"/>
              <a:gd name="connsiteY57" fmla="*/ 570 h 668"/>
              <a:gd name="connsiteX58" fmla="*/ 3123 w 3149"/>
              <a:gd name="connsiteY58" fmla="*/ 591 h 668"/>
              <a:gd name="connsiteX59" fmla="*/ 3117 w 3149"/>
              <a:gd name="connsiteY59" fmla="*/ 610 h 668"/>
              <a:gd name="connsiteX60" fmla="*/ 3110 w 3149"/>
              <a:gd name="connsiteY60" fmla="*/ 628 h 668"/>
              <a:gd name="connsiteX61" fmla="*/ 3101 w 3149"/>
              <a:gd name="connsiteY61" fmla="*/ 643 h 668"/>
              <a:gd name="connsiteX62" fmla="*/ 3089 w 3149"/>
              <a:gd name="connsiteY62" fmla="*/ 654 h 668"/>
              <a:gd name="connsiteX63" fmla="*/ 3076 w 3149"/>
              <a:gd name="connsiteY63" fmla="*/ 663 h 668"/>
              <a:gd name="connsiteX64" fmla="*/ 3058 w 3149"/>
              <a:gd name="connsiteY64" fmla="*/ 668 h 668"/>
              <a:gd name="connsiteX65" fmla="*/ 3039 w 3149"/>
              <a:gd name="connsiteY65" fmla="*/ 668 h 668"/>
              <a:gd name="connsiteX66" fmla="*/ 3023 w 3149"/>
              <a:gd name="connsiteY66" fmla="*/ 666 h 668"/>
              <a:gd name="connsiteX67" fmla="*/ 3001 w 3149"/>
              <a:gd name="connsiteY67" fmla="*/ 665 h 668"/>
              <a:gd name="connsiteX68" fmla="*/ 2975 w 3149"/>
              <a:gd name="connsiteY68" fmla="*/ 664 h 668"/>
              <a:gd name="connsiteX69" fmla="*/ 2945 w 3149"/>
              <a:gd name="connsiteY69" fmla="*/ 663 h 668"/>
              <a:gd name="connsiteX70" fmla="*/ 2912 w 3149"/>
              <a:gd name="connsiteY70" fmla="*/ 662 h 668"/>
              <a:gd name="connsiteX71" fmla="*/ 2877 w 3149"/>
              <a:gd name="connsiteY71" fmla="*/ 662 h 668"/>
              <a:gd name="connsiteX72" fmla="*/ 2842 w 3149"/>
              <a:gd name="connsiteY72" fmla="*/ 661 h 668"/>
              <a:gd name="connsiteX73" fmla="*/ 2807 w 3149"/>
              <a:gd name="connsiteY73" fmla="*/ 661 h 668"/>
              <a:gd name="connsiteX74" fmla="*/ 2774 w 3149"/>
              <a:gd name="connsiteY74" fmla="*/ 660 h 668"/>
              <a:gd name="connsiteX75" fmla="*/ 2742 w 3149"/>
              <a:gd name="connsiteY75" fmla="*/ 660 h 668"/>
              <a:gd name="connsiteX76" fmla="*/ 2715 w 3149"/>
              <a:gd name="connsiteY76" fmla="*/ 659 h 668"/>
              <a:gd name="connsiteX77" fmla="*/ 2691 w 3149"/>
              <a:gd name="connsiteY77" fmla="*/ 659 h 668"/>
              <a:gd name="connsiteX78" fmla="*/ 2673 w 3149"/>
              <a:gd name="connsiteY78" fmla="*/ 658 h 668"/>
              <a:gd name="connsiteX79" fmla="*/ 2543 w 3149"/>
              <a:gd name="connsiteY79" fmla="*/ 656 h 668"/>
              <a:gd name="connsiteX80" fmla="*/ 2411 w 3149"/>
              <a:gd name="connsiteY80" fmla="*/ 655 h 668"/>
              <a:gd name="connsiteX81" fmla="*/ 2148 w 3149"/>
              <a:gd name="connsiteY81" fmla="*/ 655 h 668"/>
              <a:gd name="connsiteX82" fmla="*/ 1649 w 3149"/>
              <a:gd name="connsiteY82" fmla="*/ 653 h 668"/>
              <a:gd name="connsiteX83" fmla="*/ 1149 w 3149"/>
              <a:gd name="connsiteY83" fmla="*/ 652 h 668"/>
              <a:gd name="connsiteX84" fmla="*/ 875 w 3149"/>
              <a:gd name="connsiteY84" fmla="*/ 652 h 668"/>
              <a:gd name="connsiteX85" fmla="*/ 601 w 3149"/>
              <a:gd name="connsiteY85" fmla="*/ 649 h 668"/>
              <a:gd name="connsiteX86" fmla="*/ 577 w 3149"/>
              <a:gd name="connsiteY86" fmla="*/ 649 h 668"/>
              <a:gd name="connsiteX87" fmla="*/ 549 w 3149"/>
              <a:gd name="connsiteY87" fmla="*/ 650 h 668"/>
              <a:gd name="connsiteX88" fmla="*/ 516 w 3149"/>
              <a:gd name="connsiteY88" fmla="*/ 651 h 668"/>
              <a:gd name="connsiteX89" fmla="*/ 480 w 3149"/>
              <a:gd name="connsiteY89" fmla="*/ 652 h 668"/>
              <a:gd name="connsiteX90" fmla="*/ 441 w 3149"/>
              <a:gd name="connsiteY90" fmla="*/ 653 h 668"/>
              <a:gd name="connsiteX91" fmla="*/ 402 w 3149"/>
              <a:gd name="connsiteY91" fmla="*/ 654 h 668"/>
              <a:gd name="connsiteX92" fmla="*/ 361 w 3149"/>
              <a:gd name="connsiteY92" fmla="*/ 655 h 668"/>
              <a:gd name="connsiteX93" fmla="*/ 320 w 3149"/>
              <a:gd name="connsiteY93" fmla="*/ 655 h 668"/>
              <a:gd name="connsiteX94" fmla="*/ 281 w 3149"/>
              <a:gd name="connsiteY94" fmla="*/ 656 h 668"/>
              <a:gd name="connsiteX95" fmla="*/ 243 w 3149"/>
              <a:gd name="connsiteY95" fmla="*/ 656 h 668"/>
              <a:gd name="connsiteX96" fmla="*/ 208 w 3149"/>
              <a:gd name="connsiteY96" fmla="*/ 655 h 668"/>
              <a:gd name="connsiteX97" fmla="*/ 177 w 3149"/>
              <a:gd name="connsiteY97" fmla="*/ 654 h 668"/>
              <a:gd name="connsiteX98" fmla="*/ 150 w 3149"/>
              <a:gd name="connsiteY98" fmla="*/ 652 h 668"/>
              <a:gd name="connsiteX99" fmla="*/ 129 w 3149"/>
              <a:gd name="connsiteY99" fmla="*/ 649 h 668"/>
              <a:gd name="connsiteX100" fmla="*/ 106 w 3149"/>
              <a:gd name="connsiteY100" fmla="*/ 644 h 668"/>
              <a:gd name="connsiteX101" fmla="*/ 87 w 3149"/>
              <a:gd name="connsiteY101" fmla="*/ 637 h 668"/>
              <a:gd name="connsiteX102" fmla="*/ 73 w 3149"/>
              <a:gd name="connsiteY102" fmla="*/ 628 h 668"/>
              <a:gd name="connsiteX103" fmla="*/ 62 w 3149"/>
              <a:gd name="connsiteY103" fmla="*/ 618 h 668"/>
              <a:gd name="connsiteX104" fmla="*/ 55 w 3149"/>
              <a:gd name="connsiteY104" fmla="*/ 606 h 668"/>
              <a:gd name="connsiteX105" fmla="*/ 63 w 3149"/>
              <a:gd name="connsiteY105" fmla="*/ 493 h 668"/>
              <a:gd name="connsiteX106" fmla="*/ 56 w 3149"/>
              <a:gd name="connsiteY106" fmla="*/ 407 h 668"/>
              <a:gd name="connsiteX107" fmla="*/ 33 w 3149"/>
              <a:gd name="connsiteY107" fmla="*/ 246 h 668"/>
              <a:gd name="connsiteX108" fmla="*/ 32 w 3149"/>
              <a:gd name="connsiteY108" fmla="*/ 231 h 668"/>
              <a:gd name="connsiteX109" fmla="*/ 30 w 3149"/>
              <a:gd name="connsiteY109" fmla="*/ 214 h 668"/>
              <a:gd name="connsiteX110" fmla="*/ 25 w 3149"/>
              <a:gd name="connsiteY110" fmla="*/ 197 h 668"/>
              <a:gd name="connsiteX111" fmla="*/ 21 w 3149"/>
              <a:gd name="connsiteY111" fmla="*/ 178 h 668"/>
              <a:gd name="connsiteX112" fmla="*/ 16 w 3149"/>
              <a:gd name="connsiteY112" fmla="*/ 159 h 668"/>
              <a:gd name="connsiteX113" fmla="*/ 12 w 3149"/>
              <a:gd name="connsiteY113" fmla="*/ 140 h 668"/>
              <a:gd name="connsiteX114" fmla="*/ 7 w 3149"/>
              <a:gd name="connsiteY114" fmla="*/ 121 h 668"/>
              <a:gd name="connsiteX115" fmla="*/ 1 w 3149"/>
              <a:gd name="connsiteY115" fmla="*/ 84 h 668"/>
              <a:gd name="connsiteX116" fmla="*/ 0 w 3149"/>
              <a:gd name="connsiteY116" fmla="*/ 68 h 668"/>
              <a:gd name="connsiteX117" fmla="*/ 1 w 3149"/>
              <a:gd name="connsiteY117" fmla="*/ 52 h 668"/>
              <a:gd name="connsiteX118" fmla="*/ 3 w 3149"/>
              <a:gd name="connsiteY118" fmla="*/ 39 h 668"/>
              <a:gd name="connsiteX119" fmla="*/ 9 w 3149"/>
              <a:gd name="connsiteY119" fmla="*/ 27 h 668"/>
              <a:gd name="connsiteX120" fmla="*/ 17 w 3149"/>
              <a:gd name="connsiteY120" fmla="*/ 19 h 668"/>
              <a:gd name="connsiteX121" fmla="*/ 30 w 3149"/>
              <a:gd name="connsiteY121" fmla="*/ 12 h 668"/>
              <a:gd name="connsiteX122" fmla="*/ 45 w 3149"/>
              <a:gd name="connsiteY122" fmla="*/ 9 h 668"/>
              <a:gd name="connsiteX123" fmla="*/ 64 w 3149"/>
              <a:gd name="connsiteY123" fmla="*/ 9 h 668"/>
              <a:gd name="connsiteX124" fmla="*/ 75 w 3149"/>
              <a:gd name="connsiteY124" fmla="*/ 0 h 668"/>
              <a:gd name="connsiteX0" fmla="*/ 75 w 3149"/>
              <a:gd name="connsiteY0" fmla="*/ 0 h 668"/>
              <a:gd name="connsiteX1" fmla="*/ 207 w 3149"/>
              <a:gd name="connsiteY1" fmla="*/ 1 h 668"/>
              <a:gd name="connsiteX2" fmla="*/ 333 w 3149"/>
              <a:gd name="connsiteY2" fmla="*/ 3 h 668"/>
              <a:gd name="connsiteX3" fmla="*/ 455 w 3149"/>
              <a:gd name="connsiteY3" fmla="*/ 6 h 668"/>
              <a:gd name="connsiteX4" fmla="*/ 575 w 3149"/>
              <a:gd name="connsiteY4" fmla="*/ 10 h 668"/>
              <a:gd name="connsiteX5" fmla="*/ 693 w 3149"/>
              <a:gd name="connsiteY5" fmla="*/ 14 h 668"/>
              <a:gd name="connsiteX6" fmla="*/ 810 w 3149"/>
              <a:gd name="connsiteY6" fmla="*/ 19 h 668"/>
              <a:gd name="connsiteX7" fmla="*/ 928 w 3149"/>
              <a:gd name="connsiteY7" fmla="*/ 23 h 668"/>
              <a:gd name="connsiteX8" fmla="*/ 1048 w 3149"/>
              <a:gd name="connsiteY8" fmla="*/ 26 h 668"/>
              <a:gd name="connsiteX9" fmla="*/ 1170 w 3149"/>
              <a:gd name="connsiteY9" fmla="*/ 29 h 668"/>
              <a:gd name="connsiteX10" fmla="*/ 1296 w 3149"/>
              <a:gd name="connsiteY10" fmla="*/ 31 h 668"/>
              <a:gd name="connsiteX11" fmla="*/ 1428 w 3149"/>
              <a:gd name="connsiteY11" fmla="*/ 32 h 668"/>
              <a:gd name="connsiteX12" fmla="*/ 1601 w 3149"/>
              <a:gd name="connsiteY12" fmla="*/ 30 h 668"/>
              <a:gd name="connsiteX13" fmla="*/ 1775 w 3149"/>
              <a:gd name="connsiteY13" fmla="*/ 25 h 668"/>
              <a:gd name="connsiteX14" fmla="*/ 2126 w 3149"/>
              <a:gd name="connsiteY14" fmla="*/ 13 h 668"/>
              <a:gd name="connsiteX15" fmla="*/ 2303 w 3149"/>
              <a:gd name="connsiteY15" fmla="*/ 8 h 668"/>
              <a:gd name="connsiteX16" fmla="*/ 2480 w 3149"/>
              <a:gd name="connsiteY16" fmla="*/ 5 h 668"/>
              <a:gd name="connsiteX17" fmla="*/ 2597 w 3149"/>
              <a:gd name="connsiteY17" fmla="*/ 5 h 668"/>
              <a:gd name="connsiteX18" fmla="*/ 2638 w 3149"/>
              <a:gd name="connsiteY18" fmla="*/ 4 h 668"/>
              <a:gd name="connsiteX19" fmla="*/ 2724 w 3149"/>
              <a:gd name="connsiteY19" fmla="*/ 4 h 668"/>
              <a:gd name="connsiteX20" fmla="*/ 2768 w 3149"/>
              <a:gd name="connsiteY20" fmla="*/ 3 h 668"/>
              <a:gd name="connsiteX21" fmla="*/ 2852 w 3149"/>
              <a:gd name="connsiteY21" fmla="*/ 3 h 668"/>
              <a:gd name="connsiteX22" fmla="*/ 2891 w 3149"/>
              <a:gd name="connsiteY22" fmla="*/ 2 h 668"/>
              <a:gd name="connsiteX23" fmla="*/ 2925 w 3149"/>
              <a:gd name="connsiteY23" fmla="*/ 2 h 668"/>
              <a:gd name="connsiteX24" fmla="*/ 2955 w 3149"/>
              <a:gd name="connsiteY24" fmla="*/ 1 h 668"/>
              <a:gd name="connsiteX25" fmla="*/ 2978 w 3149"/>
              <a:gd name="connsiteY25" fmla="*/ 1 h 668"/>
              <a:gd name="connsiteX26" fmla="*/ 2995 w 3149"/>
              <a:gd name="connsiteY26" fmla="*/ 0 h 668"/>
              <a:gd name="connsiteX27" fmla="*/ 3028 w 3149"/>
              <a:gd name="connsiteY27" fmla="*/ 0 h 668"/>
              <a:gd name="connsiteX28" fmla="*/ 3056 w 3149"/>
              <a:gd name="connsiteY28" fmla="*/ 2 h 668"/>
              <a:gd name="connsiteX29" fmla="*/ 3080 w 3149"/>
              <a:gd name="connsiteY29" fmla="*/ 6 h 668"/>
              <a:gd name="connsiteX30" fmla="*/ 3100 w 3149"/>
              <a:gd name="connsiteY30" fmla="*/ 14 h 668"/>
              <a:gd name="connsiteX31" fmla="*/ 3115 w 3149"/>
              <a:gd name="connsiteY31" fmla="*/ 23 h 668"/>
              <a:gd name="connsiteX32" fmla="*/ 3127 w 3149"/>
              <a:gd name="connsiteY32" fmla="*/ 34 h 668"/>
              <a:gd name="connsiteX33" fmla="*/ 3137 w 3149"/>
              <a:gd name="connsiteY33" fmla="*/ 47 h 668"/>
              <a:gd name="connsiteX34" fmla="*/ 3144 w 3149"/>
              <a:gd name="connsiteY34" fmla="*/ 61 h 668"/>
              <a:gd name="connsiteX35" fmla="*/ 3147 w 3149"/>
              <a:gd name="connsiteY35" fmla="*/ 78 h 668"/>
              <a:gd name="connsiteX36" fmla="*/ 3149 w 3149"/>
              <a:gd name="connsiteY36" fmla="*/ 96 h 668"/>
              <a:gd name="connsiteX37" fmla="*/ 3149 w 3149"/>
              <a:gd name="connsiteY37" fmla="*/ 114 h 668"/>
              <a:gd name="connsiteX38" fmla="*/ 3147 w 3149"/>
              <a:gd name="connsiteY38" fmla="*/ 134 h 668"/>
              <a:gd name="connsiteX39" fmla="*/ 3144 w 3149"/>
              <a:gd name="connsiteY39" fmla="*/ 155 h 668"/>
              <a:gd name="connsiteX40" fmla="*/ 3140 w 3149"/>
              <a:gd name="connsiteY40" fmla="*/ 177 h 668"/>
              <a:gd name="connsiteX41" fmla="*/ 3132 w 3149"/>
              <a:gd name="connsiteY41" fmla="*/ 221 h 668"/>
              <a:gd name="connsiteX42" fmla="*/ 3126 w 3149"/>
              <a:gd name="connsiteY42" fmla="*/ 244 h 668"/>
              <a:gd name="connsiteX43" fmla="*/ 3122 w 3149"/>
              <a:gd name="connsiteY43" fmla="*/ 267 h 668"/>
              <a:gd name="connsiteX44" fmla="*/ 3119 w 3149"/>
              <a:gd name="connsiteY44" fmla="*/ 291 h 668"/>
              <a:gd name="connsiteX45" fmla="*/ 3117 w 3149"/>
              <a:gd name="connsiteY45" fmla="*/ 313 h 668"/>
              <a:gd name="connsiteX46" fmla="*/ 3116 w 3149"/>
              <a:gd name="connsiteY46" fmla="*/ 335 h 668"/>
              <a:gd name="connsiteX47" fmla="*/ 3116 w 3149"/>
              <a:gd name="connsiteY47" fmla="*/ 344 h 668"/>
              <a:gd name="connsiteX48" fmla="*/ 3118 w 3149"/>
              <a:gd name="connsiteY48" fmla="*/ 355 h 668"/>
              <a:gd name="connsiteX49" fmla="*/ 3119 w 3149"/>
              <a:gd name="connsiteY49" fmla="*/ 370 h 668"/>
              <a:gd name="connsiteX50" fmla="*/ 3121 w 3149"/>
              <a:gd name="connsiteY50" fmla="*/ 387 h 668"/>
              <a:gd name="connsiteX51" fmla="*/ 3124 w 3149"/>
              <a:gd name="connsiteY51" fmla="*/ 407 h 668"/>
              <a:gd name="connsiteX52" fmla="*/ 3126 w 3149"/>
              <a:gd name="connsiteY52" fmla="*/ 428 h 668"/>
              <a:gd name="connsiteX53" fmla="*/ 3128 w 3149"/>
              <a:gd name="connsiteY53" fmla="*/ 452 h 668"/>
              <a:gd name="connsiteX54" fmla="*/ 3131 w 3149"/>
              <a:gd name="connsiteY54" fmla="*/ 498 h 668"/>
              <a:gd name="connsiteX55" fmla="*/ 3131 w 3149"/>
              <a:gd name="connsiteY55" fmla="*/ 523 h 668"/>
              <a:gd name="connsiteX56" fmla="*/ 3129 w 3149"/>
              <a:gd name="connsiteY56" fmla="*/ 546 h 668"/>
              <a:gd name="connsiteX57" fmla="*/ 3126 w 3149"/>
              <a:gd name="connsiteY57" fmla="*/ 570 h 668"/>
              <a:gd name="connsiteX58" fmla="*/ 3123 w 3149"/>
              <a:gd name="connsiteY58" fmla="*/ 591 h 668"/>
              <a:gd name="connsiteX59" fmla="*/ 3117 w 3149"/>
              <a:gd name="connsiteY59" fmla="*/ 610 h 668"/>
              <a:gd name="connsiteX60" fmla="*/ 3110 w 3149"/>
              <a:gd name="connsiteY60" fmla="*/ 628 h 668"/>
              <a:gd name="connsiteX61" fmla="*/ 3101 w 3149"/>
              <a:gd name="connsiteY61" fmla="*/ 643 h 668"/>
              <a:gd name="connsiteX62" fmla="*/ 3089 w 3149"/>
              <a:gd name="connsiteY62" fmla="*/ 654 h 668"/>
              <a:gd name="connsiteX63" fmla="*/ 3076 w 3149"/>
              <a:gd name="connsiteY63" fmla="*/ 663 h 668"/>
              <a:gd name="connsiteX64" fmla="*/ 3058 w 3149"/>
              <a:gd name="connsiteY64" fmla="*/ 668 h 668"/>
              <a:gd name="connsiteX65" fmla="*/ 3039 w 3149"/>
              <a:gd name="connsiteY65" fmla="*/ 668 h 668"/>
              <a:gd name="connsiteX66" fmla="*/ 3023 w 3149"/>
              <a:gd name="connsiteY66" fmla="*/ 666 h 668"/>
              <a:gd name="connsiteX67" fmla="*/ 3001 w 3149"/>
              <a:gd name="connsiteY67" fmla="*/ 665 h 668"/>
              <a:gd name="connsiteX68" fmla="*/ 2975 w 3149"/>
              <a:gd name="connsiteY68" fmla="*/ 664 h 668"/>
              <a:gd name="connsiteX69" fmla="*/ 2945 w 3149"/>
              <a:gd name="connsiteY69" fmla="*/ 663 h 668"/>
              <a:gd name="connsiteX70" fmla="*/ 2912 w 3149"/>
              <a:gd name="connsiteY70" fmla="*/ 662 h 668"/>
              <a:gd name="connsiteX71" fmla="*/ 2877 w 3149"/>
              <a:gd name="connsiteY71" fmla="*/ 662 h 668"/>
              <a:gd name="connsiteX72" fmla="*/ 2842 w 3149"/>
              <a:gd name="connsiteY72" fmla="*/ 661 h 668"/>
              <a:gd name="connsiteX73" fmla="*/ 2807 w 3149"/>
              <a:gd name="connsiteY73" fmla="*/ 661 h 668"/>
              <a:gd name="connsiteX74" fmla="*/ 2774 w 3149"/>
              <a:gd name="connsiteY74" fmla="*/ 660 h 668"/>
              <a:gd name="connsiteX75" fmla="*/ 2742 w 3149"/>
              <a:gd name="connsiteY75" fmla="*/ 660 h 668"/>
              <a:gd name="connsiteX76" fmla="*/ 2715 w 3149"/>
              <a:gd name="connsiteY76" fmla="*/ 659 h 668"/>
              <a:gd name="connsiteX77" fmla="*/ 2691 w 3149"/>
              <a:gd name="connsiteY77" fmla="*/ 659 h 668"/>
              <a:gd name="connsiteX78" fmla="*/ 2673 w 3149"/>
              <a:gd name="connsiteY78" fmla="*/ 658 h 668"/>
              <a:gd name="connsiteX79" fmla="*/ 2543 w 3149"/>
              <a:gd name="connsiteY79" fmla="*/ 656 h 668"/>
              <a:gd name="connsiteX80" fmla="*/ 2411 w 3149"/>
              <a:gd name="connsiteY80" fmla="*/ 655 h 668"/>
              <a:gd name="connsiteX81" fmla="*/ 2148 w 3149"/>
              <a:gd name="connsiteY81" fmla="*/ 655 h 668"/>
              <a:gd name="connsiteX82" fmla="*/ 1649 w 3149"/>
              <a:gd name="connsiteY82" fmla="*/ 653 h 668"/>
              <a:gd name="connsiteX83" fmla="*/ 1149 w 3149"/>
              <a:gd name="connsiteY83" fmla="*/ 652 h 668"/>
              <a:gd name="connsiteX84" fmla="*/ 875 w 3149"/>
              <a:gd name="connsiteY84" fmla="*/ 652 h 668"/>
              <a:gd name="connsiteX85" fmla="*/ 601 w 3149"/>
              <a:gd name="connsiteY85" fmla="*/ 649 h 668"/>
              <a:gd name="connsiteX86" fmla="*/ 577 w 3149"/>
              <a:gd name="connsiteY86" fmla="*/ 649 h 668"/>
              <a:gd name="connsiteX87" fmla="*/ 549 w 3149"/>
              <a:gd name="connsiteY87" fmla="*/ 650 h 668"/>
              <a:gd name="connsiteX88" fmla="*/ 516 w 3149"/>
              <a:gd name="connsiteY88" fmla="*/ 651 h 668"/>
              <a:gd name="connsiteX89" fmla="*/ 480 w 3149"/>
              <a:gd name="connsiteY89" fmla="*/ 652 h 668"/>
              <a:gd name="connsiteX90" fmla="*/ 441 w 3149"/>
              <a:gd name="connsiteY90" fmla="*/ 653 h 668"/>
              <a:gd name="connsiteX91" fmla="*/ 402 w 3149"/>
              <a:gd name="connsiteY91" fmla="*/ 654 h 668"/>
              <a:gd name="connsiteX92" fmla="*/ 361 w 3149"/>
              <a:gd name="connsiteY92" fmla="*/ 655 h 668"/>
              <a:gd name="connsiteX93" fmla="*/ 320 w 3149"/>
              <a:gd name="connsiteY93" fmla="*/ 655 h 668"/>
              <a:gd name="connsiteX94" fmla="*/ 281 w 3149"/>
              <a:gd name="connsiteY94" fmla="*/ 656 h 668"/>
              <a:gd name="connsiteX95" fmla="*/ 243 w 3149"/>
              <a:gd name="connsiteY95" fmla="*/ 656 h 668"/>
              <a:gd name="connsiteX96" fmla="*/ 208 w 3149"/>
              <a:gd name="connsiteY96" fmla="*/ 655 h 668"/>
              <a:gd name="connsiteX97" fmla="*/ 177 w 3149"/>
              <a:gd name="connsiteY97" fmla="*/ 654 h 668"/>
              <a:gd name="connsiteX98" fmla="*/ 150 w 3149"/>
              <a:gd name="connsiteY98" fmla="*/ 652 h 668"/>
              <a:gd name="connsiteX99" fmla="*/ 129 w 3149"/>
              <a:gd name="connsiteY99" fmla="*/ 649 h 668"/>
              <a:gd name="connsiteX100" fmla="*/ 106 w 3149"/>
              <a:gd name="connsiteY100" fmla="*/ 644 h 668"/>
              <a:gd name="connsiteX101" fmla="*/ 87 w 3149"/>
              <a:gd name="connsiteY101" fmla="*/ 637 h 668"/>
              <a:gd name="connsiteX102" fmla="*/ 73 w 3149"/>
              <a:gd name="connsiteY102" fmla="*/ 628 h 668"/>
              <a:gd name="connsiteX103" fmla="*/ 62 w 3149"/>
              <a:gd name="connsiteY103" fmla="*/ 618 h 668"/>
              <a:gd name="connsiteX104" fmla="*/ 55 w 3149"/>
              <a:gd name="connsiteY104" fmla="*/ 606 h 668"/>
              <a:gd name="connsiteX105" fmla="*/ 63 w 3149"/>
              <a:gd name="connsiteY105" fmla="*/ 493 h 668"/>
              <a:gd name="connsiteX106" fmla="*/ 33 w 3149"/>
              <a:gd name="connsiteY106" fmla="*/ 246 h 668"/>
              <a:gd name="connsiteX107" fmla="*/ 32 w 3149"/>
              <a:gd name="connsiteY107" fmla="*/ 231 h 668"/>
              <a:gd name="connsiteX108" fmla="*/ 30 w 3149"/>
              <a:gd name="connsiteY108" fmla="*/ 214 h 668"/>
              <a:gd name="connsiteX109" fmla="*/ 25 w 3149"/>
              <a:gd name="connsiteY109" fmla="*/ 197 h 668"/>
              <a:gd name="connsiteX110" fmla="*/ 21 w 3149"/>
              <a:gd name="connsiteY110" fmla="*/ 178 h 668"/>
              <a:gd name="connsiteX111" fmla="*/ 16 w 3149"/>
              <a:gd name="connsiteY111" fmla="*/ 159 h 668"/>
              <a:gd name="connsiteX112" fmla="*/ 12 w 3149"/>
              <a:gd name="connsiteY112" fmla="*/ 140 h 668"/>
              <a:gd name="connsiteX113" fmla="*/ 7 w 3149"/>
              <a:gd name="connsiteY113" fmla="*/ 121 h 668"/>
              <a:gd name="connsiteX114" fmla="*/ 1 w 3149"/>
              <a:gd name="connsiteY114" fmla="*/ 84 h 668"/>
              <a:gd name="connsiteX115" fmla="*/ 0 w 3149"/>
              <a:gd name="connsiteY115" fmla="*/ 68 h 668"/>
              <a:gd name="connsiteX116" fmla="*/ 1 w 3149"/>
              <a:gd name="connsiteY116" fmla="*/ 52 h 668"/>
              <a:gd name="connsiteX117" fmla="*/ 3 w 3149"/>
              <a:gd name="connsiteY117" fmla="*/ 39 h 668"/>
              <a:gd name="connsiteX118" fmla="*/ 9 w 3149"/>
              <a:gd name="connsiteY118" fmla="*/ 27 h 668"/>
              <a:gd name="connsiteX119" fmla="*/ 17 w 3149"/>
              <a:gd name="connsiteY119" fmla="*/ 19 h 668"/>
              <a:gd name="connsiteX120" fmla="*/ 30 w 3149"/>
              <a:gd name="connsiteY120" fmla="*/ 12 h 668"/>
              <a:gd name="connsiteX121" fmla="*/ 45 w 3149"/>
              <a:gd name="connsiteY121" fmla="*/ 9 h 668"/>
              <a:gd name="connsiteX122" fmla="*/ 64 w 3149"/>
              <a:gd name="connsiteY122" fmla="*/ 9 h 668"/>
              <a:gd name="connsiteX123" fmla="*/ 75 w 3149"/>
              <a:gd name="connsiteY123" fmla="*/ 0 h 668"/>
              <a:gd name="connsiteX0" fmla="*/ 90 w 3164"/>
              <a:gd name="connsiteY0" fmla="*/ 0 h 668"/>
              <a:gd name="connsiteX1" fmla="*/ 222 w 3164"/>
              <a:gd name="connsiteY1" fmla="*/ 1 h 668"/>
              <a:gd name="connsiteX2" fmla="*/ 348 w 3164"/>
              <a:gd name="connsiteY2" fmla="*/ 3 h 668"/>
              <a:gd name="connsiteX3" fmla="*/ 470 w 3164"/>
              <a:gd name="connsiteY3" fmla="*/ 6 h 668"/>
              <a:gd name="connsiteX4" fmla="*/ 590 w 3164"/>
              <a:gd name="connsiteY4" fmla="*/ 10 h 668"/>
              <a:gd name="connsiteX5" fmla="*/ 708 w 3164"/>
              <a:gd name="connsiteY5" fmla="*/ 14 h 668"/>
              <a:gd name="connsiteX6" fmla="*/ 825 w 3164"/>
              <a:gd name="connsiteY6" fmla="*/ 19 h 668"/>
              <a:gd name="connsiteX7" fmla="*/ 943 w 3164"/>
              <a:gd name="connsiteY7" fmla="*/ 23 h 668"/>
              <a:gd name="connsiteX8" fmla="*/ 1063 w 3164"/>
              <a:gd name="connsiteY8" fmla="*/ 26 h 668"/>
              <a:gd name="connsiteX9" fmla="*/ 1185 w 3164"/>
              <a:gd name="connsiteY9" fmla="*/ 29 h 668"/>
              <a:gd name="connsiteX10" fmla="*/ 1311 w 3164"/>
              <a:gd name="connsiteY10" fmla="*/ 31 h 668"/>
              <a:gd name="connsiteX11" fmla="*/ 1443 w 3164"/>
              <a:gd name="connsiteY11" fmla="*/ 32 h 668"/>
              <a:gd name="connsiteX12" fmla="*/ 1616 w 3164"/>
              <a:gd name="connsiteY12" fmla="*/ 30 h 668"/>
              <a:gd name="connsiteX13" fmla="*/ 1790 w 3164"/>
              <a:gd name="connsiteY13" fmla="*/ 25 h 668"/>
              <a:gd name="connsiteX14" fmla="*/ 2141 w 3164"/>
              <a:gd name="connsiteY14" fmla="*/ 13 h 668"/>
              <a:gd name="connsiteX15" fmla="*/ 2318 w 3164"/>
              <a:gd name="connsiteY15" fmla="*/ 8 h 668"/>
              <a:gd name="connsiteX16" fmla="*/ 2495 w 3164"/>
              <a:gd name="connsiteY16" fmla="*/ 5 h 668"/>
              <a:gd name="connsiteX17" fmla="*/ 2612 w 3164"/>
              <a:gd name="connsiteY17" fmla="*/ 5 h 668"/>
              <a:gd name="connsiteX18" fmla="*/ 2653 w 3164"/>
              <a:gd name="connsiteY18" fmla="*/ 4 h 668"/>
              <a:gd name="connsiteX19" fmla="*/ 2739 w 3164"/>
              <a:gd name="connsiteY19" fmla="*/ 4 h 668"/>
              <a:gd name="connsiteX20" fmla="*/ 2783 w 3164"/>
              <a:gd name="connsiteY20" fmla="*/ 3 h 668"/>
              <a:gd name="connsiteX21" fmla="*/ 2867 w 3164"/>
              <a:gd name="connsiteY21" fmla="*/ 3 h 668"/>
              <a:gd name="connsiteX22" fmla="*/ 2906 w 3164"/>
              <a:gd name="connsiteY22" fmla="*/ 2 h 668"/>
              <a:gd name="connsiteX23" fmla="*/ 2940 w 3164"/>
              <a:gd name="connsiteY23" fmla="*/ 2 h 668"/>
              <a:gd name="connsiteX24" fmla="*/ 2970 w 3164"/>
              <a:gd name="connsiteY24" fmla="*/ 1 h 668"/>
              <a:gd name="connsiteX25" fmla="*/ 2993 w 3164"/>
              <a:gd name="connsiteY25" fmla="*/ 1 h 668"/>
              <a:gd name="connsiteX26" fmla="*/ 3010 w 3164"/>
              <a:gd name="connsiteY26" fmla="*/ 0 h 668"/>
              <a:gd name="connsiteX27" fmla="*/ 3043 w 3164"/>
              <a:gd name="connsiteY27" fmla="*/ 0 h 668"/>
              <a:gd name="connsiteX28" fmla="*/ 3071 w 3164"/>
              <a:gd name="connsiteY28" fmla="*/ 2 h 668"/>
              <a:gd name="connsiteX29" fmla="*/ 3095 w 3164"/>
              <a:gd name="connsiteY29" fmla="*/ 6 h 668"/>
              <a:gd name="connsiteX30" fmla="*/ 3115 w 3164"/>
              <a:gd name="connsiteY30" fmla="*/ 14 h 668"/>
              <a:gd name="connsiteX31" fmla="*/ 3130 w 3164"/>
              <a:gd name="connsiteY31" fmla="*/ 23 h 668"/>
              <a:gd name="connsiteX32" fmla="*/ 3142 w 3164"/>
              <a:gd name="connsiteY32" fmla="*/ 34 h 668"/>
              <a:gd name="connsiteX33" fmla="*/ 3152 w 3164"/>
              <a:gd name="connsiteY33" fmla="*/ 47 h 668"/>
              <a:gd name="connsiteX34" fmla="*/ 3159 w 3164"/>
              <a:gd name="connsiteY34" fmla="*/ 61 h 668"/>
              <a:gd name="connsiteX35" fmla="*/ 3162 w 3164"/>
              <a:gd name="connsiteY35" fmla="*/ 78 h 668"/>
              <a:gd name="connsiteX36" fmla="*/ 3164 w 3164"/>
              <a:gd name="connsiteY36" fmla="*/ 96 h 668"/>
              <a:gd name="connsiteX37" fmla="*/ 3164 w 3164"/>
              <a:gd name="connsiteY37" fmla="*/ 114 h 668"/>
              <a:gd name="connsiteX38" fmla="*/ 3162 w 3164"/>
              <a:gd name="connsiteY38" fmla="*/ 134 h 668"/>
              <a:gd name="connsiteX39" fmla="*/ 3159 w 3164"/>
              <a:gd name="connsiteY39" fmla="*/ 155 h 668"/>
              <a:gd name="connsiteX40" fmla="*/ 3155 w 3164"/>
              <a:gd name="connsiteY40" fmla="*/ 177 h 668"/>
              <a:gd name="connsiteX41" fmla="*/ 3147 w 3164"/>
              <a:gd name="connsiteY41" fmla="*/ 221 h 668"/>
              <a:gd name="connsiteX42" fmla="*/ 3141 w 3164"/>
              <a:gd name="connsiteY42" fmla="*/ 244 h 668"/>
              <a:gd name="connsiteX43" fmla="*/ 3137 w 3164"/>
              <a:gd name="connsiteY43" fmla="*/ 267 h 668"/>
              <a:gd name="connsiteX44" fmla="*/ 3134 w 3164"/>
              <a:gd name="connsiteY44" fmla="*/ 291 h 668"/>
              <a:gd name="connsiteX45" fmla="*/ 3132 w 3164"/>
              <a:gd name="connsiteY45" fmla="*/ 313 h 668"/>
              <a:gd name="connsiteX46" fmla="*/ 3131 w 3164"/>
              <a:gd name="connsiteY46" fmla="*/ 335 h 668"/>
              <a:gd name="connsiteX47" fmla="*/ 3131 w 3164"/>
              <a:gd name="connsiteY47" fmla="*/ 344 h 668"/>
              <a:gd name="connsiteX48" fmla="*/ 3133 w 3164"/>
              <a:gd name="connsiteY48" fmla="*/ 355 h 668"/>
              <a:gd name="connsiteX49" fmla="*/ 3134 w 3164"/>
              <a:gd name="connsiteY49" fmla="*/ 370 h 668"/>
              <a:gd name="connsiteX50" fmla="*/ 3136 w 3164"/>
              <a:gd name="connsiteY50" fmla="*/ 387 h 668"/>
              <a:gd name="connsiteX51" fmla="*/ 3139 w 3164"/>
              <a:gd name="connsiteY51" fmla="*/ 407 h 668"/>
              <a:gd name="connsiteX52" fmla="*/ 3141 w 3164"/>
              <a:gd name="connsiteY52" fmla="*/ 428 h 668"/>
              <a:gd name="connsiteX53" fmla="*/ 3143 w 3164"/>
              <a:gd name="connsiteY53" fmla="*/ 452 h 668"/>
              <a:gd name="connsiteX54" fmla="*/ 3146 w 3164"/>
              <a:gd name="connsiteY54" fmla="*/ 498 h 668"/>
              <a:gd name="connsiteX55" fmla="*/ 3146 w 3164"/>
              <a:gd name="connsiteY55" fmla="*/ 523 h 668"/>
              <a:gd name="connsiteX56" fmla="*/ 3144 w 3164"/>
              <a:gd name="connsiteY56" fmla="*/ 546 h 668"/>
              <a:gd name="connsiteX57" fmla="*/ 3141 w 3164"/>
              <a:gd name="connsiteY57" fmla="*/ 570 h 668"/>
              <a:gd name="connsiteX58" fmla="*/ 3138 w 3164"/>
              <a:gd name="connsiteY58" fmla="*/ 591 h 668"/>
              <a:gd name="connsiteX59" fmla="*/ 3132 w 3164"/>
              <a:gd name="connsiteY59" fmla="*/ 610 h 668"/>
              <a:gd name="connsiteX60" fmla="*/ 3125 w 3164"/>
              <a:gd name="connsiteY60" fmla="*/ 628 h 668"/>
              <a:gd name="connsiteX61" fmla="*/ 3116 w 3164"/>
              <a:gd name="connsiteY61" fmla="*/ 643 h 668"/>
              <a:gd name="connsiteX62" fmla="*/ 3104 w 3164"/>
              <a:gd name="connsiteY62" fmla="*/ 654 h 668"/>
              <a:gd name="connsiteX63" fmla="*/ 3091 w 3164"/>
              <a:gd name="connsiteY63" fmla="*/ 663 h 668"/>
              <a:gd name="connsiteX64" fmla="*/ 3073 w 3164"/>
              <a:gd name="connsiteY64" fmla="*/ 668 h 668"/>
              <a:gd name="connsiteX65" fmla="*/ 3054 w 3164"/>
              <a:gd name="connsiteY65" fmla="*/ 668 h 668"/>
              <a:gd name="connsiteX66" fmla="*/ 3038 w 3164"/>
              <a:gd name="connsiteY66" fmla="*/ 666 h 668"/>
              <a:gd name="connsiteX67" fmla="*/ 3016 w 3164"/>
              <a:gd name="connsiteY67" fmla="*/ 665 h 668"/>
              <a:gd name="connsiteX68" fmla="*/ 2990 w 3164"/>
              <a:gd name="connsiteY68" fmla="*/ 664 h 668"/>
              <a:gd name="connsiteX69" fmla="*/ 2960 w 3164"/>
              <a:gd name="connsiteY69" fmla="*/ 663 h 668"/>
              <a:gd name="connsiteX70" fmla="*/ 2927 w 3164"/>
              <a:gd name="connsiteY70" fmla="*/ 662 h 668"/>
              <a:gd name="connsiteX71" fmla="*/ 2892 w 3164"/>
              <a:gd name="connsiteY71" fmla="*/ 662 h 668"/>
              <a:gd name="connsiteX72" fmla="*/ 2857 w 3164"/>
              <a:gd name="connsiteY72" fmla="*/ 661 h 668"/>
              <a:gd name="connsiteX73" fmla="*/ 2822 w 3164"/>
              <a:gd name="connsiteY73" fmla="*/ 661 h 668"/>
              <a:gd name="connsiteX74" fmla="*/ 2789 w 3164"/>
              <a:gd name="connsiteY74" fmla="*/ 660 h 668"/>
              <a:gd name="connsiteX75" fmla="*/ 2757 w 3164"/>
              <a:gd name="connsiteY75" fmla="*/ 660 h 668"/>
              <a:gd name="connsiteX76" fmla="*/ 2730 w 3164"/>
              <a:gd name="connsiteY76" fmla="*/ 659 h 668"/>
              <a:gd name="connsiteX77" fmla="*/ 2706 w 3164"/>
              <a:gd name="connsiteY77" fmla="*/ 659 h 668"/>
              <a:gd name="connsiteX78" fmla="*/ 2688 w 3164"/>
              <a:gd name="connsiteY78" fmla="*/ 658 h 668"/>
              <a:gd name="connsiteX79" fmla="*/ 2558 w 3164"/>
              <a:gd name="connsiteY79" fmla="*/ 656 h 668"/>
              <a:gd name="connsiteX80" fmla="*/ 2426 w 3164"/>
              <a:gd name="connsiteY80" fmla="*/ 655 h 668"/>
              <a:gd name="connsiteX81" fmla="*/ 2163 w 3164"/>
              <a:gd name="connsiteY81" fmla="*/ 655 h 668"/>
              <a:gd name="connsiteX82" fmla="*/ 1664 w 3164"/>
              <a:gd name="connsiteY82" fmla="*/ 653 h 668"/>
              <a:gd name="connsiteX83" fmla="*/ 1164 w 3164"/>
              <a:gd name="connsiteY83" fmla="*/ 652 h 668"/>
              <a:gd name="connsiteX84" fmla="*/ 890 w 3164"/>
              <a:gd name="connsiteY84" fmla="*/ 652 h 668"/>
              <a:gd name="connsiteX85" fmla="*/ 616 w 3164"/>
              <a:gd name="connsiteY85" fmla="*/ 649 h 668"/>
              <a:gd name="connsiteX86" fmla="*/ 592 w 3164"/>
              <a:gd name="connsiteY86" fmla="*/ 649 h 668"/>
              <a:gd name="connsiteX87" fmla="*/ 564 w 3164"/>
              <a:gd name="connsiteY87" fmla="*/ 650 h 668"/>
              <a:gd name="connsiteX88" fmla="*/ 531 w 3164"/>
              <a:gd name="connsiteY88" fmla="*/ 651 h 668"/>
              <a:gd name="connsiteX89" fmla="*/ 495 w 3164"/>
              <a:gd name="connsiteY89" fmla="*/ 652 h 668"/>
              <a:gd name="connsiteX90" fmla="*/ 456 w 3164"/>
              <a:gd name="connsiteY90" fmla="*/ 653 h 668"/>
              <a:gd name="connsiteX91" fmla="*/ 417 w 3164"/>
              <a:gd name="connsiteY91" fmla="*/ 654 h 668"/>
              <a:gd name="connsiteX92" fmla="*/ 376 w 3164"/>
              <a:gd name="connsiteY92" fmla="*/ 655 h 668"/>
              <a:gd name="connsiteX93" fmla="*/ 335 w 3164"/>
              <a:gd name="connsiteY93" fmla="*/ 655 h 668"/>
              <a:gd name="connsiteX94" fmla="*/ 296 w 3164"/>
              <a:gd name="connsiteY94" fmla="*/ 656 h 668"/>
              <a:gd name="connsiteX95" fmla="*/ 258 w 3164"/>
              <a:gd name="connsiteY95" fmla="*/ 656 h 668"/>
              <a:gd name="connsiteX96" fmla="*/ 223 w 3164"/>
              <a:gd name="connsiteY96" fmla="*/ 655 h 668"/>
              <a:gd name="connsiteX97" fmla="*/ 192 w 3164"/>
              <a:gd name="connsiteY97" fmla="*/ 654 h 668"/>
              <a:gd name="connsiteX98" fmla="*/ 165 w 3164"/>
              <a:gd name="connsiteY98" fmla="*/ 652 h 668"/>
              <a:gd name="connsiteX99" fmla="*/ 144 w 3164"/>
              <a:gd name="connsiteY99" fmla="*/ 649 h 668"/>
              <a:gd name="connsiteX100" fmla="*/ 121 w 3164"/>
              <a:gd name="connsiteY100" fmla="*/ 644 h 668"/>
              <a:gd name="connsiteX101" fmla="*/ 102 w 3164"/>
              <a:gd name="connsiteY101" fmla="*/ 637 h 668"/>
              <a:gd name="connsiteX102" fmla="*/ 88 w 3164"/>
              <a:gd name="connsiteY102" fmla="*/ 628 h 668"/>
              <a:gd name="connsiteX103" fmla="*/ 77 w 3164"/>
              <a:gd name="connsiteY103" fmla="*/ 618 h 668"/>
              <a:gd name="connsiteX104" fmla="*/ 70 w 3164"/>
              <a:gd name="connsiteY104" fmla="*/ 606 h 668"/>
              <a:gd name="connsiteX105" fmla="*/ 4 w 3164"/>
              <a:gd name="connsiteY105" fmla="*/ 539 h 668"/>
              <a:gd name="connsiteX106" fmla="*/ 48 w 3164"/>
              <a:gd name="connsiteY106" fmla="*/ 246 h 668"/>
              <a:gd name="connsiteX107" fmla="*/ 47 w 3164"/>
              <a:gd name="connsiteY107" fmla="*/ 231 h 668"/>
              <a:gd name="connsiteX108" fmla="*/ 45 w 3164"/>
              <a:gd name="connsiteY108" fmla="*/ 214 h 668"/>
              <a:gd name="connsiteX109" fmla="*/ 40 w 3164"/>
              <a:gd name="connsiteY109" fmla="*/ 197 h 668"/>
              <a:gd name="connsiteX110" fmla="*/ 36 w 3164"/>
              <a:gd name="connsiteY110" fmla="*/ 178 h 668"/>
              <a:gd name="connsiteX111" fmla="*/ 31 w 3164"/>
              <a:gd name="connsiteY111" fmla="*/ 159 h 668"/>
              <a:gd name="connsiteX112" fmla="*/ 27 w 3164"/>
              <a:gd name="connsiteY112" fmla="*/ 140 h 668"/>
              <a:gd name="connsiteX113" fmla="*/ 22 w 3164"/>
              <a:gd name="connsiteY113" fmla="*/ 121 h 668"/>
              <a:gd name="connsiteX114" fmla="*/ 16 w 3164"/>
              <a:gd name="connsiteY114" fmla="*/ 84 h 668"/>
              <a:gd name="connsiteX115" fmla="*/ 15 w 3164"/>
              <a:gd name="connsiteY115" fmla="*/ 68 h 668"/>
              <a:gd name="connsiteX116" fmla="*/ 16 w 3164"/>
              <a:gd name="connsiteY116" fmla="*/ 52 h 668"/>
              <a:gd name="connsiteX117" fmla="*/ 18 w 3164"/>
              <a:gd name="connsiteY117" fmla="*/ 39 h 668"/>
              <a:gd name="connsiteX118" fmla="*/ 24 w 3164"/>
              <a:gd name="connsiteY118" fmla="*/ 27 h 668"/>
              <a:gd name="connsiteX119" fmla="*/ 32 w 3164"/>
              <a:gd name="connsiteY119" fmla="*/ 19 h 668"/>
              <a:gd name="connsiteX120" fmla="*/ 45 w 3164"/>
              <a:gd name="connsiteY120" fmla="*/ 12 h 668"/>
              <a:gd name="connsiteX121" fmla="*/ 60 w 3164"/>
              <a:gd name="connsiteY121" fmla="*/ 9 h 668"/>
              <a:gd name="connsiteX122" fmla="*/ 79 w 3164"/>
              <a:gd name="connsiteY122" fmla="*/ 9 h 668"/>
              <a:gd name="connsiteX123" fmla="*/ 90 w 3164"/>
              <a:gd name="connsiteY123" fmla="*/ 0 h 668"/>
              <a:gd name="connsiteX0" fmla="*/ 90 w 3164"/>
              <a:gd name="connsiteY0" fmla="*/ 0 h 668"/>
              <a:gd name="connsiteX1" fmla="*/ 222 w 3164"/>
              <a:gd name="connsiteY1" fmla="*/ 1 h 668"/>
              <a:gd name="connsiteX2" fmla="*/ 348 w 3164"/>
              <a:gd name="connsiteY2" fmla="*/ 3 h 668"/>
              <a:gd name="connsiteX3" fmla="*/ 470 w 3164"/>
              <a:gd name="connsiteY3" fmla="*/ 6 h 668"/>
              <a:gd name="connsiteX4" fmla="*/ 590 w 3164"/>
              <a:gd name="connsiteY4" fmla="*/ 10 h 668"/>
              <a:gd name="connsiteX5" fmla="*/ 708 w 3164"/>
              <a:gd name="connsiteY5" fmla="*/ 14 h 668"/>
              <a:gd name="connsiteX6" fmla="*/ 825 w 3164"/>
              <a:gd name="connsiteY6" fmla="*/ 19 h 668"/>
              <a:gd name="connsiteX7" fmla="*/ 943 w 3164"/>
              <a:gd name="connsiteY7" fmla="*/ 23 h 668"/>
              <a:gd name="connsiteX8" fmla="*/ 1063 w 3164"/>
              <a:gd name="connsiteY8" fmla="*/ 26 h 668"/>
              <a:gd name="connsiteX9" fmla="*/ 1185 w 3164"/>
              <a:gd name="connsiteY9" fmla="*/ 29 h 668"/>
              <a:gd name="connsiteX10" fmla="*/ 1311 w 3164"/>
              <a:gd name="connsiteY10" fmla="*/ 31 h 668"/>
              <a:gd name="connsiteX11" fmla="*/ 1443 w 3164"/>
              <a:gd name="connsiteY11" fmla="*/ 32 h 668"/>
              <a:gd name="connsiteX12" fmla="*/ 1616 w 3164"/>
              <a:gd name="connsiteY12" fmla="*/ 30 h 668"/>
              <a:gd name="connsiteX13" fmla="*/ 1790 w 3164"/>
              <a:gd name="connsiteY13" fmla="*/ 25 h 668"/>
              <a:gd name="connsiteX14" fmla="*/ 2141 w 3164"/>
              <a:gd name="connsiteY14" fmla="*/ 13 h 668"/>
              <a:gd name="connsiteX15" fmla="*/ 2318 w 3164"/>
              <a:gd name="connsiteY15" fmla="*/ 8 h 668"/>
              <a:gd name="connsiteX16" fmla="*/ 2495 w 3164"/>
              <a:gd name="connsiteY16" fmla="*/ 5 h 668"/>
              <a:gd name="connsiteX17" fmla="*/ 2612 w 3164"/>
              <a:gd name="connsiteY17" fmla="*/ 5 h 668"/>
              <a:gd name="connsiteX18" fmla="*/ 2653 w 3164"/>
              <a:gd name="connsiteY18" fmla="*/ 4 h 668"/>
              <a:gd name="connsiteX19" fmla="*/ 2739 w 3164"/>
              <a:gd name="connsiteY19" fmla="*/ 4 h 668"/>
              <a:gd name="connsiteX20" fmla="*/ 2783 w 3164"/>
              <a:gd name="connsiteY20" fmla="*/ 3 h 668"/>
              <a:gd name="connsiteX21" fmla="*/ 2867 w 3164"/>
              <a:gd name="connsiteY21" fmla="*/ 3 h 668"/>
              <a:gd name="connsiteX22" fmla="*/ 2906 w 3164"/>
              <a:gd name="connsiteY22" fmla="*/ 2 h 668"/>
              <a:gd name="connsiteX23" fmla="*/ 2940 w 3164"/>
              <a:gd name="connsiteY23" fmla="*/ 2 h 668"/>
              <a:gd name="connsiteX24" fmla="*/ 2970 w 3164"/>
              <a:gd name="connsiteY24" fmla="*/ 1 h 668"/>
              <a:gd name="connsiteX25" fmla="*/ 2993 w 3164"/>
              <a:gd name="connsiteY25" fmla="*/ 1 h 668"/>
              <a:gd name="connsiteX26" fmla="*/ 3010 w 3164"/>
              <a:gd name="connsiteY26" fmla="*/ 0 h 668"/>
              <a:gd name="connsiteX27" fmla="*/ 3043 w 3164"/>
              <a:gd name="connsiteY27" fmla="*/ 0 h 668"/>
              <a:gd name="connsiteX28" fmla="*/ 3071 w 3164"/>
              <a:gd name="connsiteY28" fmla="*/ 2 h 668"/>
              <a:gd name="connsiteX29" fmla="*/ 3095 w 3164"/>
              <a:gd name="connsiteY29" fmla="*/ 6 h 668"/>
              <a:gd name="connsiteX30" fmla="*/ 3115 w 3164"/>
              <a:gd name="connsiteY30" fmla="*/ 14 h 668"/>
              <a:gd name="connsiteX31" fmla="*/ 3130 w 3164"/>
              <a:gd name="connsiteY31" fmla="*/ 23 h 668"/>
              <a:gd name="connsiteX32" fmla="*/ 3142 w 3164"/>
              <a:gd name="connsiteY32" fmla="*/ 34 h 668"/>
              <a:gd name="connsiteX33" fmla="*/ 3152 w 3164"/>
              <a:gd name="connsiteY33" fmla="*/ 47 h 668"/>
              <a:gd name="connsiteX34" fmla="*/ 3159 w 3164"/>
              <a:gd name="connsiteY34" fmla="*/ 61 h 668"/>
              <a:gd name="connsiteX35" fmla="*/ 3162 w 3164"/>
              <a:gd name="connsiteY35" fmla="*/ 78 h 668"/>
              <a:gd name="connsiteX36" fmla="*/ 3164 w 3164"/>
              <a:gd name="connsiteY36" fmla="*/ 96 h 668"/>
              <a:gd name="connsiteX37" fmla="*/ 3164 w 3164"/>
              <a:gd name="connsiteY37" fmla="*/ 114 h 668"/>
              <a:gd name="connsiteX38" fmla="*/ 3162 w 3164"/>
              <a:gd name="connsiteY38" fmla="*/ 134 h 668"/>
              <a:gd name="connsiteX39" fmla="*/ 3159 w 3164"/>
              <a:gd name="connsiteY39" fmla="*/ 155 h 668"/>
              <a:gd name="connsiteX40" fmla="*/ 3155 w 3164"/>
              <a:gd name="connsiteY40" fmla="*/ 177 h 668"/>
              <a:gd name="connsiteX41" fmla="*/ 3147 w 3164"/>
              <a:gd name="connsiteY41" fmla="*/ 221 h 668"/>
              <a:gd name="connsiteX42" fmla="*/ 3141 w 3164"/>
              <a:gd name="connsiteY42" fmla="*/ 244 h 668"/>
              <a:gd name="connsiteX43" fmla="*/ 3137 w 3164"/>
              <a:gd name="connsiteY43" fmla="*/ 267 h 668"/>
              <a:gd name="connsiteX44" fmla="*/ 3134 w 3164"/>
              <a:gd name="connsiteY44" fmla="*/ 291 h 668"/>
              <a:gd name="connsiteX45" fmla="*/ 3132 w 3164"/>
              <a:gd name="connsiteY45" fmla="*/ 313 h 668"/>
              <a:gd name="connsiteX46" fmla="*/ 3131 w 3164"/>
              <a:gd name="connsiteY46" fmla="*/ 335 h 668"/>
              <a:gd name="connsiteX47" fmla="*/ 3131 w 3164"/>
              <a:gd name="connsiteY47" fmla="*/ 344 h 668"/>
              <a:gd name="connsiteX48" fmla="*/ 3133 w 3164"/>
              <a:gd name="connsiteY48" fmla="*/ 355 h 668"/>
              <a:gd name="connsiteX49" fmla="*/ 3134 w 3164"/>
              <a:gd name="connsiteY49" fmla="*/ 370 h 668"/>
              <a:gd name="connsiteX50" fmla="*/ 3136 w 3164"/>
              <a:gd name="connsiteY50" fmla="*/ 387 h 668"/>
              <a:gd name="connsiteX51" fmla="*/ 3139 w 3164"/>
              <a:gd name="connsiteY51" fmla="*/ 407 h 668"/>
              <a:gd name="connsiteX52" fmla="*/ 3141 w 3164"/>
              <a:gd name="connsiteY52" fmla="*/ 428 h 668"/>
              <a:gd name="connsiteX53" fmla="*/ 3143 w 3164"/>
              <a:gd name="connsiteY53" fmla="*/ 452 h 668"/>
              <a:gd name="connsiteX54" fmla="*/ 3146 w 3164"/>
              <a:gd name="connsiteY54" fmla="*/ 498 h 668"/>
              <a:gd name="connsiteX55" fmla="*/ 3146 w 3164"/>
              <a:gd name="connsiteY55" fmla="*/ 523 h 668"/>
              <a:gd name="connsiteX56" fmla="*/ 3144 w 3164"/>
              <a:gd name="connsiteY56" fmla="*/ 546 h 668"/>
              <a:gd name="connsiteX57" fmla="*/ 3141 w 3164"/>
              <a:gd name="connsiteY57" fmla="*/ 570 h 668"/>
              <a:gd name="connsiteX58" fmla="*/ 3138 w 3164"/>
              <a:gd name="connsiteY58" fmla="*/ 591 h 668"/>
              <a:gd name="connsiteX59" fmla="*/ 3132 w 3164"/>
              <a:gd name="connsiteY59" fmla="*/ 610 h 668"/>
              <a:gd name="connsiteX60" fmla="*/ 3125 w 3164"/>
              <a:gd name="connsiteY60" fmla="*/ 628 h 668"/>
              <a:gd name="connsiteX61" fmla="*/ 3116 w 3164"/>
              <a:gd name="connsiteY61" fmla="*/ 643 h 668"/>
              <a:gd name="connsiteX62" fmla="*/ 3104 w 3164"/>
              <a:gd name="connsiteY62" fmla="*/ 654 h 668"/>
              <a:gd name="connsiteX63" fmla="*/ 3091 w 3164"/>
              <a:gd name="connsiteY63" fmla="*/ 663 h 668"/>
              <a:gd name="connsiteX64" fmla="*/ 3073 w 3164"/>
              <a:gd name="connsiteY64" fmla="*/ 668 h 668"/>
              <a:gd name="connsiteX65" fmla="*/ 3054 w 3164"/>
              <a:gd name="connsiteY65" fmla="*/ 668 h 668"/>
              <a:gd name="connsiteX66" fmla="*/ 3038 w 3164"/>
              <a:gd name="connsiteY66" fmla="*/ 666 h 668"/>
              <a:gd name="connsiteX67" fmla="*/ 3016 w 3164"/>
              <a:gd name="connsiteY67" fmla="*/ 665 h 668"/>
              <a:gd name="connsiteX68" fmla="*/ 2990 w 3164"/>
              <a:gd name="connsiteY68" fmla="*/ 664 h 668"/>
              <a:gd name="connsiteX69" fmla="*/ 2960 w 3164"/>
              <a:gd name="connsiteY69" fmla="*/ 663 h 668"/>
              <a:gd name="connsiteX70" fmla="*/ 2927 w 3164"/>
              <a:gd name="connsiteY70" fmla="*/ 662 h 668"/>
              <a:gd name="connsiteX71" fmla="*/ 2892 w 3164"/>
              <a:gd name="connsiteY71" fmla="*/ 662 h 668"/>
              <a:gd name="connsiteX72" fmla="*/ 2857 w 3164"/>
              <a:gd name="connsiteY72" fmla="*/ 661 h 668"/>
              <a:gd name="connsiteX73" fmla="*/ 2822 w 3164"/>
              <a:gd name="connsiteY73" fmla="*/ 661 h 668"/>
              <a:gd name="connsiteX74" fmla="*/ 2789 w 3164"/>
              <a:gd name="connsiteY74" fmla="*/ 660 h 668"/>
              <a:gd name="connsiteX75" fmla="*/ 2757 w 3164"/>
              <a:gd name="connsiteY75" fmla="*/ 660 h 668"/>
              <a:gd name="connsiteX76" fmla="*/ 2730 w 3164"/>
              <a:gd name="connsiteY76" fmla="*/ 659 h 668"/>
              <a:gd name="connsiteX77" fmla="*/ 2706 w 3164"/>
              <a:gd name="connsiteY77" fmla="*/ 659 h 668"/>
              <a:gd name="connsiteX78" fmla="*/ 2688 w 3164"/>
              <a:gd name="connsiteY78" fmla="*/ 658 h 668"/>
              <a:gd name="connsiteX79" fmla="*/ 2558 w 3164"/>
              <a:gd name="connsiteY79" fmla="*/ 656 h 668"/>
              <a:gd name="connsiteX80" fmla="*/ 2426 w 3164"/>
              <a:gd name="connsiteY80" fmla="*/ 655 h 668"/>
              <a:gd name="connsiteX81" fmla="*/ 2163 w 3164"/>
              <a:gd name="connsiteY81" fmla="*/ 655 h 668"/>
              <a:gd name="connsiteX82" fmla="*/ 1664 w 3164"/>
              <a:gd name="connsiteY82" fmla="*/ 653 h 668"/>
              <a:gd name="connsiteX83" fmla="*/ 1164 w 3164"/>
              <a:gd name="connsiteY83" fmla="*/ 652 h 668"/>
              <a:gd name="connsiteX84" fmla="*/ 890 w 3164"/>
              <a:gd name="connsiteY84" fmla="*/ 652 h 668"/>
              <a:gd name="connsiteX85" fmla="*/ 616 w 3164"/>
              <a:gd name="connsiteY85" fmla="*/ 649 h 668"/>
              <a:gd name="connsiteX86" fmla="*/ 592 w 3164"/>
              <a:gd name="connsiteY86" fmla="*/ 649 h 668"/>
              <a:gd name="connsiteX87" fmla="*/ 564 w 3164"/>
              <a:gd name="connsiteY87" fmla="*/ 650 h 668"/>
              <a:gd name="connsiteX88" fmla="*/ 531 w 3164"/>
              <a:gd name="connsiteY88" fmla="*/ 651 h 668"/>
              <a:gd name="connsiteX89" fmla="*/ 495 w 3164"/>
              <a:gd name="connsiteY89" fmla="*/ 652 h 668"/>
              <a:gd name="connsiteX90" fmla="*/ 456 w 3164"/>
              <a:gd name="connsiteY90" fmla="*/ 653 h 668"/>
              <a:gd name="connsiteX91" fmla="*/ 417 w 3164"/>
              <a:gd name="connsiteY91" fmla="*/ 654 h 668"/>
              <a:gd name="connsiteX92" fmla="*/ 376 w 3164"/>
              <a:gd name="connsiteY92" fmla="*/ 655 h 668"/>
              <a:gd name="connsiteX93" fmla="*/ 335 w 3164"/>
              <a:gd name="connsiteY93" fmla="*/ 655 h 668"/>
              <a:gd name="connsiteX94" fmla="*/ 296 w 3164"/>
              <a:gd name="connsiteY94" fmla="*/ 656 h 668"/>
              <a:gd name="connsiteX95" fmla="*/ 258 w 3164"/>
              <a:gd name="connsiteY95" fmla="*/ 656 h 668"/>
              <a:gd name="connsiteX96" fmla="*/ 223 w 3164"/>
              <a:gd name="connsiteY96" fmla="*/ 655 h 668"/>
              <a:gd name="connsiteX97" fmla="*/ 192 w 3164"/>
              <a:gd name="connsiteY97" fmla="*/ 654 h 668"/>
              <a:gd name="connsiteX98" fmla="*/ 165 w 3164"/>
              <a:gd name="connsiteY98" fmla="*/ 652 h 668"/>
              <a:gd name="connsiteX99" fmla="*/ 144 w 3164"/>
              <a:gd name="connsiteY99" fmla="*/ 649 h 668"/>
              <a:gd name="connsiteX100" fmla="*/ 121 w 3164"/>
              <a:gd name="connsiteY100" fmla="*/ 644 h 668"/>
              <a:gd name="connsiteX101" fmla="*/ 102 w 3164"/>
              <a:gd name="connsiteY101" fmla="*/ 637 h 668"/>
              <a:gd name="connsiteX102" fmla="*/ 88 w 3164"/>
              <a:gd name="connsiteY102" fmla="*/ 628 h 668"/>
              <a:gd name="connsiteX103" fmla="*/ 77 w 3164"/>
              <a:gd name="connsiteY103" fmla="*/ 618 h 668"/>
              <a:gd name="connsiteX104" fmla="*/ 70 w 3164"/>
              <a:gd name="connsiteY104" fmla="*/ 606 h 668"/>
              <a:gd name="connsiteX105" fmla="*/ 58 w 3164"/>
              <a:gd name="connsiteY105" fmla="*/ 620 h 668"/>
              <a:gd name="connsiteX106" fmla="*/ 4 w 3164"/>
              <a:gd name="connsiteY106" fmla="*/ 539 h 668"/>
              <a:gd name="connsiteX107" fmla="*/ 48 w 3164"/>
              <a:gd name="connsiteY107" fmla="*/ 246 h 668"/>
              <a:gd name="connsiteX108" fmla="*/ 47 w 3164"/>
              <a:gd name="connsiteY108" fmla="*/ 231 h 668"/>
              <a:gd name="connsiteX109" fmla="*/ 45 w 3164"/>
              <a:gd name="connsiteY109" fmla="*/ 214 h 668"/>
              <a:gd name="connsiteX110" fmla="*/ 40 w 3164"/>
              <a:gd name="connsiteY110" fmla="*/ 197 h 668"/>
              <a:gd name="connsiteX111" fmla="*/ 36 w 3164"/>
              <a:gd name="connsiteY111" fmla="*/ 178 h 668"/>
              <a:gd name="connsiteX112" fmla="*/ 31 w 3164"/>
              <a:gd name="connsiteY112" fmla="*/ 159 h 668"/>
              <a:gd name="connsiteX113" fmla="*/ 27 w 3164"/>
              <a:gd name="connsiteY113" fmla="*/ 140 h 668"/>
              <a:gd name="connsiteX114" fmla="*/ 22 w 3164"/>
              <a:gd name="connsiteY114" fmla="*/ 121 h 668"/>
              <a:gd name="connsiteX115" fmla="*/ 16 w 3164"/>
              <a:gd name="connsiteY115" fmla="*/ 84 h 668"/>
              <a:gd name="connsiteX116" fmla="*/ 15 w 3164"/>
              <a:gd name="connsiteY116" fmla="*/ 68 h 668"/>
              <a:gd name="connsiteX117" fmla="*/ 16 w 3164"/>
              <a:gd name="connsiteY117" fmla="*/ 52 h 668"/>
              <a:gd name="connsiteX118" fmla="*/ 18 w 3164"/>
              <a:gd name="connsiteY118" fmla="*/ 39 h 668"/>
              <a:gd name="connsiteX119" fmla="*/ 24 w 3164"/>
              <a:gd name="connsiteY119" fmla="*/ 27 h 668"/>
              <a:gd name="connsiteX120" fmla="*/ 32 w 3164"/>
              <a:gd name="connsiteY120" fmla="*/ 19 h 668"/>
              <a:gd name="connsiteX121" fmla="*/ 45 w 3164"/>
              <a:gd name="connsiteY121" fmla="*/ 12 h 668"/>
              <a:gd name="connsiteX122" fmla="*/ 60 w 3164"/>
              <a:gd name="connsiteY122" fmla="*/ 9 h 668"/>
              <a:gd name="connsiteX123" fmla="*/ 79 w 3164"/>
              <a:gd name="connsiteY123" fmla="*/ 9 h 668"/>
              <a:gd name="connsiteX124" fmla="*/ 90 w 3164"/>
              <a:gd name="connsiteY124" fmla="*/ 0 h 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</a:cxnLst>
            <a:rect l="l" t="t" r="r" b="b"/>
            <a:pathLst>
              <a:path w="3164" h="668">
                <a:moveTo>
                  <a:pt x="90" y="0"/>
                </a:moveTo>
                <a:lnTo>
                  <a:pt x="222" y="1"/>
                </a:lnTo>
                <a:lnTo>
                  <a:pt x="348" y="3"/>
                </a:lnTo>
                <a:lnTo>
                  <a:pt x="470" y="6"/>
                </a:lnTo>
                <a:lnTo>
                  <a:pt x="590" y="10"/>
                </a:lnTo>
                <a:lnTo>
                  <a:pt x="708" y="14"/>
                </a:lnTo>
                <a:lnTo>
                  <a:pt x="825" y="19"/>
                </a:lnTo>
                <a:lnTo>
                  <a:pt x="943" y="23"/>
                </a:lnTo>
                <a:lnTo>
                  <a:pt x="1063" y="26"/>
                </a:lnTo>
                <a:lnTo>
                  <a:pt x="1185" y="29"/>
                </a:lnTo>
                <a:lnTo>
                  <a:pt x="1311" y="31"/>
                </a:lnTo>
                <a:lnTo>
                  <a:pt x="1443" y="32"/>
                </a:lnTo>
                <a:lnTo>
                  <a:pt x="1616" y="30"/>
                </a:lnTo>
                <a:lnTo>
                  <a:pt x="1790" y="25"/>
                </a:lnTo>
                <a:lnTo>
                  <a:pt x="2141" y="13"/>
                </a:lnTo>
                <a:lnTo>
                  <a:pt x="2318" y="8"/>
                </a:lnTo>
                <a:lnTo>
                  <a:pt x="2495" y="5"/>
                </a:lnTo>
                <a:lnTo>
                  <a:pt x="2612" y="5"/>
                </a:lnTo>
                <a:cubicBezTo>
                  <a:pt x="2626" y="5"/>
                  <a:pt x="2639" y="4"/>
                  <a:pt x="2653" y="4"/>
                </a:cubicBezTo>
                <a:lnTo>
                  <a:pt x="2739" y="4"/>
                </a:lnTo>
                <a:cubicBezTo>
                  <a:pt x="2754" y="4"/>
                  <a:pt x="2768" y="3"/>
                  <a:pt x="2783" y="3"/>
                </a:cubicBezTo>
                <a:lnTo>
                  <a:pt x="2867" y="3"/>
                </a:lnTo>
                <a:cubicBezTo>
                  <a:pt x="2880" y="3"/>
                  <a:pt x="2893" y="2"/>
                  <a:pt x="2906" y="2"/>
                </a:cubicBezTo>
                <a:lnTo>
                  <a:pt x="2940" y="2"/>
                </a:lnTo>
                <a:cubicBezTo>
                  <a:pt x="2950" y="2"/>
                  <a:pt x="2960" y="1"/>
                  <a:pt x="2970" y="1"/>
                </a:cubicBezTo>
                <a:lnTo>
                  <a:pt x="2993" y="1"/>
                </a:lnTo>
                <a:cubicBezTo>
                  <a:pt x="2999" y="1"/>
                  <a:pt x="3004" y="0"/>
                  <a:pt x="3010" y="0"/>
                </a:cubicBezTo>
                <a:lnTo>
                  <a:pt x="3043" y="0"/>
                </a:lnTo>
                <a:cubicBezTo>
                  <a:pt x="3052" y="1"/>
                  <a:pt x="3062" y="1"/>
                  <a:pt x="3071" y="2"/>
                </a:cubicBezTo>
                <a:cubicBezTo>
                  <a:pt x="3079" y="3"/>
                  <a:pt x="3087" y="5"/>
                  <a:pt x="3095" y="6"/>
                </a:cubicBezTo>
                <a:cubicBezTo>
                  <a:pt x="3102" y="9"/>
                  <a:pt x="3108" y="11"/>
                  <a:pt x="3115" y="14"/>
                </a:cubicBezTo>
                <a:lnTo>
                  <a:pt x="3130" y="23"/>
                </a:lnTo>
                <a:cubicBezTo>
                  <a:pt x="3134" y="27"/>
                  <a:pt x="3138" y="30"/>
                  <a:pt x="3142" y="34"/>
                </a:cubicBezTo>
                <a:cubicBezTo>
                  <a:pt x="3145" y="38"/>
                  <a:pt x="3149" y="43"/>
                  <a:pt x="3152" y="47"/>
                </a:cubicBezTo>
                <a:cubicBezTo>
                  <a:pt x="3154" y="52"/>
                  <a:pt x="3157" y="56"/>
                  <a:pt x="3159" y="61"/>
                </a:cubicBezTo>
                <a:cubicBezTo>
                  <a:pt x="3160" y="67"/>
                  <a:pt x="3161" y="72"/>
                  <a:pt x="3162" y="78"/>
                </a:cubicBezTo>
                <a:cubicBezTo>
                  <a:pt x="3163" y="84"/>
                  <a:pt x="3163" y="90"/>
                  <a:pt x="3164" y="96"/>
                </a:cubicBezTo>
                <a:lnTo>
                  <a:pt x="3164" y="114"/>
                </a:lnTo>
                <a:cubicBezTo>
                  <a:pt x="3163" y="121"/>
                  <a:pt x="3163" y="127"/>
                  <a:pt x="3162" y="134"/>
                </a:cubicBezTo>
                <a:lnTo>
                  <a:pt x="3159" y="155"/>
                </a:lnTo>
                <a:cubicBezTo>
                  <a:pt x="3158" y="162"/>
                  <a:pt x="3156" y="170"/>
                  <a:pt x="3155" y="177"/>
                </a:cubicBezTo>
                <a:cubicBezTo>
                  <a:pt x="3152" y="192"/>
                  <a:pt x="3150" y="206"/>
                  <a:pt x="3147" y="221"/>
                </a:cubicBezTo>
                <a:cubicBezTo>
                  <a:pt x="3145" y="229"/>
                  <a:pt x="3143" y="236"/>
                  <a:pt x="3141" y="244"/>
                </a:cubicBezTo>
                <a:cubicBezTo>
                  <a:pt x="3140" y="252"/>
                  <a:pt x="3138" y="259"/>
                  <a:pt x="3137" y="267"/>
                </a:cubicBezTo>
                <a:lnTo>
                  <a:pt x="3134" y="291"/>
                </a:lnTo>
                <a:cubicBezTo>
                  <a:pt x="3133" y="298"/>
                  <a:pt x="3133" y="306"/>
                  <a:pt x="3132" y="313"/>
                </a:cubicBezTo>
                <a:cubicBezTo>
                  <a:pt x="3132" y="320"/>
                  <a:pt x="3131" y="328"/>
                  <a:pt x="3131" y="335"/>
                </a:cubicBezTo>
                <a:lnTo>
                  <a:pt x="3131" y="344"/>
                </a:lnTo>
                <a:cubicBezTo>
                  <a:pt x="3132" y="348"/>
                  <a:pt x="3132" y="351"/>
                  <a:pt x="3133" y="355"/>
                </a:cubicBezTo>
                <a:cubicBezTo>
                  <a:pt x="3133" y="360"/>
                  <a:pt x="3134" y="365"/>
                  <a:pt x="3134" y="370"/>
                </a:cubicBezTo>
                <a:cubicBezTo>
                  <a:pt x="3135" y="376"/>
                  <a:pt x="3135" y="381"/>
                  <a:pt x="3136" y="387"/>
                </a:cubicBezTo>
                <a:cubicBezTo>
                  <a:pt x="3137" y="394"/>
                  <a:pt x="3138" y="400"/>
                  <a:pt x="3139" y="407"/>
                </a:cubicBezTo>
                <a:cubicBezTo>
                  <a:pt x="3140" y="414"/>
                  <a:pt x="3140" y="421"/>
                  <a:pt x="3141" y="428"/>
                </a:cubicBezTo>
                <a:cubicBezTo>
                  <a:pt x="3142" y="436"/>
                  <a:pt x="3142" y="444"/>
                  <a:pt x="3143" y="452"/>
                </a:cubicBezTo>
                <a:cubicBezTo>
                  <a:pt x="3144" y="467"/>
                  <a:pt x="3145" y="483"/>
                  <a:pt x="3146" y="498"/>
                </a:cubicBezTo>
                <a:lnTo>
                  <a:pt x="3146" y="523"/>
                </a:lnTo>
                <a:cubicBezTo>
                  <a:pt x="3145" y="531"/>
                  <a:pt x="3145" y="538"/>
                  <a:pt x="3144" y="546"/>
                </a:cubicBezTo>
                <a:lnTo>
                  <a:pt x="3141" y="570"/>
                </a:lnTo>
                <a:lnTo>
                  <a:pt x="3138" y="591"/>
                </a:lnTo>
                <a:cubicBezTo>
                  <a:pt x="3136" y="597"/>
                  <a:pt x="3134" y="604"/>
                  <a:pt x="3132" y="610"/>
                </a:cubicBezTo>
                <a:cubicBezTo>
                  <a:pt x="3130" y="616"/>
                  <a:pt x="3127" y="622"/>
                  <a:pt x="3125" y="628"/>
                </a:cubicBezTo>
                <a:lnTo>
                  <a:pt x="3116" y="643"/>
                </a:lnTo>
                <a:cubicBezTo>
                  <a:pt x="3112" y="647"/>
                  <a:pt x="3108" y="650"/>
                  <a:pt x="3104" y="654"/>
                </a:cubicBezTo>
                <a:cubicBezTo>
                  <a:pt x="3100" y="657"/>
                  <a:pt x="3095" y="660"/>
                  <a:pt x="3091" y="663"/>
                </a:cubicBezTo>
                <a:cubicBezTo>
                  <a:pt x="3085" y="665"/>
                  <a:pt x="3079" y="666"/>
                  <a:pt x="3073" y="668"/>
                </a:cubicBezTo>
                <a:lnTo>
                  <a:pt x="3054" y="668"/>
                </a:lnTo>
                <a:cubicBezTo>
                  <a:pt x="3049" y="667"/>
                  <a:pt x="3043" y="667"/>
                  <a:pt x="3038" y="666"/>
                </a:cubicBezTo>
                <a:cubicBezTo>
                  <a:pt x="3031" y="666"/>
                  <a:pt x="3023" y="665"/>
                  <a:pt x="3016" y="665"/>
                </a:cubicBezTo>
                <a:cubicBezTo>
                  <a:pt x="3007" y="665"/>
                  <a:pt x="2999" y="664"/>
                  <a:pt x="2990" y="664"/>
                </a:cubicBezTo>
                <a:cubicBezTo>
                  <a:pt x="2980" y="664"/>
                  <a:pt x="2970" y="663"/>
                  <a:pt x="2960" y="663"/>
                </a:cubicBezTo>
                <a:cubicBezTo>
                  <a:pt x="2949" y="663"/>
                  <a:pt x="2938" y="662"/>
                  <a:pt x="2927" y="662"/>
                </a:cubicBezTo>
                <a:lnTo>
                  <a:pt x="2892" y="662"/>
                </a:lnTo>
                <a:cubicBezTo>
                  <a:pt x="2880" y="662"/>
                  <a:pt x="2869" y="661"/>
                  <a:pt x="2857" y="661"/>
                </a:cubicBezTo>
                <a:lnTo>
                  <a:pt x="2822" y="661"/>
                </a:lnTo>
                <a:cubicBezTo>
                  <a:pt x="2811" y="661"/>
                  <a:pt x="2800" y="660"/>
                  <a:pt x="2789" y="660"/>
                </a:cubicBezTo>
                <a:lnTo>
                  <a:pt x="2757" y="660"/>
                </a:lnTo>
                <a:cubicBezTo>
                  <a:pt x="2748" y="660"/>
                  <a:pt x="2739" y="659"/>
                  <a:pt x="2730" y="659"/>
                </a:cubicBezTo>
                <a:lnTo>
                  <a:pt x="2706" y="659"/>
                </a:lnTo>
                <a:cubicBezTo>
                  <a:pt x="2700" y="659"/>
                  <a:pt x="2694" y="658"/>
                  <a:pt x="2688" y="658"/>
                </a:cubicBezTo>
                <a:lnTo>
                  <a:pt x="2558" y="656"/>
                </a:lnTo>
                <a:lnTo>
                  <a:pt x="2426" y="655"/>
                </a:lnTo>
                <a:lnTo>
                  <a:pt x="2163" y="655"/>
                </a:lnTo>
                <a:lnTo>
                  <a:pt x="1664" y="653"/>
                </a:lnTo>
                <a:lnTo>
                  <a:pt x="1164" y="652"/>
                </a:lnTo>
                <a:lnTo>
                  <a:pt x="890" y="652"/>
                </a:lnTo>
                <a:lnTo>
                  <a:pt x="616" y="649"/>
                </a:lnTo>
                <a:lnTo>
                  <a:pt x="592" y="649"/>
                </a:lnTo>
                <a:cubicBezTo>
                  <a:pt x="583" y="649"/>
                  <a:pt x="573" y="650"/>
                  <a:pt x="564" y="650"/>
                </a:cubicBezTo>
                <a:cubicBezTo>
                  <a:pt x="553" y="650"/>
                  <a:pt x="542" y="651"/>
                  <a:pt x="531" y="651"/>
                </a:cubicBezTo>
                <a:cubicBezTo>
                  <a:pt x="519" y="651"/>
                  <a:pt x="507" y="652"/>
                  <a:pt x="495" y="652"/>
                </a:cubicBezTo>
                <a:cubicBezTo>
                  <a:pt x="482" y="652"/>
                  <a:pt x="469" y="653"/>
                  <a:pt x="456" y="653"/>
                </a:cubicBezTo>
                <a:cubicBezTo>
                  <a:pt x="443" y="653"/>
                  <a:pt x="430" y="654"/>
                  <a:pt x="417" y="654"/>
                </a:cubicBezTo>
                <a:cubicBezTo>
                  <a:pt x="403" y="654"/>
                  <a:pt x="390" y="655"/>
                  <a:pt x="376" y="655"/>
                </a:cubicBezTo>
                <a:lnTo>
                  <a:pt x="335" y="655"/>
                </a:lnTo>
                <a:cubicBezTo>
                  <a:pt x="322" y="655"/>
                  <a:pt x="309" y="656"/>
                  <a:pt x="296" y="656"/>
                </a:cubicBezTo>
                <a:lnTo>
                  <a:pt x="258" y="656"/>
                </a:lnTo>
                <a:cubicBezTo>
                  <a:pt x="246" y="656"/>
                  <a:pt x="235" y="655"/>
                  <a:pt x="223" y="655"/>
                </a:cubicBezTo>
                <a:cubicBezTo>
                  <a:pt x="213" y="655"/>
                  <a:pt x="202" y="654"/>
                  <a:pt x="192" y="654"/>
                </a:cubicBezTo>
                <a:cubicBezTo>
                  <a:pt x="183" y="653"/>
                  <a:pt x="174" y="653"/>
                  <a:pt x="165" y="652"/>
                </a:cubicBezTo>
                <a:lnTo>
                  <a:pt x="144" y="649"/>
                </a:lnTo>
                <a:cubicBezTo>
                  <a:pt x="136" y="647"/>
                  <a:pt x="129" y="646"/>
                  <a:pt x="121" y="644"/>
                </a:cubicBezTo>
                <a:cubicBezTo>
                  <a:pt x="115" y="642"/>
                  <a:pt x="108" y="639"/>
                  <a:pt x="102" y="637"/>
                </a:cubicBezTo>
                <a:cubicBezTo>
                  <a:pt x="97" y="634"/>
                  <a:pt x="93" y="631"/>
                  <a:pt x="88" y="628"/>
                </a:cubicBezTo>
                <a:cubicBezTo>
                  <a:pt x="84" y="625"/>
                  <a:pt x="81" y="621"/>
                  <a:pt x="77" y="618"/>
                </a:cubicBezTo>
                <a:cubicBezTo>
                  <a:pt x="75" y="614"/>
                  <a:pt x="73" y="606"/>
                  <a:pt x="70" y="606"/>
                </a:cubicBezTo>
                <a:cubicBezTo>
                  <a:pt x="67" y="606"/>
                  <a:pt x="69" y="631"/>
                  <a:pt x="58" y="620"/>
                </a:cubicBezTo>
                <a:cubicBezTo>
                  <a:pt x="47" y="609"/>
                  <a:pt x="7" y="598"/>
                  <a:pt x="4" y="539"/>
                </a:cubicBezTo>
                <a:cubicBezTo>
                  <a:pt x="0" y="479"/>
                  <a:pt x="53" y="290"/>
                  <a:pt x="48" y="246"/>
                </a:cubicBezTo>
                <a:cubicBezTo>
                  <a:pt x="48" y="241"/>
                  <a:pt x="47" y="236"/>
                  <a:pt x="47" y="231"/>
                </a:cubicBezTo>
                <a:cubicBezTo>
                  <a:pt x="46" y="225"/>
                  <a:pt x="46" y="220"/>
                  <a:pt x="45" y="214"/>
                </a:cubicBezTo>
                <a:cubicBezTo>
                  <a:pt x="43" y="208"/>
                  <a:pt x="42" y="203"/>
                  <a:pt x="40" y="197"/>
                </a:cubicBezTo>
                <a:cubicBezTo>
                  <a:pt x="39" y="191"/>
                  <a:pt x="37" y="184"/>
                  <a:pt x="36" y="178"/>
                </a:cubicBezTo>
                <a:cubicBezTo>
                  <a:pt x="34" y="172"/>
                  <a:pt x="33" y="165"/>
                  <a:pt x="31" y="159"/>
                </a:cubicBezTo>
                <a:cubicBezTo>
                  <a:pt x="30" y="153"/>
                  <a:pt x="28" y="146"/>
                  <a:pt x="27" y="140"/>
                </a:cubicBezTo>
                <a:cubicBezTo>
                  <a:pt x="25" y="134"/>
                  <a:pt x="24" y="127"/>
                  <a:pt x="22" y="121"/>
                </a:cubicBezTo>
                <a:cubicBezTo>
                  <a:pt x="20" y="109"/>
                  <a:pt x="18" y="96"/>
                  <a:pt x="16" y="84"/>
                </a:cubicBezTo>
                <a:cubicBezTo>
                  <a:pt x="16" y="79"/>
                  <a:pt x="15" y="73"/>
                  <a:pt x="15" y="68"/>
                </a:cubicBezTo>
                <a:cubicBezTo>
                  <a:pt x="15" y="63"/>
                  <a:pt x="16" y="57"/>
                  <a:pt x="16" y="52"/>
                </a:cubicBezTo>
                <a:cubicBezTo>
                  <a:pt x="17" y="48"/>
                  <a:pt x="17" y="43"/>
                  <a:pt x="18" y="39"/>
                </a:cubicBezTo>
                <a:lnTo>
                  <a:pt x="24" y="27"/>
                </a:lnTo>
                <a:lnTo>
                  <a:pt x="32" y="19"/>
                </a:lnTo>
                <a:cubicBezTo>
                  <a:pt x="36" y="17"/>
                  <a:pt x="41" y="14"/>
                  <a:pt x="45" y="12"/>
                </a:cubicBezTo>
                <a:lnTo>
                  <a:pt x="60" y="9"/>
                </a:lnTo>
                <a:lnTo>
                  <a:pt x="79" y="9"/>
                </a:lnTo>
                <a:cubicBezTo>
                  <a:pt x="83" y="6"/>
                  <a:pt x="86" y="3"/>
                  <a:pt x="90" y="0"/>
                </a:cubicBezTo>
                <a:close/>
              </a:path>
            </a:pathLst>
          </a:custGeom>
          <a:solidFill>
            <a:srgbClr val="960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2284412" y="2305598"/>
            <a:ext cx="7772400" cy="677161"/>
          </a:xfrm>
          <a:custGeom>
            <a:avLst/>
            <a:gdLst>
              <a:gd name="connsiteX0" fmla="*/ 205648 w 9031995"/>
              <a:gd name="connsiteY0" fmla="*/ 440675 h 462709"/>
              <a:gd name="connsiteX1" fmla="*/ 205648 w 9031995"/>
              <a:gd name="connsiteY1" fmla="*/ 66101 h 462709"/>
              <a:gd name="connsiteX2" fmla="*/ 1439537 w 9031995"/>
              <a:gd name="connsiteY2" fmla="*/ 44068 h 462709"/>
              <a:gd name="connsiteX3" fmla="*/ 7906438 w 9031995"/>
              <a:gd name="connsiteY3" fmla="*/ 66101 h 462709"/>
              <a:gd name="connsiteX4" fmla="*/ 8192877 w 9031995"/>
              <a:gd name="connsiteY4" fmla="*/ 462709 h 462709"/>
              <a:gd name="connsiteX5" fmla="*/ 8192877 w 9031995"/>
              <a:gd name="connsiteY5" fmla="*/ 462709 h 462709"/>
              <a:gd name="connsiteX0" fmla="*/ 102824 w 8929171"/>
              <a:gd name="connsiteY0" fmla="*/ 440675 h 462709"/>
              <a:gd name="connsiteX1" fmla="*/ 102824 w 8929171"/>
              <a:gd name="connsiteY1" fmla="*/ 66101 h 462709"/>
              <a:gd name="connsiteX2" fmla="*/ 1336713 w 8929171"/>
              <a:gd name="connsiteY2" fmla="*/ 44068 h 462709"/>
              <a:gd name="connsiteX3" fmla="*/ 7803614 w 8929171"/>
              <a:gd name="connsiteY3" fmla="*/ 66101 h 462709"/>
              <a:gd name="connsiteX4" fmla="*/ 8090053 w 8929171"/>
              <a:gd name="connsiteY4" fmla="*/ 462709 h 462709"/>
              <a:gd name="connsiteX5" fmla="*/ 8090053 w 8929171"/>
              <a:gd name="connsiteY5" fmla="*/ 462709 h 462709"/>
              <a:gd name="connsiteX0" fmla="*/ 102824 w 8929171"/>
              <a:gd name="connsiteY0" fmla="*/ 408542 h 430576"/>
              <a:gd name="connsiteX1" fmla="*/ 102824 w 8929171"/>
              <a:gd name="connsiteY1" fmla="*/ 33968 h 430576"/>
              <a:gd name="connsiteX2" fmla="*/ 1336713 w 8929171"/>
              <a:gd name="connsiteY2" fmla="*/ 11935 h 430576"/>
              <a:gd name="connsiteX3" fmla="*/ 7803614 w 8929171"/>
              <a:gd name="connsiteY3" fmla="*/ 33968 h 430576"/>
              <a:gd name="connsiteX4" fmla="*/ 8090053 w 8929171"/>
              <a:gd name="connsiteY4" fmla="*/ 430576 h 430576"/>
              <a:gd name="connsiteX5" fmla="*/ 8090053 w 8929171"/>
              <a:gd name="connsiteY5" fmla="*/ 430576 h 430576"/>
              <a:gd name="connsiteX0" fmla="*/ 102824 w 8929171"/>
              <a:gd name="connsiteY0" fmla="*/ 408542 h 430576"/>
              <a:gd name="connsiteX1" fmla="*/ 102824 w 8929171"/>
              <a:gd name="connsiteY1" fmla="*/ 33968 h 430576"/>
              <a:gd name="connsiteX2" fmla="*/ 1336713 w 8929171"/>
              <a:gd name="connsiteY2" fmla="*/ 11935 h 430576"/>
              <a:gd name="connsiteX3" fmla="*/ 7803614 w 8929171"/>
              <a:gd name="connsiteY3" fmla="*/ 33968 h 430576"/>
              <a:gd name="connsiteX4" fmla="*/ 8090053 w 8929171"/>
              <a:gd name="connsiteY4" fmla="*/ 430576 h 430576"/>
              <a:gd name="connsiteX5" fmla="*/ 8090053 w 8929171"/>
              <a:gd name="connsiteY5" fmla="*/ 430576 h 430576"/>
              <a:gd name="connsiteX0" fmla="*/ 33299 w 8859646"/>
              <a:gd name="connsiteY0" fmla="*/ 408542 h 430576"/>
              <a:gd name="connsiteX1" fmla="*/ 33299 w 8859646"/>
              <a:gd name="connsiteY1" fmla="*/ 33968 h 430576"/>
              <a:gd name="connsiteX2" fmla="*/ 1267188 w 8859646"/>
              <a:gd name="connsiteY2" fmla="*/ 11935 h 430576"/>
              <a:gd name="connsiteX3" fmla="*/ 7734089 w 8859646"/>
              <a:gd name="connsiteY3" fmla="*/ 33968 h 430576"/>
              <a:gd name="connsiteX4" fmla="*/ 8020528 w 8859646"/>
              <a:gd name="connsiteY4" fmla="*/ 430576 h 430576"/>
              <a:gd name="connsiteX5" fmla="*/ 8020528 w 8859646"/>
              <a:gd name="connsiteY5" fmla="*/ 430576 h 430576"/>
              <a:gd name="connsiteX0" fmla="*/ 33299 w 8111169"/>
              <a:gd name="connsiteY0" fmla="*/ 458118 h 480152"/>
              <a:gd name="connsiteX1" fmla="*/ 33299 w 8111169"/>
              <a:gd name="connsiteY1" fmla="*/ 83544 h 480152"/>
              <a:gd name="connsiteX2" fmla="*/ 1267188 w 8111169"/>
              <a:gd name="connsiteY2" fmla="*/ 61511 h 480152"/>
              <a:gd name="connsiteX3" fmla="*/ 7734089 w 8111169"/>
              <a:gd name="connsiteY3" fmla="*/ 83544 h 480152"/>
              <a:gd name="connsiteX4" fmla="*/ 8020528 w 8111169"/>
              <a:gd name="connsiteY4" fmla="*/ 480152 h 480152"/>
              <a:gd name="connsiteX5" fmla="*/ 8020528 w 8111169"/>
              <a:gd name="connsiteY5" fmla="*/ 480152 h 480152"/>
              <a:gd name="connsiteX0" fmla="*/ 33299 w 8111169"/>
              <a:gd name="connsiteY0" fmla="*/ 458118 h 480152"/>
              <a:gd name="connsiteX1" fmla="*/ 184111 w 8111169"/>
              <a:gd name="connsiteY1" fmla="*/ 83544 h 480152"/>
              <a:gd name="connsiteX2" fmla="*/ 1267188 w 8111169"/>
              <a:gd name="connsiteY2" fmla="*/ 61511 h 480152"/>
              <a:gd name="connsiteX3" fmla="*/ 7734089 w 8111169"/>
              <a:gd name="connsiteY3" fmla="*/ 83544 h 480152"/>
              <a:gd name="connsiteX4" fmla="*/ 8020528 w 8111169"/>
              <a:gd name="connsiteY4" fmla="*/ 480152 h 480152"/>
              <a:gd name="connsiteX5" fmla="*/ 8020528 w 8111169"/>
              <a:gd name="connsiteY5" fmla="*/ 480152 h 480152"/>
              <a:gd name="connsiteX0" fmla="*/ 33299 w 8111169"/>
              <a:gd name="connsiteY0" fmla="*/ 458118 h 480152"/>
              <a:gd name="connsiteX1" fmla="*/ 184111 w 8111169"/>
              <a:gd name="connsiteY1" fmla="*/ 83544 h 480152"/>
              <a:gd name="connsiteX2" fmla="*/ 1267188 w 8111169"/>
              <a:gd name="connsiteY2" fmla="*/ 61511 h 480152"/>
              <a:gd name="connsiteX3" fmla="*/ 7734089 w 8111169"/>
              <a:gd name="connsiteY3" fmla="*/ 83544 h 480152"/>
              <a:gd name="connsiteX4" fmla="*/ 8020528 w 8111169"/>
              <a:gd name="connsiteY4" fmla="*/ 480152 h 480152"/>
              <a:gd name="connsiteX5" fmla="*/ 8020528 w 8111169"/>
              <a:gd name="connsiteY5" fmla="*/ 480152 h 480152"/>
              <a:gd name="connsiteX0" fmla="*/ 33299 w 8111169"/>
              <a:gd name="connsiteY0" fmla="*/ 458118 h 480152"/>
              <a:gd name="connsiteX1" fmla="*/ 184111 w 8111169"/>
              <a:gd name="connsiteY1" fmla="*/ 83544 h 480152"/>
              <a:gd name="connsiteX2" fmla="*/ 1267188 w 8111169"/>
              <a:gd name="connsiteY2" fmla="*/ 61511 h 480152"/>
              <a:gd name="connsiteX3" fmla="*/ 7734089 w 8111169"/>
              <a:gd name="connsiteY3" fmla="*/ 83544 h 480152"/>
              <a:gd name="connsiteX4" fmla="*/ 8020528 w 8111169"/>
              <a:gd name="connsiteY4" fmla="*/ 480152 h 480152"/>
              <a:gd name="connsiteX5" fmla="*/ 8020528 w 8111169"/>
              <a:gd name="connsiteY5" fmla="*/ 480152 h 480152"/>
              <a:gd name="connsiteX0" fmla="*/ 33299 w 8113675"/>
              <a:gd name="connsiteY0" fmla="*/ 397525 h 419559"/>
              <a:gd name="connsiteX1" fmla="*/ 184111 w 8113675"/>
              <a:gd name="connsiteY1" fmla="*/ 22951 h 419559"/>
              <a:gd name="connsiteX2" fmla="*/ 1267188 w 8113675"/>
              <a:gd name="connsiteY2" fmla="*/ 918 h 419559"/>
              <a:gd name="connsiteX3" fmla="*/ 7734089 w 8113675"/>
              <a:gd name="connsiteY3" fmla="*/ 22951 h 419559"/>
              <a:gd name="connsiteX4" fmla="*/ 8020528 w 8113675"/>
              <a:gd name="connsiteY4" fmla="*/ 419559 h 419559"/>
              <a:gd name="connsiteX5" fmla="*/ 8020528 w 8113675"/>
              <a:gd name="connsiteY5" fmla="*/ 419559 h 419559"/>
              <a:gd name="connsiteX0" fmla="*/ 33299 w 8050998"/>
              <a:gd name="connsiteY0" fmla="*/ 414968 h 437002"/>
              <a:gd name="connsiteX1" fmla="*/ 184111 w 8050998"/>
              <a:gd name="connsiteY1" fmla="*/ 40394 h 437002"/>
              <a:gd name="connsiteX2" fmla="*/ 1267188 w 8050998"/>
              <a:gd name="connsiteY2" fmla="*/ 18361 h 437002"/>
              <a:gd name="connsiteX3" fmla="*/ 7734089 w 8050998"/>
              <a:gd name="connsiteY3" fmla="*/ 40394 h 437002"/>
              <a:gd name="connsiteX4" fmla="*/ 8020528 w 8050998"/>
              <a:gd name="connsiteY4" fmla="*/ 437002 h 437002"/>
              <a:gd name="connsiteX5" fmla="*/ 8020528 w 8050998"/>
              <a:gd name="connsiteY5" fmla="*/ 437002 h 437002"/>
              <a:gd name="connsiteX0" fmla="*/ 0 w 8017699"/>
              <a:gd name="connsiteY0" fmla="*/ 414968 h 437002"/>
              <a:gd name="connsiteX1" fmla="*/ 150812 w 8017699"/>
              <a:gd name="connsiteY1" fmla="*/ 40394 h 437002"/>
              <a:gd name="connsiteX2" fmla="*/ 1233889 w 8017699"/>
              <a:gd name="connsiteY2" fmla="*/ 18361 h 437002"/>
              <a:gd name="connsiteX3" fmla="*/ 7700790 w 8017699"/>
              <a:gd name="connsiteY3" fmla="*/ 40394 h 437002"/>
              <a:gd name="connsiteX4" fmla="*/ 7987229 w 8017699"/>
              <a:gd name="connsiteY4" fmla="*/ 437002 h 437002"/>
              <a:gd name="connsiteX5" fmla="*/ 7987229 w 8017699"/>
              <a:gd name="connsiteY5" fmla="*/ 437002 h 437002"/>
              <a:gd name="connsiteX0" fmla="*/ 0 w 8017699"/>
              <a:gd name="connsiteY0" fmla="*/ 414968 h 437002"/>
              <a:gd name="connsiteX1" fmla="*/ 301624 w 8017699"/>
              <a:gd name="connsiteY1" fmla="*/ 40394 h 437002"/>
              <a:gd name="connsiteX2" fmla="*/ 1233889 w 8017699"/>
              <a:gd name="connsiteY2" fmla="*/ 18361 h 437002"/>
              <a:gd name="connsiteX3" fmla="*/ 7700790 w 8017699"/>
              <a:gd name="connsiteY3" fmla="*/ 40394 h 437002"/>
              <a:gd name="connsiteX4" fmla="*/ 7987229 w 8017699"/>
              <a:gd name="connsiteY4" fmla="*/ 437002 h 437002"/>
              <a:gd name="connsiteX5" fmla="*/ 7987229 w 8017699"/>
              <a:gd name="connsiteY5" fmla="*/ 437002 h 437002"/>
              <a:gd name="connsiteX0" fmla="*/ 0 w 8017699"/>
              <a:gd name="connsiteY0" fmla="*/ 414968 h 437002"/>
              <a:gd name="connsiteX1" fmla="*/ 301624 w 8017699"/>
              <a:gd name="connsiteY1" fmla="*/ 40394 h 437002"/>
              <a:gd name="connsiteX2" fmla="*/ 1233889 w 8017699"/>
              <a:gd name="connsiteY2" fmla="*/ 18361 h 437002"/>
              <a:gd name="connsiteX3" fmla="*/ 7700790 w 8017699"/>
              <a:gd name="connsiteY3" fmla="*/ 40394 h 437002"/>
              <a:gd name="connsiteX4" fmla="*/ 7987229 w 8017699"/>
              <a:gd name="connsiteY4" fmla="*/ 437002 h 437002"/>
              <a:gd name="connsiteX5" fmla="*/ 7987229 w 8017699"/>
              <a:gd name="connsiteY5" fmla="*/ 437002 h 437002"/>
              <a:gd name="connsiteX0" fmla="*/ 0 w 8017699"/>
              <a:gd name="connsiteY0" fmla="*/ 414968 h 437002"/>
              <a:gd name="connsiteX1" fmla="*/ 301624 w 8017699"/>
              <a:gd name="connsiteY1" fmla="*/ 40394 h 437002"/>
              <a:gd name="connsiteX2" fmla="*/ 1233889 w 8017699"/>
              <a:gd name="connsiteY2" fmla="*/ 18361 h 437002"/>
              <a:gd name="connsiteX3" fmla="*/ 1245053 w 8017699"/>
              <a:gd name="connsiteY3" fmla="*/ 20710 h 437002"/>
              <a:gd name="connsiteX4" fmla="*/ 7700790 w 8017699"/>
              <a:gd name="connsiteY4" fmla="*/ 40394 h 437002"/>
              <a:gd name="connsiteX5" fmla="*/ 7987229 w 8017699"/>
              <a:gd name="connsiteY5" fmla="*/ 437002 h 437002"/>
              <a:gd name="connsiteX6" fmla="*/ 7987229 w 8017699"/>
              <a:gd name="connsiteY6" fmla="*/ 437002 h 437002"/>
              <a:gd name="connsiteX0" fmla="*/ 0 w 8017699"/>
              <a:gd name="connsiteY0" fmla="*/ 414968 h 437002"/>
              <a:gd name="connsiteX1" fmla="*/ 301624 w 8017699"/>
              <a:gd name="connsiteY1" fmla="*/ 40394 h 437002"/>
              <a:gd name="connsiteX2" fmla="*/ 1233889 w 8017699"/>
              <a:gd name="connsiteY2" fmla="*/ 18361 h 437002"/>
              <a:gd name="connsiteX3" fmla="*/ 1245053 w 8017699"/>
              <a:gd name="connsiteY3" fmla="*/ 20710 h 437002"/>
              <a:gd name="connsiteX4" fmla="*/ 3855601 w 8017699"/>
              <a:gd name="connsiteY4" fmla="*/ 45094 h 437002"/>
              <a:gd name="connsiteX5" fmla="*/ 7700790 w 8017699"/>
              <a:gd name="connsiteY5" fmla="*/ 40394 h 437002"/>
              <a:gd name="connsiteX6" fmla="*/ 7987229 w 8017699"/>
              <a:gd name="connsiteY6" fmla="*/ 437002 h 437002"/>
              <a:gd name="connsiteX7" fmla="*/ 7987229 w 8017699"/>
              <a:gd name="connsiteY7" fmla="*/ 437002 h 437002"/>
              <a:gd name="connsiteX0" fmla="*/ 0 w 8017699"/>
              <a:gd name="connsiteY0" fmla="*/ 478586 h 500620"/>
              <a:gd name="connsiteX1" fmla="*/ 301624 w 8017699"/>
              <a:gd name="connsiteY1" fmla="*/ 104012 h 500620"/>
              <a:gd name="connsiteX2" fmla="*/ 1233889 w 8017699"/>
              <a:gd name="connsiteY2" fmla="*/ 81979 h 500620"/>
              <a:gd name="connsiteX3" fmla="*/ 1245053 w 8017699"/>
              <a:gd name="connsiteY3" fmla="*/ 84328 h 500620"/>
              <a:gd name="connsiteX4" fmla="*/ 3855601 w 8017699"/>
              <a:gd name="connsiteY4" fmla="*/ 108712 h 500620"/>
              <a:gd name="connsiteX5" fmla="*/ 7700790 w 8017699"/>
              <a:gd name="connsiteY5" fmla="*/ 104012 h 500620"/>
              <a:gd name="connsiteX6" fmla="*/ 7987229 w 8017699"/>
              <a:gd name="connsiteY6" fmla="*/ 500620 h 500620"/>
              <a:gd name="connsiteX7" fmla="*/ 7987229 w 8017699"/>
              <a:gd name="connsiteY7" fmla="*/ 500620 h 500620"/>
              <a:gd name="connsiteX0" fmla="*/ 0 w 8017699"/>
              <a:gd name="connsiteY0" fmla="*/ 478586 h 500620"/>
              <a:gd name="connsiteX1" fmla="*/ 301624 w 8017699"/>
              <a:gd name="connsiteY1" fmla="*/ 104012 h 500620"/>
              <a:gd name="connsiteX2" fmla="*/ 1233889 w 8017699"/>
              <a:gd name="connsiteY2" fmla="*/ 81979 h 500620"/>
              <a:gd name="connsiteX3" fmla="*/ 1245053 w 8017699"/>
              <a:gd name="connsiteY3" fmla="*/ 84328 h 500620"/>
              <a:gd name="connsiteX4" fmla="*/ 3855601 w 8017699"/>
              <a:gd name="connsiteY4" fmla="*/ 108712 h 500620"/>
              <a:gd name="connsiteX5" fmla="*/ 7700790 w 8017699"/>
              <a:gd name="connsiteY5" fmla="*/ 104012 h 500620"/>
              <a:gd name="connsiteX6" fmla="*/ 7987229 w 8017699"/>
              <a:gd name="connsiteY6" fmla="*/ 500620 h 500620"/>
              <a:gd name="connsiteX7" fmla="*/ 7987229 w 8017699"/>
              <a:gd name="connsiteY7" fmla="*/ 500620 h 500620"/>
              <a:gd name="connsiteX0" fmla="*/ 0 w 8017699"/>
              <a:gd name="connsiteY0" fmla="*/ 478586 h 500620"/>
              <a:gd name="connsiteX1" fmla="*/ 301624 w 8017699"/>
              <a:gd name="connsiteY1" fmla="*/ 104012 h 500620"/>
              <a:gd name="connsiteX2" fmla="*/ 1233889 w 8017699"/>
              <a:gd name="connsiteY2" fmla="*/ 81979 h 500620"/>
              <a:gd name="connsiteX3" fmla="*/ 1245053 w 8017699"/>
              <a:gd name="connsiteY3" fmla="*/ 84328 h 500620"/>
              <a:gd name="connsiteX4" fmla="*/ 3855601 w 8017699"/>
              <a:gd name="connsiteY4" fmla="*/ 108712 h 500620"/>
              <a:gd name="connsiteX5" fmla="*/ 6482977 w 8017699"/>
              <a:gd name="connsiteY5" fmla="*/ 120904 h 500620"/>
              <a:gd name="connsiteX6" fmla="*/ 7700790 w 8017699"/>
              <a:gd name="connsiteY6" fmla="*/ 104012 h 500620"/>
              <a:gd name="connsiteX7" fmla="*/ 7987229 w 8017699"/>
              <a:gd name="connsiteY7" fmla="*/ 500620 h 500620"/>
              <a:gd name="connsiteX8" fmla="*/ 7987229 w 8017699"/>
              <a:gd name="connsiteY8" fmla="*/ 500620 h 500620"/>
              <a:gd name="connsiteX0" fmla="*/ 0 w 7980306"/>
              <a:gd name="connsiteY0" fmla="*/ 748499 h 748499"/>
              <a:gd name="connsiteX1" fmla="*/ 264231 w 7980306"/>
              <a:gd name="connsiteY1" fmla="*/ 104012 h 748499"/>
              <a:gd name="connsiteX2" fmla="*/ 1196496 w 7980306"/>
              <a:gd name="connsiteY2" fmla="*/ 81979 h 748499"/>
              <a:gd name="connsiteX3" fmla="*/ 1207660 w 7980306"/>
              <a:gd name="connsiteY3" fmla="*/ 84328 h 748499"/>
              <a:gd name="connsiteX4" fmla="*/ 3818208 w 7980306"/>
              <a:gd name="connsiteY4" fmla="*/ 108712 h 748499"/>
              <a:gd name="connsiteX5" fmla="*/ 6445584 w 7980306"/>
              <a:gd name="connsiteY5" fmla="*/ 120904 h 748499"/>
              <a:gd name="connsiteX6" fmla="*/ 7663397 w 7980306"/>
              <a:gd name="connsiteY6" fmla="*/ 104012 h 748499"/>
              <a:gd name="connsiteX7" fmla="*/ 7949836 w 7980306"/>
              <a:gd name="connsiteY7" fmla="*/ 500620 h 748499"/>
              <a:gd name="connsiteX8" fmla="*/ 7949836 w 7980306"/>
              <a:gd name="connsiteY8" fmla="*/ 500620 h 748499"/>
              <a:gd name="connsiteX0" fmla="*/ 45730 w 8026036"/>
              <a:gd name="connsiteY0" fmla="*/ 748499 h 748499"/>
              <a:gd name="connsiteX1" fmla="*/ 309961 w 8026036"/>
              <a:gd name="connsiteY1" fmla="*/ 104012 h 748499"/>
              <a:gd name="connsiteX2" fmla="*/ 1242226 w 8026036"/>
              <a:gd name="connsiteY2" fmla="*/ 81979 h 748499"/>
              <a:gd name="connsiteX3" fmla="*/ 1253390 w 8026036"/>
              <a:gd name="connsiteY3" fmla="*/ 84328 h 748499"/>
              <a:gd name="connsiteX4" fmla="*/ 3863938 w 8026036"/>
              <a:gd name="connsiteY4" fmla="*/ 108712 h 748499"/>
              <a:gd name="connsiteX5" fmla="*/ 6491314 w 8026036"/>
              <a:gd name="connsiteY5" fmla="*/ 120904 h 748499"/>
              <a:gd name="connsiteX6" fmla="*/ 7709127 w 8026036"/>
              <a:gd name="connsiteY6" fmla="*/ 104012 h 748499"/>
              <a:gd name="connsiteX7" fmla="*/ 7995566 w 8026036"/>
              <a:gd name="connsiteY7" fmla="*/ 500620 h 748499"/>
              <a:gd name="connsiteX8" fmla="*/ 7995566 w 8026036"/>
              <a:gd name="connsiteY8" fmla="*/ 500620 h 748499"/>
              <a:gd name="connsiteX0" fmla="*/ 45730 w 8026036"/>
              <a:gd name="connsiteY0" fmla="*/ 748499 h 748499"/>
              <a:gd name="connsiteX1" fmla="*/ 309961 w 8026036"/>
              <a:gd name="connsiteY1" fmla="*/ 104012 h 748499"/>
              <a:gd name="connsiteX2" fmla="*/ 1242226 w 8026036"/>
              <a:gd name="connsiteY2" fmla="*/ 81979 h 748499"/>
              <a:gd name="connsiteX3" fmla="*/ 1253390 w 8026036"/>
              <a:gd name="connsiteY3" fmla="*/ 84328 h 748499"/>
              <a:gd name="connsiteX4" fmla="*/ 3863938 w 8026036"/>
              <a:gd name="connsiteY4" fmla="*/ 108712 h 748499"/>
              <a:gd name="connsiteX5" fmla="*/ 6491314 w 8026036"/>
              <a:gd name="connsiteY5" fmla="*/ 120904 h 748499"/>
              <a:gd name="connsiteX6" fmla="*/ 7709127 w 8026036"/>
              <a:gd name="connsiteY6" fmla="*/ 104012 h 748499"/>
              <a:gd name="connsiteX7" fmla="*/ 7995566 w 8026036"/>
              <a:gd name="connsiteY7" fmla="*/ 500620 h 748499"/>
              <a:gd name="connsiteX8" fmla="*/ 7995566 w 8026036"/>
              <a:gd name="connsiteY8" fmla="*/ 500620 h 748499"/>
              <a:gd name="connsiteX0" fmla="*/ 45730 w 7995566"/>
              <a:gd name="connsiteY0" fmla="*/ 748499 h 748499"/>
              <a:gd name="connsiteX1" fmla="*/ 309961 w 7995566"/>
              <a:gd name="connsiteY1" fmla="*/ 104012 h 748499"/>
              <a:gd name="connsiteX2" fmla="*/ 1242226 w 7995566"/>
              <a:gd name="connsiteY2" fmla="*/ 81979 h 748499"/>
              <a:gd name="connsiteX3" fmla="*/ 1253390 w 7995566"/>
              <a:gd name="connsiteY3" fmla="*/ 84328 h 748499"/>
              <a:gd name="connsiteX4" fmla="*/ 3863938 w 7995566"/>
              <a:gd name="connsiteY4" fmla="*/ 108712 h 748499"/>
              <a:gd name="connsiteX5" fmla="*/ 6491314 w 7995566"/>
              <a:gd name="connsiteY5" fmla="*/ 120904 h 748499"/>
              <a:gd name="connsiteX6" fmla="*/ 7709127 w 7995566"/>
              <a:gd name="connsiteY6" fmla="*/ 104012 h 748499"/>
              <a:gd name="connsiteX7" fmla="*/ 7995566 w 7995566"/>
              <a:gd name="connsiteY7" fmla="*/ 500620 h 748499"/>
              <a:gd name="connsiteX8" fmla="*/ 7995566 w 7995566"/>
              <a:gd name="connsiteY8" fmla="*/ 500620 h 748499"/>
              <a:gd name="connsiteX0" fmla="*/ 45730 w 7995566"/>
              <a:gd name="connsiteY0" fmla="*/ 748499 h 748499"/>
              <a:gd name="connsiteX1" fmla="*/ 309961 w 7995566"/>
              <a:gd name="connsiteY1" fmla="*/ 104012 h 748499"/>
              <a:gd name="connsiteX2" fmla="*/ 1242226 w 7995566"/>
              <a:gd name="connsiteY2" fmla="*/ 81979 h 748499"/>
              <a:gd name="connsiteX3" fmla="*/ 1253390 w 7995566"/>
              <a:gd name="connsiteY3" fmla="*/ 84328 h 748499"/>
              <a:gd name="connsiteX4" fmla="*/ 3863938 w 7995566"/>
              <a:gd name="connsiteY4" fmla="*/ 108712 h 748499"/>
              <a:gd name="connsiteX5" fmla="*/ 6491314 w 7995566"/>
              <a:gd name="connsiteY5" fmla="*/ 120904 h 748499"/>
              <a:gd name="connsiteX6" fmla="*/ 7709127 w 7995566"/>
              <a:gd name="connsiteY6" fmla="*/ 104012 h 748499"/>
              <a:gd name="connsiteX7" fmla="*/ 7995566 w 7995566"/>
              <a:gd name="connsiteY7" fmla="*/ 500620 h 748499"/>
              <a:gd name="connsiteX8" fmla="*/ 7995566 w 7995566"/>
              <a:gd name="connsiteY8" fmla="*/ 500620 h 748499"/>
              <a:gd name="connsiteX0" fmla="*/ 45730 w 7995566"/>
              <a:gd name="connsiteY0" fmla="*/ 748499 h 748499"/>
              <a:gd name="connsiteX1" fmla="*/ 309961 w 7995566"/>
              <a:gd name="connsiteY1" fmla="*/ 104012 h 748499"/>
              <a:gd name="connsiteX2" fmla="*/ 1242226 w 7995566"/>
              <a:gd name="connsiteY2" fmla="*/ 81979 h 748499"/>
              <a:gd name="connsiteX3" fmla="*/ 1253390 w 7995566"/>
              <a:gd name="connsiteY3" fmla="*/ 84328 h 748499"/>
              <a:gd name="connsiteX4" fmla="*/ 3863938 w 7995566"/>
              <a:gd name="connsiteY4" fmla="*/ 108712 h 748499"/>
              <a:gd name="connsiteX5" fmla="*/ 6491314 w 7995566"/>
              <a:gd name="connsiteY5" fmla="*/ 120904 h 748499"/>
              <a:gd name="connsiteX6" fmla="*/ 7709127 w 7995566"/>
              <a:gd name="connsiteY6" fmla="*/ 104012 h 748499"/>
              <a:gd name="connsiteX7" fmla="*/ 7995566 w 7995566"/>
              <a:gd name="connsiteY7" fmla="*/ 500620 h 748499"/>
              <a:gd name="connsiteX0" fmla="*/ 45730 w 7959836"/>
              <a:gd name="connsiteY0" fmla="*/ 748499 h 805420"/>
              <a:gd name="connsiteX1" fmla="*/ 309961 w 7959836"/>
              <a:gd name="connsiteY1" fmla="*/ 104012 h 805420"/>
              <a:gd name="connsiteX2" fmla="*/ 1242226 w 7959836"/>
              <a:gd name="connsiteY2" fmla="*/ 81979 h 805420"/>
              <a:gd name="connsiteX3" fmla="*/ 1253390 w 7959836"/>
              <a:gd name="connsiteY3" fmla="*/ 84328 h 805420"/>
              <a:gd name="connsiteX4" fmla="*/ 3863938 w 7959836"/>
              <a:gd name="connsiteY4" fmla="*/ 108712 h 805420"/>
              <a:gd name="connsiteX5" fmla="*/ 6491314 w 7959836"/>
              <a:gd name="connsiteY5" fmla="*/ 120904 h 805420"/>
              <a:gd name="connsiteX6" fmla="*/ 7709127 w 7959836"/>
              <a:gd name="connsiteY6" fmla="*/ 104012 h 805420"/>
              <a:gd name="connsiteX7" fmla="*/ 7917778 w 7959836"/>
              <a:gd name="connsiteY7" fmla="*/ 805420 h 805420"/>
              <a:gd name="connsiteX0" fmla="*/ 45730 w 7959836"/>
              <a:gd name="connsiteY0" fmla="*/ 748499 h 805420"/>
              <a:gd name="connsiteX1" fmla="*/ 309961 w 7959836"/>
              <a:gd name="connsiteY1" fmla="*/ 104012 h 805420"/>
              <a:gd name="connsiteX2" fmla="*/ 1242226 w 7959836"/>
              <a:gd name="connsiteY2" fmla="*/ 81979 h 805420"/>
              <a:gd name="connsiteX3" fmla="*/ 1253390 w 7959836"/>
              <a:gd name="connsiteY3" fmla="*/ 84328 h 805420"/>
              <a:gd name="connsiteX4" fmla="*/ 3863938 w 7959836"/>
              <a:gd name="connsiteY4" fmla="*/ 108712 h 805420"/>
              <a:gd name="connsiteX5" fmla="*/ 6491314 w 7959836"/>
              <a:gd name="connsiteY5" fmla="*/ 120904 h 805420"/>
              <a:gd name="connsiteX6" fmla="*/ 7709127 w 7959836"/>
              <a:gd name="connsiteY6" fmla="*/ 104012 h 805420"/>
              <a:gd name="connsiteX7" fmla="*/ 7917778 w 7959836"/>
              <a:gd name="connsiteY7" fmla="*/ 805420 h 805420"/>
              <a:gd name="connsiteX0" fmla="*/ 45730 w 7959836"/>
              <a:gd name="connsiteY0" fmla="*/ 748499 h 805420"/>
              <a:gd name="connsiteX1" fmla="*/ 309961 w 7959836"/>
              <a:gd name="connsiteY1" fmla="*/ 104012 h 805420"/>
              <a:gd name="connsiteX2" fmla="*/ 1242226 w 7959836"/>
              <a:gd name="connsiteY2" fmla="*/ 81979 h 805420"/>
              <a:gd name="connsiteX3" fmla="*/ 1253390 w 7959836"/>
              <a:gd name="connsiteY3" fmla="*/ 84328 h 805420"/>
              <a:gd name="connsiteX4" fmla="*/ 3863938 w 7959836"/>
              <a:gd name="connsiteY4" fmla="*/ 108712 h 805420"/>
              <a:gd name="connsiteX5" fmla="*/ 6491314 w 7959836"/>
              <a:gd name="connsiteY5" fmla="*/ 120904 h 805420"/>
              <a:gd name="connsiteX6" fmla="*/ 7709127 w 7959836"/>
              <a:gd name="connsiteY6" fmla="*/ 104012 h 805420"/>
              <a:gd name="connsiteX7" fmla="*/ 7917778 w 7959836"/>
              <a:gd name="connsiteY7" fmla="*/ 805420 h 805420"/>
              <a:gd name="connsiteX0" fmla="*/ 45730 w 7985808"/>
              <a:gd name="connsiteY0" fmla="*/ 748499 h 805420"/>
              <a:gd name="connsiteX1" fmla="*/ 309961 w 7985808"/>
              <a:gd name="connsiteY1" fmla="*/ 104012 h 805420"/>
              <a:gd name="connsiteX2" fmla="*/ 1242226 w 7985808"/>
              <a:gd name="connsiteY2" fmla="*/ 81979 h 805420"/>
              <a:gd name="connsiteX3" fmla="*/ 1253390 w 7985808"/>
              <a:gd name="connsiteY3" fmla="*/ 84328 h 805420"/>
              <a:gd name="connsiteX4" fmla="*/ 3863938 w 7985808"/>
              <a:gd name="connsiteY4" fmla="*/ 108712 h 805420"/>
              <a:gd name="connsiteX5" fmla="*/ 6491314 w 7985808"/>
              <a:gd name="connsiteY5" fmla="*/ 120904 h 805420"/>
              <a:gd name="connsiteX6" fmla="*/ 7735099 w 7985808"/>
              <a:gd name="connsiteY6" fmla="*/ 174116 h 805420"/>
              <a:gd name="connsiteX7" fmla="*/ 7917778 w 7985808"/>
              <a:gd name="connsiteY7" fmla="*/ 805420 h 805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985808" h="805420">
                <a:moveTo>
                  <a:pt x="45730" y="748499"/>
                </a:moveTo>
                <a:cubicBezTo>
                  <a:pt x="0" y="417074"/>
                  <a:pt x="50742" y="152670"/>
                  <a:pt x="309961" y="104012"/>
                </a:cubicBezTo>
                <a:cubicBezTo>
                  <a:pt x="652824" y="81061"/>
                  <a:pt x="1242226" y="81979"/>
                  <a:pt x="1242226" y="81979"/>
                </a:cubicBezTo>
                <a:lnTo>
                  <a:pt x="1253390" y="84328"/>
                </a:lnTo>
                <a:cubicBezTo>
                  <a:pt x="2123573" y="92456"/>
                  <a:pt x="2404031" y="0"/>
                  <a:pt x="3863938" y="108712"/>
                </a:cubicBezTo>
                <a:lnTo>
                  <a:pt x="6491314" y="120904"/>
                </a:lnTo>
                <a:cubicBezTo>
                  <a:pt x="7132179" y="120121"/>
                  <a:pt x="7490067" y="121028"/>
                  <a:pt x="7735099" y="174116"/>
                </a:cubicBezTo>
                <a:cubicBezTo>
                  <a:pt x="7985808" y="237402"/>
                  <a:pt x="7901504" y="589939"/>
                  <a:pt x="7917778" y="805420"/>
                </a:cubicBezTo>
              </a:path>
            </a:pathLst>
          </a:custGeom>
          <a:ln w="38100">
            <a:solidFill>
              <a:schemeClr val="tx1">
                <a:lumMod val="95000"/>
                <a:lumOff val="5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6063827" y="2013283"/>
            <a:ext cx="30875" cy="370500"/>
          </a:xfrm>
          <a:custGeom>
            <a:avLst/>
            <a:gdLst>
              <a:gd name="connsiteX0" fmla="*/ 22034 w 36723"/>
              <a:gd name="connsiteY0" fmla="*/ 0 h 440675"/>
              <a:gd name="connsiteX1" fmla="*/ 33051 w 36723"/>
              <a:gd name="connsiteY1" fmla="*/ 176270 h 440675"/>
              <a:gd name="connsiteX2" fmla="*/ 0 w 36723"/>
              <a:gd name="connsiteY2" fmla="*/ 440675 h 440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723" h="440675">
                <a:moveTo>
                  <a:pt x="22034" y="0"/>
                </a:moveTo>
                <a:cubicBezTo>
                  <a:pt x="29378" y="51412"/>
                  <a:pt x="36723" y="102824"/>
                  <a:pt x="33051" y="176270"/>
                </a:cubicBezTo>
                <a:cubicBezTo>
                  <a:pt x="29379" y="249716"/>
                  <a:pt x="14689" y="345195"/>
                  <a:pt x="0" y="440675"/>
                </a:cubicBezTo>
              </a:path>
            </a:pathLst>
          </a:cu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57"/>
          <p:cNvGrpSpPr/>
          <p:nvPr/>
        </p:nvGrpSpPr>
        <p:grpSpPr>
          <a:xfrm>
            <a:off x="4722812" y="2355995"/>
            <a:ext cx="2667000" cy="545838"/>
            <a:chOff x="4716650" y="2743056"/>
            <a:chExt cx="2699784" cy="392559"/>
          </a:xfrm>
        </p:grpSpPr>
        <p:sp>
          <p:nvSpPr>
            <p:cNvPr id="56" name="Freeform 55"/>
            <p:cNvSpPr/>
            <p:nvPr/>
          </p:nvSpPr>
          <p:spPr>
            <a:xfrm>
              <a:off x="4716650" y="2743056"/>
              <a:ext cx="152163" cy="366131"/>
            </a:xfrm>
            <a:custGeom>
              <a:avLst/>
              <a:gdLst>
                <a:gd name="connsiteX0" fmla="*/ 128531 w 128531"/>
                <a:gd name="connsiteY0" fmla="*/ 0 h 319490"/>
                <a:gd name="connsiteX1" fmla="*/ 18362 w 128531"/>
                <a:gd name="connsiteY1" fmla="*/ 121186 h 319490"/>
                <a:gd name="connsiteX2" fmla="*/ 18362 w 128531"/>
                <a:gd name="connsiteY2" fmla="*/ 319490 h 319490"/>
                <a:gd name="connsiteX0" fmla="*/ 97630 w 97630"/>
                <a:gd name="connsiteY0" fmla="*/ 0 h 339543"/>
                <a:gd name="connsiteX1" fmla="*/ 13947 w 97630"/>
                <a:gd name="connsiteY1" fmla="*/ 141239 h 339543"/>
                <a:gd name="connsiteX2" fmla="*/ 13947 w 97630"/>
                <a:gd name="connsiteY2" fmla="*/ 339543 h 339543"/>
                <a:gd name="connsiteX0" fmla="*/ 97630 w 97630"/>
                <a:gd name="connsiteY0" fmla="*/ 0 h 339543"/>
                <a:gd name="connsiteX1" fmla="*/ 13947 w 97630"/>
                <a:gd name="connsiteY1" fmla="*/ 141239 h 339543"/>
                <a:gd name="connsiteX2" fmla="*/ 13947 w 97630"/>
                <a:gd name="connsiteY2" fmla="*/ 339543 h 339543"/>
                <a:gd name="connsiteX0" fmla="*/ 101750 w 101750"/>
                <a:gd name="connsiteY0" fmla="*/ 0 h 339543"/>
                <a:gd name="connsiteX1" fmla="*/ 13947 w 101750"/>
                <a:gd name="connsiteY1" fmla="*/ 120237 h 339543"/>
                <a:gd name="connsiteX2" fmla="*/ 18067 w 101750"/>
                <a:gd name="connsiteY2" fmla="*/ 339543 h 339543"/>
                <a:gd name="connsiteX0" fmla="*/ 101750 w 101750"/>
                <a:gd name="connsiteY0" fmla="*/ 0 h 339543"/>
                <a:gd name="connsiteX1" fmla="*/ 13947 w 101750"/>
                <a:gd name="connsiteY1" fmla="*/ 120237 h 339543"/>
                <a:gd name="connsiteX2" fmla="*/ 18067 w 101750"/>
                <a:gd name="connsiteY2" fmla="*/ 339543 h 339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1750" h="339543">
                  <a:moveTo>
                    <a:pt x="101750" y="0"/>
                  </a:moveTo>
                  <a:cubicBezTo>
                    <a:pt x="32322" y="204"/>
                    <a:pt x="17729" y="87546"/>
                    <a:pt x="13947" y="120237"/>
                  </a:cubicBezTo>
                  <a:cubicBezTo>
                    <a:pt x="0" y="176828"/>
                    <a:pt x="8886" y="267015"/>
                    <a:pt x="18067" y="339543"/>
                  </a:cubicBezTo>
                </a:path>
              </a:pathLst>
            </a:custGeom>
            <a:ln w="38100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56"/>
            <p:cNvSpPr/>
            <p:nvPr/>
          </p:nvSpPr>
          <p:spPr>
            <a:xfrm rot="21401459" flipH="1">
              <a:off x="7284347" y="2771909"/>
              <a:ext cx="132087" cy="363706"/>
            </a:xfrm>
            <a:custGeom>
              <a:avLst/>
              <a:gdLst>
                <a:gd name="connsiteX0" fmla="*/ 128531 w 128531"/>
                <a:gd name="connsiteY0" fmla="*/ 0 h 319490"/>
                <a:gd name="connsiteX1" fmla="*/ 18362 w 128531"/>
                <a:gd name="connsiteY1" fmla="*/ 121186 h 319490"/>
                <a:gd name="connsiteX2" fmla="*/ 18362 w 128531"/>
                <a:gd name="connsiteY2" fmla="*/ 319490 h 319490"/>
                <a:gd name="connsiteX0" fmla="*/ 97630 w 97630"/>
                <a:gd name="connsiteY0" fmla="*/ 0 h 339543"/>
                <a:gd name="connsiteX1" fmla="*/ 13947 w 97630"/>
                <a:gd name="connsiteY1" fmla="*/ 141239 h 339543"/>
                <a:gd name="connsiteX2" fmla="*/ 13947 w 97630"/>
                <a:gd name="connsiteY2" fmla="*/ 339543 h 339543"/>
                <a:gd name="connsiteX0" fmla="*/ 51575 w 51575"/>
                <a:gd name="connsiteY0" fmla="*/ 0 h 337294"/>
                <a:gd name="connsiteX1" fmla="*/ 9181 w 51575"/>
                <a:gd name="connsiteY1" fmla="*/ 138990 h 337294"/>
                <a:gd name="connsiteX2" fmla="*/ 9181 w 51575"/>
                <a:gd name="connsiteY2" fmla="*/ 337294 h 337294"/>
                <a:gd name="connsiteX0" fmla="*/ 63056 w 63056"/>
                <a:gd name="connsiteY0" fmla="*/ 0 h 337294"/>
                <a:gd name="connsiteX1" fmla="*/ 20662 w 63056"/>
                <a:gd name="connsiteY1" fmla="*/ 138990 h 337294"/>
                <a:gd name="connsiteX2" fmla="*/ 20662 w 63056"/>
                <a:gd name="connsiteY2" fmla="*/ 337294 h 337294"/>
                <a:gd name="connsiteX0" fmla="*/ 63056 w 63056"/>
                <a:gd name="connsiteY0" fmla="*/ 0 h 337294"/>
                <a:gd name="connsiteX1" fmla="*/ 9895 w 63056"/>
                <a:gd name="connsiteY1" fmla="*/ 126782 h 337294"/>
                <a:gd name="connsiteX2" fmla="*/ 20662 w 63056"/>
                <a:gd name="connsiteY2" fmla="*/ 337294 h 337294"/>
                <a:gd name="connsiteX0" fmla="*/ 88324 w 88324"/>
                <a:gd name="connsiteY0" fmla="*/ 0 h 337294"/>
                <a:gd name="connsiteX1" fmla="*/ 7066 w 88324"/>
                <a:gd name="connsiteY1" fmla="*/ 126782 h 337294"/>
                <a:gd name="connsiteX2" fmla="*/ 45930 w 88324"/>
                <a:gd name="connsiteY2" fmla="*/ 337294 h 337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8324" h="337294">
                  <a:moveTo>
                    <a:pt x="88324" y="0"/>
                  </a:moveTo>
                  <a:cubicBezTo>
                    <a:pt x="25268" y="22724"/>
                    <a:pt x="14132" y="70566"/>
                    <a:pt x="7066" y="126782"/>
                  </a:cubicBezTo>
                  <a:cubicBezTo>
                    <a:pt x="0" y="182998"/>
                    <a:pt x="36749" y="264766"/>
                    <a:pt x="45930" y="337294"/>
                  </a:cubicBezTo>
                </a:path>
              </a:pathLst>
            </a:custGeom>
            <a:ln w="38100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9" name="Freeform 10"/>
          <p:cNvSpPr>
            <a:spLocks noEditPoints="1"/>
          </p:cNvSpPr>
          <p:nvPr/>
        </p:nvSpPr>
        <p:spPr bwMode="auto">
          <a:xfrm>
            <a:off x="3999311" y="1146439"/>
            <a:ext cx="4190567" cy="921101"/>
          </a:xfrm>
          <a:custGeom>
            <a:avLst/>
            <a:gdLst/>
            <a:ahLst/>
            <a:cxnLst>
              <a:cxn ang="0">
                <a:pos x="2947" y="35"/>
              </a:cxn>
              <a:cxn ang="0">
                <a:pos x="1875" y="57"/>
              </a:cxn>
              <a:cxn ang="0">
                <a:pos x="1191" y="62"/>
              </a:cxn>
              <a:cxn ang="0">
                <a:pos x="382" y="36"/>
              </a:cxn>
              <a:cxn ang="0">
                <a:pos x="88" y="39"/>
              </a:cxn>
              <a:cxn ang="0">
                <a:pos x="52" y="43"/>
              </a:cxn>
              <a:cxn ang="0">
                <a:pos x="33" y="62"/>
              </a:cxn>
              <a:cxn ang="0">
                <a:pos x="34" y="121"/>
              </a:cxn>
              <a:cxn ang="0">
                <a:pos x="58" y="224"/>
              </a:cxn>
              <a:cxn ang="0">
                <a:pos x="59" y="355"/>
              </a:cxn>
              <a:cxn ang="0">
                <a:pos x="42" y="501"/>
              </a:cxn>
              <a:cxn ang="0">
                <a:pos x="42" y="564"/>
              </a:cxn>
              <a:cxn ang="0">
                <a:pos x="66" y="624"/>
              </a:cxn>
              <a:cxn ang="0">
                <a:pos x="119" y="662"/>
              </a:cxn>
              <a:cxn ang="0">
                <a:pos x="187" y="676"/>
              </a:cxn>
              <a:cxn ang="0">
                <a:pos x="426" y="675"/>
              </a:cxn>
              <a:cxn ang="0">
                <a:pos x="843" y="672"/>
              </a:cxn>
              <a:cxn ang="0">
                <a:pos x="2411" y="676"/>
              </a:cxn>
              <a:cxn ang="0">
                <a:pos x="3075" y="685"/>
              </a:cxn>
              <a:cxn ang="0">
                <a:pos x="3129" y="689"/>
              </a:cxn>
              <a:cxn ang="0">
                <a:pos x="3176" y="679"/>
              </a:cxn>
              <a:cxn ang="0">
                <a:pos x="3200" y="645"/>
              </a:cxn>
              <a:cxn ang="0">
                <a:pos x="3214" y="575"/>
              </a:cxn>
              <a:cxn ang="0">
                <a:pos x="3210" y="447"/>
              </a:cxn>
              <a:cxn ang="0">
                <a:pos x="3203" y="324"/>
              </a:cxn>
              <a:cxn ang="0">
                <a:pos x="3223" y="206"/>
              </a:cxn>
              <a:cxn ang="0">
                <a:pos x="3232" y="151"/>
              </a:cxn>
              <a:cxn ang="0">
                <a:pos x="3230" y="95"/>
              </a:cxn>
              <a:cxn ang="0">
                <a:pos x="3204" y="53"/>
              </a:cxn>
              <a:cxn ang="0">
                <a:pos x="3131" y="33"/>
              </a:cxn>
              <a:cxn ang="0">
                <a:pos x="3118" y="0"/>
              </a:cxn>
              <a:cxn ang="0">
                <a:pos x="3196" y="15"/>
              </a:cxn>
              <a:cxn ang="0">
                <a:pos x="3248" y="60"/>
              </a:cxn>
              <a:cxn ang="0">
                <a:pos x="3262" y="121"/>
              </a:cxn>
              <a:cxn ang="0">
                <a:pos x="3251" y="209"/>
              </a:cxn>
              <a:cxn ang="0">
                <a:pos x="3233" y="327"/>
              </a:cxn>
              <a:cxn ang="0">
                <a:pos x="3239" y="450"/>
              </a:cxn>
              <a:cxn ang="0">
                <a:pos x="3243" y="578"/>
              </a:cxn>
              <a:cxn ang="0">
                <a:pos x="3227" y="656"/>
              </a:cxn>
              <a:cxn ang="0">
                <a:pos x="3197" y="700"/>
              </a:cxn>
              <a:cxn ang="0">
                <a:pos x="3152" y="717"/>
              </a:cxn>
              <a:cxn ang="0">
                <a:pos x="3031" y="712"/>
              </a:cxn>
              <a:cxn ang="0">
                <a:pos x="2046" y="705"/>
              </a:cxn>
              <a:cxn ang="0">
                <a:pos x="851" y="700"/>
              </a:cxn>
              <a:cxn ang="0">
                <a:pos x="275" y="706"/>
              </a:cxn>
              <a:cxn ang="0">
                <a:pos x="158" y="701"/>
              </a:cxn>
              <a:cxn ang="0">
                <a:pos x="90" y="682"/>
              </a:cxn>
              <a:cxn ang="0">
                <a:pos x="40" y="637"/>
              </a:cxn>
              <a:cxn ang="0">
                <a:pos x="17" y="577"/>
              </a:cxn>
              <a:cxn ang="0">
                <a:pos x="13" y="509"/>
              </a:cxn>
              <a:cxn ang="0">
                <a:pos x="30" y="343"/>
              </a:cxn>
              <a:cxn ang="0">
                <a:pos x="28" y="225"/>
              </a:cxn>
              <a:cxn ang="0">
                <a:pos x="8" y="142"/>
              </a:cxn>
              <a:cxn ang="0">
                <a:pos x="0" y="75"/>
              </a:cxn>
              <a:cxn ang="0">
                <a:pos x="22" y="27"/>
              </a:cxn>
              <a:cxn ang="0">
                <a:pos x="64" y="12"/>
              </a:cxn>
              <a:cxn ang="0">
                <a:pos x="84" y="5"/>
              </a:cxn>
              <a:cxn ang="0">
                <a:pos x="571" y="13"/>
              </a:cxn>
              <a:cxn ang="0">
                <a:pos x="1528" y="36"/>
              </a:cxn>
              <a:cxn ang="0">
                <a:pos x="2476" y="10"/>
              </a:cxn>
              <a:cxn ang="0">
                <a:pos x="3063" y="2"/>
              </a:cxn>
            </a:cxnLst>
            <a:rect l="0" t="0" r="r" b="b"/>
            <a:pathLst>
              <a:path w="3262" h="717">
                <a:moveTo>
                  <a:pt x="3095" y="32"/>
                </a:moveTo>
                <a:lnTo>
                  <a:pt x="3057" y="33"/>
                </a:lnTo>
                <a:lnTo>
                  <a:pt x="2947" y="35"/>
                </a:lnTo>
                <a:lnTo>
                  <a:pt x="2667" y="38"/>
                </a:lnTo>
                <a:lnTo>
                  <a:pt x="2271" y="44"/>
                </a:lnTo>
                <a:lnTo>
                  <a:pt x="1875" y="57"/>
                </a:lnTo>
                <a:lnTo>
                  <a:pt x="1647" y="63"/>
                </a:lnTo>
                <a:lnTo>
                  <a:pt x="1419" y="64"/>
                </a:lnTo>
                <a:lnTo>
                  <a:pt x="1191" y="62"/>
                </a:lnTo>
                <a:lnTo>
                  <a:pt x="963" y="56"/>
                </a:lnTo>
                <a:lnTo>
                  <a:pt x="673" y="45"/>
                </a:lnTo>
                <a:lnTo>
                  <a:pt x="382" y="36"/>
                </a:lnTo>
                <a:lnTo>
                  <a:pt x="93" y="32"/>
                </a:lnTo>
                <a:lnTo>
                  <a:pt x="93" y="35"/>
                </a:lnTo>
                <a:lnTo>
                  <a:pt x="88" y="39"/>
                </a:lnTo>
                <a:lnTo>
                  <a:pt x="81" y="41"/>
                </a:lnTo>
                <a:lnTo>
                  <a:pt x="62" y="41"/>
                </a:lnTo>
                <a:lnTo>
                  <a:pt x="52" y="43"/>
                </a:lnTo>
                <a:lnTo>
                  <a:pt x="43" y="47"/>
                </a:lnTo>
                <a:lnTo>
                  <a:pt x="37" y="53"/>
                </a:lnTo>
                <a:lnTo>
                  <a:pt x="33" y="62"/>
                </a:lnTo>
                <a:lnTo>
                  <a:pt x="30" y="82"/>
                </a:lnTo>
                <a:lnTo>
                  <a:pt x="31" y="102"/>
                </a:lnTo>
                <a:lnTo>
                  <a:pt x="34" y="121"/>
                </a:lnTo>
                <a:lnTo>
                  <a:pt x="41" y="155"/>
                </a:lnTo>
                <a:lnTo>
                  <a:pt x="51" y="189"/>
                </a:lnTo>
                <a:lnTo>
                  <a:pt x="58" y="224"/>
                </a:lnTo>
                <a:lnTo>
                  <a:pt x="63" y="258"/>
                </a:lnTo>
                <a:lnTo>
                  <a:pt x="63" y="307"/>
                </a:lnTo>
                <a:lnTo>
                  <a:pt x="59" y="355"/>
                </a:lnTo>
                <a:lnTo>
                  <a:pt x="52" y="404"/>
                </a:lnTo>
                <a:lnTo>
                  <a:pt x="45" y="452"/>
                </a:lnTo>
                <a:lnTo>
                  <a:pt x="42" y="501"/>
                </a:lnTo>
                <a:lnTo>
                  <a:pt x="41" y="522"/>
                </a:lnTo>
                <a:lnTo>
                  <a:pt x="41" y="543"/>
                </a:lnTo>
                <a:lnTo>
                  <a:pt x="42" y="564"/>
                </a:lnTo>
                <a:lnTo>
                  <a:pt x="46" y="585"/>
                </a:lnTo>
                <a:lnTo>
                  <a:pt x="54" y="605"/>
                </a:lnTo>
                <a:lnTo>
                  <a:pt x="66" y="624"/>
                </a:lnTo>
                <a:lnTo>
                  <a:pt x="81" y="640"/>
                </a:lnTo>
                <a:lnTo>
                  <a:pt x="100" y="653"/>
                </a:lnTo>
                <a:lnTo>
                  <a:pt x="119" y="662"/>
                </a:lnTo>
                <a:lnTo>
                  <a:pt x="141" y="668"/>
                </a:lnTo>
                <a:lnTo>
                  <a:pt x="163" y="674"/>
                </a:lnTo>
                <a:lnTo>
                  <a:pt x="187" y="676"/>
                </a:lnTo>
                <a:lnTo>
                  <a:pt x="211" y="677"/>
                </a:lnTo>
                <a:lnTo>
                  <a:pt x="278" y="677"/>
                </a:lnTo>
                <a:lnTo>
                  <a:pt x="426" y="675"/>
                </a:lnTo>
                <a:lnTo>
                  <a:pt x="575" y="670"/>
                </a:lnTo>
                <a:lnTo>
                  <a:pt x="709" y="669"/>
                </a:lnTo>
                <a:lnTo>
                  <a:pt x="843" y="672"/>
                </a:lnTo>
                <a:lnTo>
                  <a:pt x="975" y="673"/>
                </a:lnTo>
                <a:lnTo>
                  <a:pt x="1455" y="674"/>
                </a:lnTo>
                <a:lnTo>
                  <a:pt x="2411" y="676"/>
                </a:lnTo>
                <a:lnTo>
                  <a:pt x="2633" y="677"/>
                </a:lnTo>
                <a:lnTo>
                  <a:pt x="2854" y="680"/>
                </a:lnTo>
                <a:lnTo>
                  <a:pt x="3075" y="685"/>
                </a:lnTo>
                <a:lnTo>
                  <a:pt x="3092" y="686"/>
                </a:lnTo>
                <a:lnTo>
                  <a:pt x="3111" y="688"/>
                </a:lnTo>
                <a:lnTo>
                  <a:pt x="3129" y="689"/>
                </a:lnTo>
                <a:lnTo>
                  <a:pt x="3147" y="689"/>
                </a:lnTo>
                <a:lnTo>
                  <a:pt x="3164" y="686"/>
                </a:lnTo>
                <a:lnTo>
                  <a:pt x="3176" y="679"/>
                </a:lnTo>
                <a:lnTo>
                  <a:pt x="3187" y="669"/>
                </a:lnTo>
                <a:lnTo>
                  <a:pt x="3194" y="658"/>
                </a:lnTo>
                <a:lnTo>
                  <a:pt x="3200" y="645"/>
                </a:lnTo>
                <a:lnTo>
                  <a:pt x="3206" y="632"/>
                </a:lnTo>
                <a:lnTo>
                  <a:pt x="3209" y="618"/>
                </a:lnTo>
                <a:lnTo>
                  <a:pt x="3214" y="575"/>
                </a:lnTo>
                <a:lnTo>
                  <a:pt x="3216" y="532"/>
                </a:lnTo>
                <a:lnTo>
                  <a:pt x="3214" y="490"/>
                </a:lnTo>
                <a:lnTo>
                  <a:pt x="3210" y="447"/>
                </a:lnTo>
                <a:lnTo>
                  <a:pt x="3204" y="404"/>
                </a:lnTo>
                <a:lnTo>
                  <a:pt x="3202" y="363"/>
                </a:lnTo>
                <a:lnTo>
                  <a:pt x="3203" y="324"/>
                </a:lnTo>
                <a:lnTo>
                  <a:pt x="3209" y="285"/>
                </a:lnTo>
                <a:lnTo>
                  <a:pt x="3215" y="246"/>
                </a:lnTo>
                <a:lnTo>
                  <a:pt x="3223" y="206"/>
                </a:lnTo>
                <a:lnTo>
                  <a:pt x="3226" y="188"/>
                </a:lnTo>
                <a:lnTo>
                  <a:pt x="3230" y="170"/>
                </a:lnTo>
                <a:lnTo>
                  <a:pt x="3232" y="151"/>
                </a:lnTo>
                <a:lnTo>
                  <a:pt x="3234" y="131"/>
                </a:lnTo>
                <a:lnTo>
                  <a:pt x="3233" y="113"/>
                </a:lnTo>
                <a:lnTo>
                  <a:pt x="3230" y="95"/>
                </a:lnTo>
                <a:lnTo>
                  <a:pt x="3224" y="80"/>
                </a:lnTo>
                <a:lnTo>
                  <a:pt x="3216" y="65"/>
                </a:lnTo>
                <a:lnTo>
                  <a:pt x="3204" y="53"/>
                </a:lnTo>
                <a:lnTo>
                  <a:pt x="3189" y="43"/>
                </a:lnTo>
                <a:lnTo>
                  <a:pt x="3168" y="37"/>
                </a:lnTo>
                <a:lnTo>
                  <a:pt x="3131" y="33"/>
                </a:lnTo>
                <a:lnTo>
                  <a:pt x="3095" y="32"/>
                </a:lnTo>
                <a:close/>
                <a:moveTo>
                  <a:pt x="3091" y="0"/>
                </a:moveTo>
                <a:lnTo>
                  <a:pt x="3118" y="0"/>
                </a:lnTo>
                <a:lnTo>
                  <a:pt x="3146" y="2"/>
                </a:lnTo>
                <a:lnTo>
                  <a:pt x="3172" y="6"/>
                </a:lnTo>
                <a:lnTo>
                  <a:pt x="3196" y="15"/>
                </a:lnTo>
                <a:lnTo>
                  <a:pt x="3219" y="27"/>
                </a:lnTo>
                <a:lnTo>
                  <a:pt x="3236" y="43"/>
                </a:lnTo>
                <a:lnTo>
                  <a:pt x="3248" y="60"/>
                </a:lnTo>
                <a:lnTo>
                  <a:pt x="3257" y="80"/>
                </a:lnTo>
                <a:lnTo>
                  <a:pt x="3261" y="101"/>
                </a:lnTo>
                <a:lnTo>
                  <a:pt x="3262" y="121"/>
                </a:lnTo>
                <a:lnTo>
                  <a:pt x="3262" y="144"/>
                </a:lnTo>
                <a:lnTo>
                  <a:pt x="3256" y="188"/>
                </a:lnTo>
                <a:lnTo>
                  <a:pt x="3251" y="209"/>
                </a:lnTo>
                <a:lnTo>
                  <a:pt x="3244" y="249"/>
                </a:lnTo>
                <a:lnTo>
                  <a:pt x="3238" y="288"/>
                </a:lnTo>
                <a:lnTo>
                  <a:pt x="3233" y="327"/>
                </a:lnTo>
                <a:lnTo>
                  <a:pt x="3232" y="367"/>
                </a:lnTo>
                <a:lnTo>
                  <a:pt x="3234" y="407"/>
                </a:lnTo>
                <a:lnTo>
                  <a:pt x="3239" y="450"/>
                </a:lnTo>
                <a:lnTo>
                  <a:pt x="3243" y="493"/>
                </a:lnTo>
                <a:lnTo>
                  <a:pt x="3244" y="536"/>
                </a:lnTo>
                <a:lnTo>
                  <a:pt x="3243" y="578"/>
                </a:lnTo>
                <a:lnTo>
                  <a:pt x="3237" y="621"/>
                </a:lnTo>
                <a:lnTo>
                  <a:pt x="3233" y="639"/>
                </a:lnTo>
                <a:lnTo>
                  <a:pt x="3227" y="656"/>
                </a:lnTo>
                <a:lnTo>
                  <a:pt x="3219" y="673"/>
                </a:lnTo>
                <a:lnTo>
                  <a:pt x="3210" y="687"/>
                </a:lnTo>
                <a:lnTo>
                  <a:pt x="3197" y="700"/>
                </a:lnTo>
                <a:lnTo>
                  <a:pt x="3183" y="709"/>
                </a:lnTo>
                <a:lnTo>
                  <a:pt x="3168" y="714"/>
                </a:lnTo>
                <a:lnTo>
                  <a:pt x="3152" y="717"/>
                </a:lnTo>
                <a:lnTo>
                  <a:pt x="3136" y="717"/>
                </a:lnTo>
                <a:lnTo>
                  <a:pt x="3119" y="715"/>
                </a:lnTo>
                <a:lnTo>
                  <a:pt x="3031" y="712"/>
                </a:lnTo>
                <a:lnTo>
                  <a:pt x="2856" y="710"/>
                </a:lnTo>
                <a:lnTo>
                  <a:pt x="2451" y="706"/>
                </a:lnTo>
                <a:lnTo>
                  <a:pt x="2046" y="705"/>
                </a:lnTo>
                <a:lnTo>
                  <a:pt x="1563" y="703"/>
                </a:lnTo>
                <a:lnTo>
                  <a:pt x="1081" y="702"/>
                </a:lnTo>
                <a:lnTo>
                  <a:pt x="851" y="700"/>
                </a:lnTo>
                <a:lnTo>
                  <a:pt x="622" y="699"/>
                </a:lnTo>
                <a:lnTo>
                  <a:pt x="345" y="705"/>
                </a:lnTo>
                <a:lnTo>
                  <a:pt x="275" y="706"/>
                </a:lnTo>
                <a:lnTo>
                  <a:pt x="205" y="704"/>
                </a:lnTo>
                <a:lnTo>
                  <a:pt x="182" y="703"/>
                </a:lnTo>
                <a:lnTo>
                  <a:pt x="158" y="701"/>
                </a:lnTo>
                <a:lnTo>
                  <a:pt x="134" y="697"/>
                </a:lnTo>
                <a:lnTo>
                  <a:pt x="112" y="691"/>
                </a:lnTo>
                <a:lnTo>
                  <a:pt x="90" y="682"/>
                </a:lnTo>
                <a:lnTo>
                  <a:pt x="69" y="669"/>
                </a:lnTo>
                <a:lnTo>
                  <a:pt x="53" y="654"/>
                </a:lnTo>
                <a:lnTo>
                  <a:pt x="40" y="637"/>
                </a:lnTo>
                <a:lnTo>
                  <a:pt x="30" y="618"/>
                </a:lnTo>
                <a:lnTo>
                  <a:pt x="22" y="598"/>
                </a:lnTo>
                <a:lnTo>
                  <a:pt x="17" y="577"/>
                </a:lnTo>
                <a:lnTo>
                  <a:pt x="14" y="555"/>
                </a:lnTo>
                <a:lnTo>
                  <a:pt x="13" y="532"/>
                </a:lnTo>
                <a:lnTo>
                  <a:pt x="13" y="509"/>
                </a:lnTo>
                <a:lnTo>
                  <a:pt x="16" y="454"/>
                </a:lnTo>
                <a:lnTo>
                  <a:pt x="22" y="399"/>
                </a:lnTo>
                <a:lnTo>
                  <a:pt x="30" y="343"/>
                </a:lnTo>
                <a:lnTo>
                  <a:pt x="34" y="288"/>
                </a:lnTo>
                <a:lnTo>
                  <a:pt x="33" y="256"/>
                </a:lnTo>
                <a:lnTo>
                  <a:pt x="28" y="225"/>
                </a:lnTo>
                <a:lnTo>
                  <a:pt x="20" y="195"/>
                </a:lnTo>
                <a:lnTo>
                  <a:pt x="13" y="163"/>
                </a:lnTo>
                <a:lnTo>
                  <a:pt x="8" y="142"/>
                </a:lnTo>
                <a:lnTo>
                  <a:pt x="4" y="120"/>
                </a:lnTo>
                <a:lnTo>
                  <a:pt x="0" y="97"/>
                </a:lnTo>
                <a:lnTo>
                  <a:pt x="0" y="75"/>
                </a:lnTo>
                <a:lnTo>
                  <a:pt x="5" y="55"/>
                </a:lnTo>
                <a:lnTo>
                  <a:pt x="12" y="39"/>
                </a:lnTo>
                <a:lnTo>
                  <a:pt x="22" y="27"/>
                </a:lnTo>
                <a:lnTo>
                  <a:pt x="35" y="19"/>
                </a:lnTo>
                <a:lnTo>
                  <a:pt x="48" y="14"/>
                </a:lnTo>
                <a:lnTo>
                  <a:pt x="64" y="12"/>
                </a:lnTo>
                <a:lnTo>
                  <a:pt x="80" y="12"/>
                </a:lnTo>
                <a:lnTo>
                  <a:pt x="80" y="11"/>
                </a:lnTo>
                <a:lnTo>
                  <a:pt x="84" y="5"/>
                </a:lnTo>
                <a:lnTo>
                  <a:pt x="92" y="3"/>
                </a:lnTo>
                <a:lnTo>
                  <a:pt x="331" y="6"/>
                </a:lnTo>
                <a:lnTo>
                  <a:pt x="571" y="13"/>
                </a:lnTo>
                <a:lnTo>
                  <a:pt x="1049" y="29"/>
                </a:lnTo>
                <a:lnTo>
                  <a:pt x="1289" y="35"/>
                </a:lnTo>
                <a:lnTo>
                  <a:pt x="1528" y="36"/>
                </a:lnTo>
                <a:lnTo>
                  <a:pt x="1765" y="32"/>
                </a:lnTo>
                <a:lnTo>
                  <a:pt x="2239" y="15"/>
                </a:lnTo>
                <a:lnTo>
                  <a:pt x="2476" y="10"/>
                </a:lnTo>
                <a:lnTo>
                  <a:pt x="3010" y="5"/>
                </a:lnTo>
                <a:lnTo>
                  <a:pt x="3035" y="4"/>
                </a:lnTo>
                <a:lnTo>
                  <a:pt x="3063" y="2"/>
                </a:lnTo>
                <a:lnTo>
                  <a:pt x="3091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 flipH="1">
            <a:off x="4422552" y="1430084"/>
            <a:ext cx="3276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Chief Revenue Officer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3" name="Freeform 23"/>
          <p:cNvSpPr>
            <a:spLocks/>
          </p:cNvSpPr>
          <p:nvPr/>
        </p:nvSpPr>
        <p:spPr bwMode="auto">
          <a:xfrm>
            <a:off x="1089600" y="2983160"/>
            <a:ext cx="2338125" cy="873739"/>
          </a:xfrm>
          <a:custGeom>
            <a:avLst/>
            <a:gdLst/>
            <a:ahLst/>
            <a:cxnLst>
              <a:cxn ang="0">
                <a:pos x="1361" y="0"/>
              </a:cxn>
              <a:cxn ang="0">
                <a:pos x="1391" y="3"/>
              </a:cxn>
              <a:cxn ang="0">
                <a:pos x="1416" y="18"/>
              </a:cxn>
              <a:cxn ang="0">
                <a:pos x="1429" y="44"/>
              </a:cxn>
              <a:cxn ang="0">
                <a:pos x="1432" y="78"/>
              </a:cxn>
              <a:cxn ang="0">
                <a:pos x="1429" y="117"/>
              </a:cxn>
              <a:cxn ang="0">
                <a:pos x="1423" y="157"/>
              </a:cxn>
              <a:cxn ang="0">
                <a:pos x="1411" y="211"/>
              </a:cxn>
              <a:cxn ang="0">
                <a:pos x="1406" y="237"/>
              </a:cxn>
              <a:cxn ang="0">
                <a:pos x="1406" y="254"/>
              </a:cxn>
              <a:cxn ang="0">
                <a:pos x="1412" y="276"/>
              </a:cxn>
              <a:cxn ang="0">
                <a:pos x="1421" y="307"/>
              </a:cxn>
              <a:cxn ang="0">
                <a:pos x="1430" y="342"/>
              </a:cxn>
              <a:cxn ang="0">
                <a:pos x="1436" y="378"/>
              </a:cxn>
              <a:cxn ang="0">
                <a:pos x="1437" y="409"/>
              </a:cxn>
              <a:cxn ang="0">
                <a:pos x="1429" y="435"/>
              </a:cxn>
              <a:cxn ang="0">
                <a:pos x="1410" y="449"/>
              </a:cxn>
              <a:cxn ang="0">
                <a:pos x="1386" y="452"/>
              </a:cxn>
              <a:cxn ang="0">
                <a:pos x="1348" y="451"/>
              </a:cxn>
              <a:cxn ang="0">
                <a:pos x="1305" y="448"/>
              </a:cxn>
              <a:cxn ang="0">
                <a:pos x="1266" y="446"/>
              </a:cxn>
              <a:cxn ang="0">
                <a:pos x="1238" y="444"/>
              </a:cxn>
              <a:cxn ang="0">
                <a:pos x="1073" y="442"/>
              </a:cxn>
              <a:cxn ang="0">
                <a:pos x="519" y="440"/>
              </a:cxn>
              <a:cxn ang="0">
                <a:pos x="260" y="438"/>
              </a:cxn>
              <a:cxn ang="0">
                <a:pos x="224" y="439"/>
              </a:cxn>
              <a:cxn ang="0">
                <a:pos x="174" y="441"/>
              </a:cxn>
              <a:cxn ang="0">
                <a:pos x="120" y="442"/>
              </a:cxn>
              <a:cxn ang="0">
                <a:pos x="72" y="441"/>
              </a:cxn>
              <a:cxn ang="0">
                <a:pos x="38" y="438"/>
              </a:cxn>
              <a:cxn ang="0">
                <a:pos x="12" y="426"/>
              </a:cxn>
              <a:cxn ang="0">
                <a:pos x="1" y="405"/>
              </a:cxn>
              <a:cxn ang="0">
                <a:pos x="0" y="381"/>
              </a:cxn>
              <a:cxn ang="0">
                <a:pos x="3" y="356"/>
              </a:cxn>
              <a:cxn ang="0">
                <a:pos x="6" y="336"/>
              </a:cxn>
              <a:cxn ang="0">
                <a:pos x="8" y="295"/>
              </a:cxn>
              <a:cxn ang="0">
                <a:pos x="15" y="227"/>
              </a:cxn>
              <a:cxn ang="0">
                <a:pos x="21" y="160"/>
              </a:cxn>
              <a:cxn ang="0">
                <a:pos x="15" y="99"/>
              </a:cxn>
              <a:cxn ang="0">
                <a:pos x="8" y="40"/>
              </a:cxn>
              <a:cxn ang="0">
                <a:pos x="12" y="3"/>
              </a:cxn>
              <a:cxn ang="0">
                <a:pos x="178" y="6"/>
              </a:cxn>
              <a:cxn ang="0">
                <a:pos x="332" y="13"/>
              </a:cxn>
              <a:cxn ang="0">
                <a:pos x="485" y="21"/>
              </a:cxn>
              <a:cxn ang="0">
                <a:pos x="651" y="24"/>
              </a:cxn>
              <a:cxn ang="0">
                <a:pos x="847" y="18"/>
              </a:cxn>
              <a:cxn ang="0">
                <a:pos x="1047" y="9"/>
              </a:cxn>
              <a:cxn ang="0">
                <a:pos x="1161" y="7"/>
              </a:cxn>
              <a:cxn ang="0">
                <a:pos x="1204" y="5"/>
              </a:cxn>
              <a:cxn ang="0">
                <a:pos x="1259" y="3"/>
              </a:cxn>
              <a:cxn ang="0">
                <a:pos x="1314" y="1"/>
              </a:cxn>
            </a:cxnLst>
            <a:rect l="0" t="0" r="r" b="b"/>
            <a:pathLst>
              <a:path w="1438" h="452">
                <a:moveTo>
                  <a:pt x="1340" y="0"/>
                </a:moveTo>
                <a:lnTo>
                  <a:pt x="1361" y="0"/>
                </a:lnTo>
                <a:lnTo>
                  <a:pt x="1379" y="1"/>
                </a:lnTo>
                <a:lnTo>
                  <a:pt x="1391" y="3"/>
                </a:lnTo>
                <a:lnTo>
                  <a:pt x="1405" y="9"/>
                </a:lnTo>
                <a:lnTo>
                  <a:pt x="1416" y="18"/>
                </a:lnTo>
                <a:lnTo>
                  <a:pt x="1423" y="30"/>
                </a:lnTo>
                <a:lnTo>
                  <a:pt x="1429" y="44"/>
                </a:lnTo>
                <a:lnTo>
                  <a:pt x="1431" y="60"/>
                </a:lnTo>
                <a:lnTo>
                  <a:pt x="1432" y="78"/>
                </a:lnTo>
                <a:lnTo>
                  <a:pt x="1432" y="98"/>
                </a:lnTo>
                <a:lnTo>
                  <a:pt x="1429" y="117"/>
                </a:lnTo>
                <a:lnTo>
                  <a:pt x="1426" y="137"/>
                </a:lnTo>
                <a:lnTo>
                  <a:pt x="1423" y="157"/>
                </a:lnTo>
                <a:lnTo>
                  <a:pt x="1419" y="176"/>
                </a:lnTo>
                <a:lnTo>
                  <a:pt x="1411" y="211"/>
                </a:lnTo>
                <a:lnTo>
                  <a:pt x="1408" y="225"/>
                </a:lnTo>
                <a:lnTo>
                  <a:pt x="1406" y="237"/>
                </a:lnTo>
                <a:lnTo>
                  <a:pt x="1405" y="246"/>
                </a:lnTo>
                <a:lnTo>
                  <a:pt x="1406" y="254"/>
                </a:lnTo>
                <a:lnTo>
                  <a:pt x="1408" y="264"/>
                </a:lnTo>
                <a:lnTo>
                  <a:pt x="1412" y="276"/>
                </a:lnTo>
                <a:lnTo>
                  <a:pt x="1416" y="291"/>
                </a:lnTo>
                <a:lnTo>
                  <a:pt x="1421" y="307"/>
                </a:lnTo>
                <a:lnTo>
                  <a:pt x="1425" y="324"/>
                </a:lnTo>
                <a:lnTo>
                  <a:pt x="1430" y="342"/>
                </a:lnTo>
                <a:lnTo>
                  <a:pt x="1434" y="360"/>
                </a:lnTo>
                <a:lnTo>
                  <a:pt x="1436" y="378"/>
                </a:lnTo>
                <a:lnTo>
                  <a:pt x="1438" y="394"/>
                </a:lnTo>
                <a:lnTo>
                  <a:pt x="1437" y="409"/>
                </a:lnTo>
                <a:lnTo>
                  <a:pt x="1434" y="424"/>
                </a:lnTo>
                <a:lnTo>
                  <a:pt x="1429" y="435"/>
                </a:lnTo>
                <a:lnTo>
                  <a:pt x="1421" y="443"/>
                </a:lnTo>
                <a:lnTo>
                  <a:pt x="1410" y="449"/>
                </a:lnTo>
                <a:lnTo>
                  <a:pt x="1400" y="451"/>
                </a:lnTo>
                <a:lnTo>
                  <a:pt x="1386" y="452"/>
                </a:lnTo>
                <a:lnTo>
                  <a:pt x="1368" y="452"/>
                </a:lnTo>
                <a:lnTo>
                  <a:pt x="1348" y="451"/>
                </a:lnTo>
                <a:lnTo>
                  <a:pt x="1327" y="450"/>
                </a:lnTo>
                <a:lnTo>
                  <a:pt x="1305" y="448"/>
                </a:lnTo>
                <a:lnTo>
                  <a:pt x="1284" y="447"/>
                </a:lnTo>
                <a:lnTo>
                  <a:pt x="1266" y="446"/>
                </a:lnTo>
                <a:lnTo>
                  <a:pt x="1249" y="445"/>
                </a:lnTo>
                <a:lnTo>
                  <a:pt x="1238" y="444"/>
                </a:lnTo>
                <a:lnTo>
                  <a:pt x="1156" y="443"/>
                </a:lnTo>
                <a:lnTo>
                  <a:pt x="1073" y="442"/>
                </a:lnTo>
                <a:lnTo>
                  <a:pt x="990" y="442"/>
                </a:lnTo>
                <a:lnTo>
                  <a:pt x="519" y="440"/>
                </a:lnTo>
                <a:lnTo>
                  <a:pt x="390" y="440"/>
                </a:lnTo>
                <a:lnTo>
                  <a:pt x="260" y="438"/>
                </a:lnTo>
                <a:lnTo>
                  <a:pt x="244" y="438"/>
                </a:lnTo>
                <a:lnTo>
                  <a:pt x="224" y="439"/>
                </a:lnTo>
                <a:lnTo>
                  <a:pt x="199" y="440"/>
                </a:lnTo>
                <a:lnTo>
                  <a:pt x="174" y="441"/>
                </a:lnTo>
                <a:lnTo>
                  <a:pt x="148" y="441"/>
                </a:lnTo>
                <a:lnTo>
                  <a:pt x="120" y="442"/>
                </a:lnTo>
                <a:lnTo>
                  <a:pt x="95" y="442"/>
                </a:lnTo>
                <a:lnTo>
                  <a:pt x="72" y="441"/>
                </a:lnTo>
                <a:lnTo>
                  <a:pt x="53" y="440"/>
                </a:lnTo>
                <a:lnTo>
                  <a:pt x="38" y="438"/>
                </a:lnTo>
                <a:lnTo>
                  <a:pt x="24" y="433"/>
                </a:lnTo>
                <a:lnTo>
                  <a:pt x="12" y="426"/>
                </a:lnTo>
                <a:lnTo>
                  <a:pt x="6" y="416"/>
                </a:lnTo>
                <a:lnTo>
                  <a:pt x="1" y="405"/>
                </a:lnTo>
                <a:lnTo>
                  <a:pt x="0" y="393"/>
                </a:lnTo>
                <a:lnTo>
                  <a:pt x="0" y="381"/>
                </a:lnTo>
                <a:lnTo>
                  <a:pt x="1" y="369"/>
                </a:lnTo>
                <a:lnTo>
                  <a:pt x="3" y="356"/>
                </a:lnTo>
                <a:lnTo>
                  <a:pt x="5" y="345"/>
                </a:lnTo>
                <a:lnTo>
                  <a:pt x="6" y="336"/>
                </a:lnTo>
                <a:lnTo>
                  <a:pt x="7" y="328"/>
                </a:lnTo>
                <a:lnTo>
                  <a:pt x="8" y="295"/>
                </a:lnTo>
                <a:lnTo>
                  <a:pt x="12" y="262"/>
                </a:lnTo>
                <a:lnTo>
                  <a:pt x="15" y="227"/>
                </a:lnTo>
                <a:lnTo>
                  <a:pt x="20" y="193"/>
                </a:lnTo>
                <a:lnTo>
                  <a:pt x="21" y="160"/>
                </a:lnTo>
                <a:lnTo>
                  <a:pt x="20" y="128"/>
                </a:lnTo>
                <a:lnTo>
                  <a:pt x="15" y="99"/>
                </a:lnTo>
                <a:lnTo>
                  <a:pt x="12" y="69"/>
                </a:lnTo>
                <a:lnTo>
                  <a:pt x="8" y="40"/>
                </a:lnTo>
                <a:lnTo>
                  <a:pt x="7" y="9"/>
                </a:lnTo>
                <a:lnTo>
                  <a:pt x="12" y="3"/>
                </a:lnTo>
                <a:lnTo>
                  <a:pt x="97" y="4"/>
                </a:lnTo>
                <a:lnTo>
                  <a:pt x="178" y="6"/>
                </a:lnTo>
                <a:lnTo>
                  <a:pt x="255" y="10"/>
                </a:lnTo>
                <a:lnTo>
                  <a:pt x="332" y="13"/>
                </a:lnTo>
                <a:lnTo>
                  <a:pt x="408" y="17"/>
                </a:lnTo>
                <a:lnTo>
                  <a:pt x="485" y="21"/>
                </a:lnTo>
                <a:lnTo>
                  <a:pt x="566" y="23"/>
                </a:lnTo>
                <a:lnTo>
                  <a:pt x="651" y="24"/>
                </a:lnTo>
                <a:lnTo>
                  <a:pt x="748" y="22"/>
                </a:lnTo>
                <a:lnTo>
                  <a:pt x="847" y="18"/>
                </a:lnTo>
                <a:lnTo>
                  <a:pt x="947" y="13"/>
                </a:lnTo>
                <a:lnTo>
                  <a:pt x="1047" y="9"/>
                </a:lnTo>
                <a:lnTo>
                  <a:pt x="1147" y="7"/>
                </a:lnTo>
                <a:lnTo>
                  <a:pt x="1161" y="7"/>
                </a:lnTo>
                <a:lnTo>
                  <a:pt x="1180" y="6"/>
                </a:lnTo>
                <a:lnTo>
                  <a:pt x="1204" y="5"/>
                </a:lnTo>
                <a:lnTo>
                  <a:pt x="1230" y="4"/>
                </a:lnTo>
                <a:lnTo>
                  <a:pt x="1259" y="3"/>
                </a:lnTo>
                <a:lnTo>
                  <a:pt x="1287" y="1"/>
                </a:lnTo>
                <a:lnTo>
                  <a:pt x="1314" y="1"/>
                </a:lnTo>
                <a:lnTo>
                  <a:pt x="1340" y="0"/>
                </a:lnTo>
                <a:close/>
              </a:path>
            </a:pathLst>
          </a:custGeom>
          <a:solidFill>
            <a:srgbClr val="0070C0"/>
          </a:solidFill>
          <a:ln w="44450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en-US" sz="18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Digital Marketing Manager</a:t>
            </a: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45" name="Freeform 23"/>
          <p:cNvSpPr>
            <a:spLocks/>
          </p:cNvSpPr>
          <p:nvPr/>
        </p:nvSpPr>
        <p:spPr bwMode="auto">
          <a:xfrm>
            <a:off x="3571293" y="2996649"/>
            <a:ext cx="2446919" cy="880215"/>
          </a:xfrm>
          <a:custGeom>
            <a:avLst/>
            <a:gdLst/>
            <a:ahLst/>
            <a:cxnLst>
              <a:cxn ang="0">
                <a:pos x="1361" y="0"/>
              </a:cxn>
              <a:cxn ang="0">
                <a:pos x="1391" y="3"/>
              </a:cxn>
              <a:cxn ang="0">
                <a:pos x="1416" y="18"/>
              </a:cxn>
              <a:cxn ang="0">
                <a:pos x="1429" y="44"/>
              </a:cxn>
              <a:cxn ang="0">
                <a:pos x="1432" y="78"/>
              </a:cxn>
              <a:cxn ang="0">
                <a:pos x="1429" y="117"/>
              </a:cxn>
              <a:cxn ang="0">
                <a:pos x="1423" y="157"/>
              </a:cxn>
              <a:cxn ang="0">
                <a:pos x="1411" y="211"/>
              </a:cxn>
              <a:cxn ang="0">
                <a:pos x="1406" y="237"/>
              </a:cxn>
              <a:cxn ang="0">
                <a:pos x="1406" y="254"/>
              </a:cxn>
              <a:cxn ang="0">
                <a:pos x="1412" y="276"/>
              </a:cxn>
              <a:cxn ang="0">
                <a:pos x="1421" y="307"/>
              </a:cxn>
              <a:cxn ang="0">
                <a:pos x="1430" y="342"/>
              </a:cxn>
              <a:cxn ang="0">
                <a:pos x="1436" y="378"/>
              </a:cxn>
              <a:cxn ang="0">
                <a:pos x="1437" y="409"/>
              </a:cxn>
              <a:cxn ang="0">
                <a:pos x="1429" y="435"/>
              </a:cxn>
              <a:cxn ang="0">
                <a:pos x="1410" y="449"/>
              </a:cxn>
              <a:cxn ang="0">
                <a:pos x="1386" y="452"/>
              </a:cxn>
              <a:cxn ang="0">
                <a:pos x="1348" y="451"/>
              </a:cxn>
              <a:cxn ang="0">
                <a:pos x="1305" y="448"/>
              </a:cxn>
              <a:cxn ang="0">
                <a:pos x="1266" y="446"/>
              </a:cxn>
              <a:cxn ang="0">
                <a:pos x="1238" y="444"/>
              </a:cxn>
              <a:cxn ang="0">
                <a:pos x="1073" y="442"/>
              </a:cxn>
              <a:cxn ang="0">
                <a:pos x="519" y="440"/>
              </a:cxn>
              <a:cxn ang="0">
                <a:pos x="260" y="438"/>
              </a:cxn>
              <a:cxn ang="0">
                <a:pos x="224" y="439"/>
              </a:cxn>
              <a:cxn ang="0">
                <a:pos x="174" y="441"/>
              </a:cxn>
              <a:cxn ang="0">
                <a:pos x="120" y="442"/>
              </a:cxn>
              <a:cxn ang="0">
                <a:pos x="72" y="441"/>
              </a:cxn>
              <a:cxn ang="0">
                <a:pos x="38" y="438"/>
              </a:cxn>
              <a:cxn ang="0">
                <a:pos x="12" y="426"/>
              </a:cxn>
              <a:cxn ang="0">
                <a:pos x="1" y="405"/>
              </a:cxn>
              <a:cxn ang="0">
                <a:pos x="0" y="381"/>
              </a:cxn>
              <a:cxn ang="0">
                <a:pos x="3" y="356"/>
              </a:cxn>
              <a:cxn ang="0">
                <a:pos x="6" y="336"/>
              </a:cxn>
              <a:cxn ang="0">
                <a:pos x="8" y="295"/>
              </a:cxn>
              <a:cxn ang="0">
                <a:pos x="15" y="227"/>
              </a:cxn>
              <a:cxn ang="0">
                <a:pos x="21" y="160"/>
              </a:cxn>
              <a:cxn ang="0">
                <a:pos x="15" y="99"/>
              </a:cxn>
              <a:cxn ang="0">
                <a:pos x="8" y="40"/>
              </a:cxn>
              <a:cxn ang="0">
                <a:pos x="12" y="3"/>
              </a:cxn>
              <a:cxn ang="0">
                <a:pos x="178" y="6"/>
              </a:cxn>
              <a:cxn ang="0">
                <a:pos x="332" y="13"/>
              </a:cxn>
              <a:cxn ang="0">
                <a:pos x="485" y="21"/>
              </a:cxn>
              <a:cxn ang="0">
                <a:pos x="651" y="24"/>
              </a:cxn>
              <a:cxn ang="0">
                <a:pos x="847" y="18"/>
              </a:cxn>
              <a:cxn ang="0">
                <a:pos x="1047" y="9"/>
              </a:cxn>
              <a:cxn ang="0">
                <a:pos x="1161" y="7"/>
              </a:cxn>
              <a:cxn ang="0">
                <a:pos x="1204" y="5"/>
              </a:cxn>
              <a:cxn ang="0">
                <a:pos x="1259" y="3"/>
              </a:cxn>
              <a:cxn ang="0">
                <a:pos x="1314" y="1"/>
              </a:cxn>
            </a:cxnLst>
            <a:rect l="0" t="0" r="r" b="b"/>
            <a:pathLst>
              <a:path w="1438" h="452">
                <a:moveTo>
                  <a:pt x="1340" y="0"/>
                </a:moveTo>
                <a:lnTo>
                  <a:pt x="1361" y="0"/>
                </a:lnTo>
                <a:lnTo>
                  <a:pt x="1379" y="1"/>
                </a:lnTo>
                <a:lnTo>
                  <a:pt x="1391" y="3"/>
                </a:lnTo>
                <a:lnTo>
                  <a:pt x="1405" y="9"/>
                </a:lnTo>
                <a:lnTo>
                  <a:pt x="1416" y="18"/>
                </a:lnTo>
                <a:lnTo>
                  <a:pt x="1423" y="30"/>
                </a:lnTo>
                <a:lnTo>
                  <a:pt x="1429" y="44"/>
                </a:lnTo>
                <a:lnTo>
                  <a:pt x="1431" y="60"/>
                </a:lnTo>
                <a:lnTo>
                  <a:pt x="1432" y="78"/>
                </a:lnTo>
                <a:lnTo>
                  <a:pt x="1432" y="98"/>
                </a:lnTo>
                <a:lnTo>
                  <a:pt x="1429" y="117"/>
                </a:lnTo>
                <a:lnTo>
                  <a:pt x="1426" y="137"/>
                </a:lnTo>
                <a:lnTo>
                  <a:pt x="1423" y="157"/>
                </a:lnTo>
                <a:lnTo>
                  <a:pt x="1419" y="176"/>
                </a:lnTo>
                <a:lnTo>
                  <a:pt x="1411" y="211"/>
                </a:lnTo>
                <a:lnTo>
                  <a:pt x="1408" y="225"/>
                </a:lnTo>
                <a:lnTo>
                  <a:pt x="1406" y="237"/>
                </a:lnTo>
                <a:lnTo>
                  <a:pt x="1405" y="246"/>
                </a:lnTo>
                <a:lnTo>
                  <a:pt x="1406" y="254"/>
                </a:lnTo>
                <a:lnTo>
                  <a:pt x="1408" y="264"/>
                </a:lnTo>
                <a:lnTo>
                  <a:pt x="1412" y="276"/>
                </a:lnTo>
                <a:lnTo>
                  <a:pt x="1416" y="291"/>
                </a:lnTo>
                <a:lnTo>
                  <a:pt x="1421" y="307"/>
                </a:lnTo>
                <a:lnTo>
                  <a:pt x="1425" y="324"/>
                </a:lnTo>
                <a:lnTo>
                  <a:pt x="1430" y="342"/>
                </a:lnTo>
                <a:lnTo>
                  <a:pt x="1434" y="360"/>
                </a:lnTo>
                <a:lnTo>
                  <a:pt x="1436" y="378"/>
                </a:lnTo>
                <a:lnTo>
                  <a:pt x="1438" y="394"/>
                </a:lnTo>
                <a:lnTo>
                  <a:pt x="1437" y="409"/>
                </a:lnTo>
                <a:lnTo>
                  <a:pt x="1434" y="424"/>
                </a:lnTo>
                <a:lnTo>
                  <a:pt x="1429" y="435"/>
                </a:lnTo>
                <a:lnTo>
                  <a:pt x="1421" y="443"/>
                </a:lnTo>
                <a:lnTo>
                  <a:pt x="1410" y="449"/>
                </a:lnTo>
                <a:lnTo>
                  <a:pt x="1400" y="451"/>
                </a:lnTo>
                <a:lnTo>
                  <a:pt x="1386" y="452"/>
                </a:lnTo>
                <a:lnTo>
                  <a:pt x="1368" y="452"/>
                </a:lnTo>
                <a:lnTo>
                  <a:pt x="1348" y="451"/>
                </a:lnTo>
                <a:lnTo>
                  <a:pt x="1327" y="450"/>
                </a:lnTo>
                <a:lnTo>
                  <a:pt x="1305" y="448"/>
                </a:lnTo>
                <a:lnTo>
                  <a:pt x="1284" y="447"/>
                </a:lnTo>
                <a:lnTo>
                  <a:pt x="1266" y="446"/>
                </a:lnTo>
                <a:lnTo>
                  <a:pt x="1249" y="445"/>
                </a:lnTo>
                <a:lnTo>
                  <a:pt x="1238" y="444"/>
                </a:lnTo>
                <a:lnTo>
                  <a:pt x="1156" y="443"/>
                </a:lnTo>
                <a:lnTo>
                  <a:pt x="1073" y="442"/>
                </a:lnTo>
                <a:lnTo>
                  <a:pt x="990" y="442"/>
                </a:lnTo>
                <a:lnTo>
                  <a:pt x="519" y="440"/>
                </a:lnTo>
                <a:lnTo>
                  <a:pt x="390" y="440"/>
                </a:lnTo>
                <a:lnTo>
                  <a:pt x="260" y="438"/>
                </a:lnTo>
                <a:lnTo>
                  <a:pt x="244" y="438"/>
                </a:lnTo>
                <a:lnTo>
                  <a:pt x="224" y="439"/>
                </a:lnTo>
                <a:lnTo>
                  <a:pt x="199" y="440"/>
                </a:lnTo>
                <a:lnTo>
                  <a:pt x="174" y="441"/>
                </a:lnTo>
                <a:lnTo>
                  <a:pt x="148" y="441"/>
                </a:lnTo>
                <a:lnTo>
                  <a:pt x="120" y="442"/>
                </a:lnTo>
                <a:lnTo>
                  <a:pt x="95" y="442"/>
                </a:lnTo>
                <a:lnTo>
                  <a:pt x="72" y="441"/>
                </a:lnTo>
                <a:lnTo>
                  <a:pt x="53" y="440"/>
                </a:lnTo>
                <a:lnTo>
                  <a:pt x="38" y="438"/>
                </a:lnTo>
                <a:lnTo>
                  <a:pt x="24" y="433"/>
                </a:lnTo>
                <a:lnTo>
                  <a:pt x="12" y="426"/>
                </a:lnTo>
                <a:lnTo>
                  <a:pt x="6" y="416"/>
                </a:lnTo>
                <a:lnTo>
                  <a:pt x="1" y="405"/>
                </a:lnTo>
                <a:lnTo>
                  <a:pt x="0" y="393"/>
                </a:lnTo>
                <a:lnTo>
                  <a:pt x="0" y="381"/>
                </a:lnTo>
                <a:lnTo>
                  <a:pt x="1" y="369"/>
                </a:lnTo>
                <a:lnTo>
                  <a:pt x="3" y="356"/>
                </a:lnTo>
                <a:lnTo>
                  <a:pt x="5" y="345"/>
                </a:lnTo>
                <a:lnTo>
                  <a:pt x="6" y="336"/>
                </a:lnTo>
                <a:lnTo>
                  <a:pt x="7" y="328"/>
                </a:lnTo>
                <a:lnTo>
                  <a:pt x="8" y="295"/>
                </a:lnTo>
                <a:lnTo>
                  <a:pt x="12" y="262"/>
                </a:lnTo>
                <a:lnTo>
                  <a:pt x="15" y="227"/>
                </a:lnTo>
                <a:lnTo>
                  <a:pt x="20" y="193"/>
                </a:lnTo>
                <a:lnTo>
                  <a:pt x="21" y="160"/>
                </a:lnTo>
                <a:lnTo>
                  <a:pt x="20" y="128"/>
                </a:lnTo>
                <a:lnTo>
                  <a:pt x="15" y="99"/>
                </a:lnTo>
                <a:lnTo>
                  <a:pt x="12" y="69"/>
                </a:lnTo>
                <a:lnTo>
                  <a:pt x="8" y="40"/>
                </a:lnTo>
                <a:lnTo>
                  <a:pt x="7" y="9"/>
                </a:lnTo>
                <a:lnTo>
                  <a:pt x="12" y="3"/>
                </a:lnTo>
                <a:lnTo>
                  <a:pt x="97" y="4"/>
                </a:lnTo>
                <a:lnTo>
                  <a:pt x="178" y="6"/>
                </a:lnTo>
                <a:lnTo>
                  <a:pt x="255" y="10"/>
                </a:lnTo>
                <a:lnTo>
                  <a:pt x="332" y="13"/>
                </a:lnTo>
                <a:lnTo>
                  <a:pt x="408" y="17"/>
                </a:lnTo>
                <a:lnTo>
                  <a:pt x="485" y="21"/>
                </a:lnTo>
                <a:lnTo>
                  <a:pt x="566" y="23"/>
                </a:lnTo>
                <a:lnTo>
                  <a:pt x="651" y="24"/>
                </a:lnTo>
                <a:lnTo>
                  <a:pt x="748" y="22"/>
                </a:lnTo>
                <a:lnTo>
                  <a:pt x="847" y="18"/>
                </a:lnTo>
                <a:lnTo>
                  <a:pt x="947" y="13"/>
                </a:lnTo>
                <a:lnTo>
                  <a:pt x="1047" y="9"/>
                </a:lnTo>
                <a:lnTo>
                  <a:pt x="1147" y="7"/>
                </a:lnTo>
                <a:lnTo>
                  <a:pt x="1161" y="7"/>
                </a:lnTo>
                <a:lnTo>
                  <a:pt x="1180" y="6"/>
                </a:lnTo>
                <a:lnTo>
                  <a:pt x="1204" y="5"/>
                </a:lnTo>
                <a:lnTo>
                  <a:pt x="1230" y="4"/>
                </a:lnTo>
                <a:lnTo>
                  <a:pt x="1259" y="3"/>
                </a:lnTo>
                <a:lnTo>
                  <a:pt x="1287" y="1"/>
                </a:lnTo>
                <a:lnTo>
                  <a:pt x="1314" y="1"/>
                </a:lnTo>
                <a:lnTo>
                  <a:pt x="1340" y="0"/>
                </a:lnTo>
                <a:close/>
              </a:path>
            </a:pathLst>
          </a:custGeom>
          <a:solidFill>
            <a:schemeClr val="accent2"/>
          </a:solidFill>
          <a:ln w="44450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r>
              <a:rPr lang="en-US" sz="18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VP Sales</a:t>
            </a: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46" name="Freeform 23"/>
          <p:cNvSpPr>
            <a:spLocks/>
          </p:cNvSpPr>
          <p:nvPr/>
        </p:nvSpPr>
        <p:spPr bwMode="auto">
          <a:xfrm>
            <a:off x="6204286" y="2996650"/>
            <a:ext cx="2328526" cy="880214"/>
          </a:xfrm>
          <a:custGeom>
            <a:avLst/>
            <a:gdLst/>
            <a:ahLst/>
            <a:cxnLst>
              <a:cxn ang="0">
                <a:pos x="1361" y="0"/>
              </a:cxn>
              <a:cxn ang="0">
                <a:pos x="1391" y="3"/>
              </a:cxn>
              <a:cxn ang="0">
                <a:pos x="1416" y="18"/>
              </a:cxn>
              <a:cxn ang="0">
                <a:pos x="1429" y="44"/>
              </a:cxn>
              <a:cxn ang="0">
                <a:pos x="1432" y="78"/>
              </a:cxn>
              <a:cxn ang="0">
                <a:pos x="1429" y="117"/>
              </a:cxn>
              <a:cxn ang="0">
                <a:pos x="1423" y="157"/>
              </a:cxn>
              <a:cxn ang="0">
                <a:pos x="1411" y="211"/>
              </a:cxn>
              <a:cxn ang="0">
                <a:pos x="1406" y="237"/>
              </a:cxn>
              <a:cxn ang="0">
                <a:pos x="1406" y="254"/>
              </a:cxn>
              <a:cxn ang="0">
                <a:pos x="1412" y="276"/>
              </a:cxn>
              <a:cxn ang="0">
                <a:pos x="1421" y="307"/>
              </a:cxn>
              <a:cxn ang="0">
                <a:pos x="1430" y="342"/>
              </a:cxn>
              <a:cxn ang="0">
                <a:pos x="1436" y="378"/>
              </a:cxn>
              <a:cxn ang="0">
                <a:pos x="1437" y="409"/>
              </a:cxn>
              <a:cxn ang="0">
                <a:pos x="1429" y="435"/>
              </a:cxn>
              <a:cxn ang="0">
                <a:pos x="1410" y="449"/>
              </a:cxn>
              <a:cxn ang="0">
                <a:pos x="1386" y="452"/>
              </a:cxn>
              <a:cxn ang="0">
                <a:pos x="1348" y="451"/>
              </a:cxn>
              <a:cxn ang="0">
                <a:pos x="1305" y="448"/>
              </a:cxn>
              <a:cxn ang="0">
                <a:pos x="1266" y="446"/>
              </a:cxn>
              <a:cxn ang="0">
                <a:pos x="1238" y="444"/>
              </a:cxn>
              <a:cxn ang="0">
                <a:pos x="1073" y="442"/>
              </a:cxn>
              <a:cxn ang="0">
                <a:pos x="519" y="440"/>
              </a:cxn>
              <a:cxn ang="0">
                <a:pos x="260" y="438"/>
              </a:cxn>
              <a:cxn ang="0">
                <a:pos x="224" y="439"/>
              </a:cxn>
              <a:cxn ang="0">
                <a:pos x="174" y="441"/>
              </a:cxn>
              <a:cxn ang="0">
                <a:pos x="120" y="442"/>
              </a:cxn>
              <a:cxn ang="0">
                <a:pos x="72" y="441"/>
              </a:cxn>
              <a:cxn ang="0">
                <a:pos x="38" y="438"/>
              </a:cxn>
              <a:cxn ang="0">
                <a:pos x="12" y="426"/>
              </a:cxn>
              <a:cxn ang="0">
                <a:pos x="1" y="405"/>
              </a:cxn>
              <a:cxn ang="0">
                <a:pos x="0" y="381"/>
              </a:cxn>
              <a:cxn ang="0">
                <a:pos x="3" y="356"/>
              </a:cxn>
              <a:cxn ang="0">
                <a:pos x="6" y="336"/>
              </a:cxn>
              <a:cxn ang="0">
                <a:pos x="8" y="295"/>
              </a:cxn>
              <a:cxn ang="0">
                <a:pos x="15" y="227"/>
              </a:cxn>
              <a:cxn ang="0">
                <a:pos x="21" y="160"/>
              </a:cxn>
              <a:cxn ang="0">
                <a:pos x="15" y="99"/>
              </a:cxn>
              <a:cxn ang="0">
                <a:pos x="8" y="40"/>
              </a:cxn>
              <a:cxn ang="0">
                <a:pos x="12" y="3"/>
              </a:cxn>
              <a:cxn ang="0">
                <a:pos x="178" y="6"/>
              </a:cxn>
              <a:cxn ang="0">
                <a:pos x="332" y="13"/>
              </a:cxn>
              <a:cxn ang="0">
                <a:pos x="485" y="21"/>
              </a:cxn>
              <a:cxn ang="0">
                <a:pos x="651" y="24"/>
              </a:cxn>
              <a:cxn ang="0">
                <a:pos x="847" y="18"/>
              </a:cxn>
              <a:cxn ang="0">
                <a:pos x="1047" y="9"/>
              </a:cxn>
              <a:cxn ang="0">
                <a:pos x="1161" y="7"/>
              </a:cxn>
              <a:cxn ang="0">
                <a:pos x="1204" y="5"/>
              </a:cxn>
              <a:cxn ang="0">
                <a:pos x="1259" y="3"/>
              </a:cxn>
              <a:cxn ang="0">
                <a:pos x="1314" y="1"/>
              </a:cxn>
            </a:cxnLst>
            <a:rect l="0" t="0" r="r" b="b"/>
            <a:pathLst>
              <a:path w="1438" h="452">
                <a:moveTo>
                  <a:pt x="1340" y="0"/>
                </a:moveTo>
                <a:lnTo>
                  <a:pt x="1361" y="0"/>
                </a:lnTo>
                <a:lnTo>
                  <a:pt x="1379" y="1"/>
                </a:lnTo>
                <a:lnTo>
                  <a:pt x="1391" y="3"/>
                </a:lnTo>
                <a:lnTo>
                  <a:pt x="1405" y="9"/>
                </a:lnTo>
                <a:lnTo>
                  <a:pt x="1416" y="18"/>
                </a:lnTo>
                <a:lnTo>
                  <a:pt x="1423" y="30"/>
                </a:lnTo>
                <a:lnTo>
                  <a:pt x="1429" y="44"/>
                </a:lnTo>
                <a:lnTo>
                  <a:pt x="1431" y="60"/>
                </a:lnTo>
                <a:lnTo>
                  <a:pt x="1432" y="78"/>
                </a:lnTo>
                <a:lnTo>
                  <a:pt x="1432" y="98"/>
                </a:lnTo>
                <a:lnTo>
                  <a:pt x="1429" y="117"/>
                </a:lnTo>
                <a:lnTo>
                  <a:pt x="1426" y="137"/>
                </a:lnTo>
                <a:lnTo>
                  <a:pt x="1423" y="157"/>
                </a:lnTo>
                <a:lnTo>
                  <a:pt x="1419" y="176"/>
                </a:lnTo>
                <a:lnTo>
                  <a:pt x="1411" y="211"/>
                </a:lnTo>
                <a:lnTo>
                  <a:pt x="1408" y="225"/>
                </a:lnTo>
                <a:lnTo>
                  <a:pt x="1406" y="237"/>
                </a:lnTo>
                <a:lnTo>
                  <a:pt x="1405" y="246"/>
                </a:lnTo>
                <a:lnTo>
                  <a:pt x="1406" y="254"/>
                </a:lnTo>
                <a:lnTo>
                  <a:pt x="1408" y="264"/>
                </a:lnTo>
                <a:lnTo>
                  <a:pt x="1412" y="276"/>
                </a:lnTo>
                <a:lnTo>
                  <a:pt x="1416" y="291"/>
                </a:lnTo>
                <a:lnTo>
                  <a:pt x="1421" y="307"/>
                </a:lnTo>
                <a:lnTo>
                  <a:pt x="1425" y="324"/>
                </a:lnTo>
                <a:lnTo>
                  <a:pt x="1430" y="342"/>
                </a:lnTo>
                <a:lnTo>
                  <a:pt x="1434" y="360"/>
                </a:lnTo>
                <a:lnTo>
                  <a:pt x="1436" y="378"/>
                </a:lnTo>
                <a:lnTo>
                  <a:pt x="1438" y="394"/>
                </a:lnTo>
                <a:lnTo>
                  <a:pt x="1437" y="409"/>
                </a:lnTo>
                <a:lnTo>
                  <a:pt x="1434" y="424"/>
                </a:lnTo>
                <a:lnTo>
                  <a:pt x="1429" y="435"/>
                </a:lnTo>
                <a:lnTo>
                  <a:pt x="1421" y="443"/>
                </a:lnTo>
                <a:lnTo>
                  <a:pt x="1410" y="449"/>
                </a:lnTo>
                <a:lnTo>
                  <a:pt x="1400" y="451"/>
                </a:lnTo>
                <a:lnTo>
                  <a:pt x="1386" y="452"/>
                </a:lnTo>
                <a:lnTo>
                  <a:pt x="1368" y="452"/>
                </a:lnTo>
                <a:lnTo>
                  <a:pt x="1348" y="451"/>
                </a:lnTo>
                <a:lnTo>
                  <a:pt x="1327" y="450"/>
                </a:lnTo>
                <a:lnTo>
                  <a:pt x="1305" y="448"/>
                </a:lnTo>
                <a:lnTo>
                  <a:pt x="1284" y="447"/>
                </a:lnTo>
                <a:lnTo>
                  <a:pt x="1266" y="446"/>
                </a:lnTo>
                <a:lnTo>
                  <a:pt x="1249" y="445"/>
                </a:lnTo>
                <a:lnTo>
                  <a:pt x="1238" y="444"/>
                </a:lnTo>
                <a:lnTo>
                  <a:pt x="1156" y="443"/>
                </a:lnTo>
                <a:lnTo>
                  <a:pt x="1073" y="442"/>
                </a:lnTo>
                <a:lnTo>
                  <a:pt x="990" y="442"/>
                </a:lnTo>
                <a:lnTo>
                  <a:pt x="519" y="440"/>
                </a:lnTo>
                <a:lnTo>
                  <a:pt x="390" y="440"/>
                </a:lnTo>
                <a:lnTo>
                  <a:pt x="260" y="438"/>
                </a:lnTo>
                <a:lnTo>
                  <a:pt x="244" y="438"/>
                </a:lnTo>
                <a:lnTo>
                  <a:pt x="224" y="439"/>
                </a:lnTo>
                <a:lnTo>
                  <a:pt x="199" y="440"/>
                </a:lnTo>
                <a:lnTo>
                  <a:pt x="174" y="441"/>
                </a:lnTo>
                <a:lnTo>
                  <a:pt x="148" y="441"/>
                </a:lnTo>
                <a:lnTo>
                  <a:pt x="120" y="442"/>
                </a:lnTo>
                <a:lnTo>
                  <a:pt x="95" y="442"/>
                </a:lnTo>
                <a:lnTo>
                  <a:pt x="72" y="441"/>
                </a:lnTo>
                <a:lnTo>
                  <a:pt x="53" y="440"/>
                </a:lnTo>
                <a:lnTo>
                  <a:pt x="38" y="438"/>
                </a:lnTo>
                <a:lnTo>
                  <a:pt x="24" y="433"/>
                </a:lnTo>
                <a:lnTo>
                  <a:pt x="12" y="426"/>
                </a:lnTo>
                <a:lnTo>
                  <a:pt x="6" y="416"/>
                </a:lnTo>
                <a:lnTo>
                  <a:pt x="1" y="405"/>
                </a:lnTo>
                <a:lnTo>
                  <a:pt x="0" y="393"/>
                </a:lnTo>
                <a:lnTo>
                  <a:pt x="0" y="381"/>
                </a:lnTo>
                <a:lnTo>
                  <a:pt x="1" y="369"/>
                </a:lnTo>
                <a:lnTo>
                  <a:pt x="3" y="356"/>
                </a:lnTo>
                <a:lnTo>
                  <a:pt x="5" y="345"/>
                </a:lnTo>
                <a:lnTo>
                  <a:pt x="6" y="336"/>
                </a:lnTo>
                <a:lnTo>
                  <a:pt x="7" y="328"/>
                </a:lnTo>
                <a:lnTo>
                  <a:pt x="8" y="295"/>
                </a:lnTo>
                <a:lnTo>
                  <a:pt x="12" y="262"/>
                </a:lnTo>
                <a:lnTo>
                  <a:pt x="15" y="227"/>
                </a:lnTo>
                <a:lnTo>
                  <a:pt x="20" y="193"/>
                </a:lnTo>
                <a:lnTo>
                  <a:pt x="21" y="160"/>
                </a:lnTo>
                <a:lnTo>
                  <a:pt x="20" y="128"/>
                </a:lnTo>
                <a:lnTo>
                  <a:pt x="15" y="99"/>
                </a:lnTo>
                <a:lnTo>
                  <a:pt x="12" y="69"/>
                </a:lnTo>
                <a:lnTo>
                  <a:pt x="8" y="40"/>
                </a:lnTo>
                <a:lnTo>
                  <a:pt x="7" y="9"/>
                </a:lnTo>
                <a:lnTo>
                  <a:pt x="12" y="3"/>
                </a:lnTo>
                <a:lnTo>
                  <a:pt x="97" y="4"/>
                </a:lnTo>
                <a:lnTo>
                  <a:pt x="178" y="6"/>
                </a:lnTo>
                <a:lnTo>
                  <a:pt x="255" y="10"/>
                </a:lnTo>
                <a:lnTo>
                  <a:pt x="332" y="13"/>
                </a:lnTo>
                <a:lnTo>
                  <a:pt x="408" y="17"/>
                </a:lnTo>
                <a:lnTo>
                  <a:pt x="485" y="21"/>
                </a:lnTo>
                <a:lnTo>
                  <a:pt x="566" y="23"/>
                </a:lnTo>
                <a:lnTo>
                  <a:pt x="651" y="24"/>
                </a:lnTo>
                <a:lnTo>
                  <a:pt x="748" y="22"/>
                </a:lnTo>
                <a:lnTo>
                  <a:pt x="847" y="18"/>
                </a:lnTo>
                <a:lnTo>
                  <a:pt x="947" y="13"/>
                </a:lnTo>
                <a:lnTo>
                  <a:pt x="1047" y="9"/>
                </a:lnTo>
                <a:lnTo>
                  <a:pt x="1147" y="7"/>
                </a:lnTo>
                <a:lnTo>
                  <a:pt x="1161" y="7"/>
                </a:lnTo>
                <a:lnTo>
                  <a:pt x="1180" y="6"/>
                </a:lnTo>
                <a:lnTo>
                  <a:pt x="1204" y="5"/>
                </a:lnTo>
                <a:lnTo>
                  <a:pt x="1230" y="4"/>
                </a:lnTo>
                <a:lnTo>
                  <a:pt x="1259" y="3"/>
                </a:lnTo>
                <a:lnTo>
                  <a:pt x="1287" y="1"/>
                </a:lnTo>
                <a:lnTo>
                  <a:pt x="1314" y="1"/>
                </a:lnTo>
                <a:lnTo>
                  <a:pt x="1340" y="0"/>
                </a:lnTo>
                <a:close/>
              </a:path>
            </a:pathLst>
          </a:custGeom>
          <a:solidFill>
            <a:schemeClr val="tx2"/>
          </a:solidFill>
          <a:ln w="44450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r>
              <a:rPr lang="en-US" sz="18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Research &amp;</a:t>
            </a:r>
          </a:p>
          <a:p>
            <a:r>
              <a:rPr lang="en-US" sz="18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Development</a:t>
            </a: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49" name="Freeform 23"/>
          <p:cNvSpPr>
            <a:spLocks/>
          </p:cNvSpPr>
          <p:nvPr/>
        </p:nvSpPr>
        <p:spPr bwMode="auto">
          <a:xfrm>
            <a:off x="8837612" y="3020342"/>
            <a:ext cx="2286000" cy="856521"/>
          </a:xfrm>
          <a:custGeom>
            <a:avLst/>
            <a:gdLst/>
            <a:ahLst/>
            <a:cxnLst>
              <a:cxn ang="0">
                <a:pos x="1361" y="0"/>
              </a:cxn>
              <a:cxn ang="0">
                <a:pos x="1391" y="3"/>
              </a:cxn>
              <a:cxn ang="0">
                <a:pos x="1416" y="18"/>
              </a:cxn>
              <a:cxn ang="0">
                <a:pos x="1429" y="44"/>
              </a:cxn>
              <a:cxn ang="0">
                <a:pos x="1432" y="78"/>
              </a:cxn>
              <a:cxn ang="0">
                <a:pos x="1429" y="117"/>
              </a:cxn>
              <a:cxn ang="0">
                <a:pos x="1423" y="157"/>
              </a:cxn>
              <a:cxn ang="0">
                <a:pos x="1411" y="211"/>
              </a:cxn>
              <a:cxn ang="0">
                <a:pos x="1406" y="237"/>
              </a:cxn>
              <a:cxn ang="0">
                <a:pos x="1406" y="254"/>
              </a:cxn>
              <a:cxn ang="0">
                <a:pos x="1412" y="276"/>
              </a:cxn>
              <a:cxn ang="0">
                <a:pos x="1421" y="307"/>
              </a:cxn>
              <a:cxn ang="0">
                <a:pos x="1430" y="342"/>
              </a:cxn>
              <a:cxn ang="0">
                <a:pos x="1436" y="378"/>
              </a:cxn>
              <a:cxn ang="0">
                <a:pos x="1437" y="409"/>
              </a:cxn>
              <a:cxn ang="0">
                <a:pos x="1429" y="435"/>
              </a:cxn>
              <a:cxn ang="0">
                <a:pos x="1410" y="449"/>
              </a:cxn>
              <a:cxn ang="0">
                <a:pos x="1386" y="452"/>
              </a:cxn>
              <a:cxn ang="0">
                <a:pos x="1348" y="451"/>
              </a:cxn>
              <a:cxn ang="0">
                <a:pos x="1305" y="448"/>
              </a:cxn>
              <a:cxn ang="0">
                <a:pos x="1266" y="446"/>
              </a:cxn>
              <a:cxn ang="0">
                <a:pos x="1238" y="444"/>
              </a:cxn>
              <a:cxn ang="0">
                <a:pos x="1073" y="442"/>
              </a:cxn>
              <a:cxn ang="0">
                <a:pos x="519" y="440"/>
              </a:cxn>
              <a:cxn ang="0">
                <a:pos x="260" y="438"/>
              </a:cxn>
              <a:cxn ang="0">
                <a:pos x="224" y="439"/>
              </a:cxn>
              <a:cxn ang="0">
                <a:pos x="174" y="441"/>
              </a:cxn>
              <a:cxn ang="0">
                <a:pos x="120" y="442"/>
              </a:cxn>
              <a:cxn ang="0">
                <a:pos x="72" y="441"/>
              </a:cxn>
              <a:cxn ang="0">
                <a:pos x="38" y="438"/>
              </a:cxn>
              <a:cxn ang="0">
                <a:pos x="12" y="426"/>
              </a:cxn>
              <a:cxn ang="0">
                <a:pos x="1" y="405"/>
              </a:cxn>
              <a:cxn ang="0">
                <a:pos x="0" y="381"/>
              </a:cxn>
              <a:cxn ang="0">
                <a:pos x="3" y="356"/>
              </a:cxn>
              <a:cxn ang="0">
                <a:pos x="6" y="336"/>
              </a:cxn>
              <a:cxn ang="0">
                <a:pos x="8" y="295"/>
              </a:cxn>
              <a:cxn ang="0">
                <a:pos x="15" y="227"/>
              </a:cxn>
              <a:cxn ang="0">
                <a:pos x="21" y="160"/>
              </a:cxn>
              <a:cxn ang="0">
                <a:pos x="15" y="99"/>
              </a:cxn>
              <a:cxn ang="0">
                <a:pos x="8" y="40"/>
              </a:cxn>
              <a:cxn ang="0">
                <a:pos x="12" y="3"/>
              </a:cxn>
              <a:cxn ang="0">
                <a:pos x="178" y="6"/>
              </a:cxn>
              <a:cxn ang="0">
                <a:pos x="332" y="13"/>
              </a:cxn>
              <a:cxn ang="0">
                <a:pos x="485" y="21"/>
              </a:cxn>
              <a:cxn ang="0">
                <a:pos x="651" y="24"/>
              </a:cxn>
              <a:cxn ang="0">
                <a:pos x="847" y="18"/>
              </a:cxn>
              <a:cxn ang="0">
                <a:pos x="1047" y="9"/>
              </a:cxn>
              <a:cxn ang="0">
                <a:pos x="1161" y="7"/>
              </a:cxn>
              <a:cxn ang="0">
                <a:pos x="1204" y="5"/>
              </a:cxn>
              <a:cxn ang="0">
                <a:pos x="1259" y="3"/>
              </a:cxn>
              <a:cxn ang="0">
                <a:pos x="1314" y="1"/>
              </a:cxn>
            </a:cxnLst>
            <a:rect l="0" t="0" r="r" b="b"/>
            <a:pathLst>
              <a:path w="1438" h="452">
                <a:moveTo>
                  <a:pt x="1340" y="0"/>
                </a:moveTo>
                <a:lnTo>
                  <a:pt x="1361" y="0"/>
                </a:lnTo>
                <a:lnTo>
                  <a:pt x="1379" y="1"/>
                </a:lnTo>
                <a:lnTo>
                  <a:pt x="1391" y="3"/>
                </a:lnTo>
                <a:lnTo>
                  <a:pt x="1405" y="9"/>
                </a:lnTo>
                <a:lnTo>
                  <a:pt x="1416" y="18"/>
                </a:lnTo>
                <a:lnTo>
                  <a:pt x="1423" y="30"/>
                </a:lnTo>
                <a:lnTo>
                  <a:pt x="1429" y="44"/>
                </a:lnTo>
                <a:lnTo>
                  <a:pt x="1431" y="60"/>
                </a:lnTo>
                <a:lnTo>
                  <a:pt x="1432" y="78"/>
                </a:lnTo>
                <a:lnTo>
                  <a:pt x="1432" y="98"/>
                </a:lnTo>
                <a:lnTo>
                  <a:pt x="1429" y="117"/>
                </a:lnTo>
                <a:lnTo>
                  <a:pt x="1426" y="137"/>
                </a:lnTo>
                <a:lnTo>
                  <a:pt x="1423" y="157"/>
                </a:lnTo>
                <a:lnTo>
                  <a:pt x="1419" y="176"/>
                </a:lnTo>
                <a:lnTo>
                  <a:pt x="1411" y="211"/>
                </a:lnTo>
                <a:lnTo>
                  <a:pt x="1408" y="225"/>
                </a:lnTo>
                <a:lnTo>
                  <a:pt x="1406" y="237"/>
                </a:lnTo>
                <a:lnTo>
                  <a:pt x="1405" y="246"/>
                </a:lnTo>
                <a:lnTo>
                  <a:pt x="1406" y="254"/>
                </a:lnTo>
                <a:lnTo>
                  <a:pt x="1408" y="264"/>
                </a:lnTo>
                <a:lnTo>
                  <a:pt x="1412" y="276"/>
                </a:lnTo>
                <a:lnTo>
                  <a:pt x="1416" y="291"/>
                </a:lnTo>
                <a:lnTo>
                  <a:pt x="1421" y="307"/>
                </a:lnTo>
                <a:lnTo>
                  <a:pt x="1425" y="324"/>
                </a:lnTo>
                <a:lnTo>
                  <a:pt x="1430" y="342"/>
                </a:lnTo>
                <a:lnTo>
                  <a:pt x="1434" y="360"/>
                </a:lnTo>
                <a:lnTo>
                  <a:pt x="1436" y="378"/>
                </a:lnTo>
                <a:lnTo>
                  <a:pt x="1438" y="394"/>
                </a:lnTo>
                <a:lnTo>
                  <a:pt x="1437" y="409"/>
                </a:lnTo>
                <a:lnTo>
                  <a:pt x="1434" y="424"/>
                </a:lnTo>
                <a:lnTo>
                  <a:pt x="1429" y="435"/>
                </a:lnTo>
                <a:lnTo>
                  <a:pt x="1421" y="443"/>
                </a:lnTo>
                <a:lnTo>
                  <a:pt x="1410" y="449"/>
                </a:lnTo>
                <a:lnTo>
                  <a:pt x="1400" y="451"/>
                </a:lnTo>
                <a:lnTo>
                  <a:pt x="1386" y="452"/>
                </a:lnTo>
                <a:lnTo>
                  <a:pt x="1368" y="452"/>
                </a:lnTo>
                <a:lnTo>
                  <a:pt x="1348" y="451"/>
                </a:lnTo>
                <a:lnTo>
                  <a:pt x="1327" y="450"/>
                </a:lnTo>
                <a:lnTo>
                  <a:pt x="1305" y="448"/>
                </a:lnTo>
                <a:lnTo>
                  <a:pt x="1284" y="447"/>
                </a:lnTo>
                <a:lnTo>
                  <a:pt x="1266" y="446"/>
                </a:lnTo>
                <a:lnTo>
                  <a:pt x="1249" y="445"/>
                </a:lnTo>
                <a:lnTo>
                  <a:pt x="1238" y="444"/>
                </a:lnTo>
                <a:lnTo>
                  <a:pt x="1156" y="443"/>
                </a:lnTo>
                <a:lnTo>
                  <a:pt x="1073" y="442"/>
                </a:lnTo>
                <a:lnTo>
                  <a:pt x="990" y="442"/>
                </a:lnTo>
                <a:lnTo>
                  <a:pt x="519" y="440"/>
                </a:lnTo>
                <a:lnTo>
                  <a:pt x="390" y="440"/>
                </a:lnTo>
                <a:lnTo>
                  <a:pt x="260" y="438"/>
                </a:lnTo>
                <a:lnTo>
                  <a:pt x="244" y="438"/>
                </a:lnTo>
                <a:lnTo>
                  <a:pt x="224" y="439"/>
                </a:lnTo>
                <a:lnTo>
                  <a:pt x="199" y="440"/>
                </a:lnTo>
                <a:lnTo>
                  <a:pt x="174" y="441"/>
                </a:lnTo>
                <a:lnTo>
                  <a:pt x="148" y="441"/>
                </a:lnTo>
                <a:lnTo>
                  <a:pt x="120" y="442"/>
                </a:lnTo>
                <a:lnTo>
                  <a:pt x="95" y="442"/>
                </a:lnTo>
                <a:lnTo>
                  <a:pt x="72" y="441"/>
                </a:lnTo>
                <a:lnTo>
                  <a:pt x="53" y="440"/>
                </a:lnTo>
                <a:lnTo>
                  <a:pt x="38" y="438"/>
                </a:lnTo>
                <a:lnTo>
                  <a:pt x="24" y="433"/>
                </a:lnTo>
                <a:lnTo>
                  <a:pt x="12" y="426"/>
                </a:lnTo>
                <a:lnTo>
                  <a:pt x="6" y="416"/>
                </a:lnTo>
                <a:lnTo>
                  <a:pt x="1" y="405"/>
                </a:lnTo>
                <a:lnTo>
                  <a:pt x="0" y="393"/>
                </a:lnTo>
                <a:lnTo>
                  <a:pt x="0" y="381"/>
                </a:lnTo>
                <a:lnTo>
                  <a:pt x="1" y="369"/>
                </a:lnTo>
                <a:lnTo>
                  <a:pt x="3" y="356"/>
                </a:lnTo>
                <a:lnTo>
                  <a:pt x="5" y="345"/>
                </a:lnTo>
                <a:lnTo>
                  <a:pt x="6" y="336"/>
                </a:lnTo>
                <a:lnTo>
                  <a:pt x="7" y="328"/>
                </a:lnTo>
                <a:lnTo>
                  <a:pt x="8" y="295"/>
                </a:lnTo>
                <a:lnTo>
                  <a:pt x="12" y="262"/>
                </a:lnTo>
                <a:lnTo>
                  <a:pt x="15" y="227"/>
                </a:lnTo>
                <a:lnTo>
                  <a:pt x="20" y="193"/>
                </a:lnTo>
                <a:lnTo>
                  <a:pt x="21" y="160"/>
                </a:lnTo>
                <a:lnTo>
                  <a:pt x="20" y="128"/>
                </a:lnTo>
                <a:lnTo>
                  <a:pt x="15" y="99"/>
                </a:lnTo>
                <a:lnTo>
                  <a:pt x="12" y="69"/>
                </a:lnTo>
                <a:lnTo>
                  <a:pt x="8" y="40"/>
                </a:lnTo>
                <a:lnTo>
                  <a:pt x="7" y="9"/>
                </a:lnTo>
                <a:lnTo>
                  <a:pt x="12" y="3"/>
                </a:lnTo>
                <a:lnTo>
                  <a:pt x="97" y="4"/>
                </a:lnTo>
                <a:lnTo>
                  <a:pt x="178" y="6"/>
                </a:lnTo>
                <a:lnTo>
                  <a:pt x="255" y="10"/>
                </a:lnTo>
                <a:lnTo>
                  <a:pt x="332" y="13"/>
                </a:lnTo>
                <a:lnTo>
                  <a:pt x="408" y="17"/>
                </a:lnTo>
                <a:lnTo>
                  <a:pt x="485" y="21"/>
                </a:lnTo>
                <a:lnTo>
                  <a:pt x="566" y="23"/>
                </a:lnTo>
                <a:lnTo>
                  <a:pt x="651" y="24"/>
                </a:lnTo>
                <a:lnTo>
                  <a:pt x="748" y="22"/>
                </a:lnTo>
                <a:lnTo>
                  <a:pt x="847" y="18"/>
                </a:lnTo>
                <a:lnTo>
                  <a:pt x="947" y="13"/>
                </a:lnTo>
                <a:lnTo>
                  <a:pt x="1047" y="9"/>
                </a:lnTo>
                <a:lnTo>
                  <a:pt x="1147" y="7"/>
                </a:lnTo>
                <a:lnTo>
                  <a:pt x="1161" y="7"/>
                </a:lnTo>
                <a:lnTo>
                  <a:pt x="1180" y="6"/>
                </a:lnTo>
                <a:lnTo>
                  <a:pt x="1204" y="5"/>
                </a:lnTo>
                <a:lnTo>
                  <a:pt x="1230" y="4"/>
                </a:lnTo>
                <a:lnTo>
                  <a:pt x="1259" y="3"/>
                </a:lnTo>
                <a:lnTo>
                  <a:pt x="1287" y="1"/>
                </a:lnTo>
                <a:lnTo>
                  <a:pt x="1314" y="1"/>
                </a:lnTo>
                <a:lnTo>
                  <a:pt x="1340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 w="44450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r>
              <a:rPr lang="en-US" sz="18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Mergers &amp; Acquisitions</a:t>
            </a: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72" name="Freeform 71"/>
          <p:cNvSpPr/>
          <p:nvPr/>
        </p:nvSpPr>
        <p:spPr>
          <a:xfrm>
            <a:off x="3198812" y="4164726"/>
            <a:ext cx="3200399" cy="317936"/>
          </a:xfrm>
          <a:custGeom>
            <a:avLst/>
            <a:gdLst>
              <a:gd name="connsiteX0" fmla="*/ 205648 w 9031995"/>
              <a:gd name="connsiteY0" fmla="*/ 440675 h 462709"/>
              <a:gd name="connsiteX1" fmla="*/ 205648 w 9031995"/>
              <a:gd name="connsiteY1" fmla="*/ 66101 h 462709"/>
              <a:gd name="connsiteX2" fmla="*/ 1439537 w 9031995"/>
              <a:gd name="connsiteY2" fmla="*/ 44068 h 462709"/>
              <a:gd name="connsiteX3" fmla="*/ 7906438 w 9031995"/>
              <a:gd name="connsiteY3" fmla="*/ 66101 h 462709"/>
              <a:gd name="connsiteX4" fmla="*/ 8192877 w 9031995"/>
              <a:gd name="connsiteY4" fmla="*/ 462709 h 462709"/>
              <a:gd name="connsiteX5" fmla="*/ 8192877 w 9031995"/>
              <a:gd name="connsiteY5" fmla="*/ 462709 h 462709"/>
              <a:gd name="connsiteX0" fmla="*/ 102824 w 8929171"/>
              <a:gd name="connsiteY0" fmla="*/ 440675 h 462709"/>
              <a:gd name="connsiteX1" fmla="*/ 102824 w 8929171"/>
              <a:gd name="connsiteY1" fmla="*/ 66101 h 462709"/>
              <a:gd name="connsiteX2" fmla="*/ 1336713 w 8929171"/>
              <a:gd name="connsiteY2" fmla="*/ 44068 h 462709"/>
              <a:gd name="connsiteX3" fmla="*/ 7803614 w 8929171"/>
              <a:gd name="connsiteY3" fmla="*/ 66101 h 462709"/>
              <a:gd name="connsiteX4" fmla="*/ 8090053 w 8929171"/>
              <a:gd name="connsiteY4" fmla="*/ 462709 h 462709"/>
              <a:gd name="connsiteX5" fmla="*/ 8090053 w 8929171"/>
              <a:gd name="connsiteY5" fmla="*/ 462709 h 462709"/>
              <a:gd name="connsiteX0" fmla="*/ 102824 w 8929171"/>
              <a:gd name="connsiteY0" fmla="*/ 408542 h 430576"/>
              <a:gd name="connsiteX1" fmla="*/ 102824 w 8929171"/>
              <a:gd name="connsiteY1" fmla="*/ 33968 h 430576"/>
              <a:gd name="connsiteX2" fmla="*/ 1336713 w 8929171"/>
              <a:gd name="connsiteY2" fmla="*/ 11935 h 430576"/>
              <a:gd name="connsiteX3" fmla="*/ 7803614 w 8929171"/>
              <a:gd name="connsiteY3" fmla="*/ 33968 h 430576"/>
              <a:gd name="connsiteX4" fmla="*/ 8090053 w 8929171"/>
              <a:gd name="connsiteY4" fmla="*/ 430576 h 430576"/>
              <a:gd name="connsiteX5" fmla="*/ 8090053 w 8929171"/>
              <a:gd name="connsiteY5" fmla="*/ 430576 h 430576"/>
              <a:gd name="connsiteX0" fmla="*/ 102824 w 8929171"/>
              <a:gd name="connsiteY0" fmla="*/ 408542 h 430576"/>
              <a:gd name="connsiteX1" fmla="*/ 102824 w 8929171"/>
              <a:gd name="connsiteY1" fmla="*/ 33968 h 430576"/>
              <a:gd name="connsiteX2" fmla="*/ 1336713 w 8929171"/>
              <a:gd name="connsiteY2" fmla="*/ 11935 h 430576"/>
              <a:gd name="connsiteX3" fmla="*/ 7803614 w 8929171"/>
              <a:gd name="connsiteY3" fmla="*/ 33968 h 430576"/>
              <a:gd name="connsiteX4" fmla="*/ 8090053 w 8929171"/>
              <a:gd name="connsiteY4" fmla="*/ 430576 h 430576"/>
              <a:gd name="connsiteX5" fmla="*/ 8090053 w 8929171"/>
              <a:gd name="connsiteY5" fmla="*/ 430576 h 430576"/>
              <a:gd name="connsiteX0" fmla="*/ 33299 w 8859646"/>
              <a:gd name="connsiteY0" fmla="*/ 408542 h 430576"/>
              <a:gd name="connsiteX1" fmla="*/ 33299 w 8859646"/>
              <a:gd name="connsiteY1" fmla="*/ 33968 h 430576"/>
              <a:gd name="connsiteX2" fmla="*/ 1267188 w 8859646"/>
              <a:gd name="connsiteY2" fmla="*/ 11935 h 430576"/>
              <a:gd name="connsiteX3" fmla="*/ 7734089 w 8859646"/>
              <a:gd name="connsiteY3" fmla="*/ 33968 h 430576"/>
              <a:gd name="connsiteX4" fmla="*/ 8020528 w 8859646"/>
              <a:gd name="connsiteY4" fmla="*/ 430576 h 430576"/>
              <a:gd name="connsiteX5" fmla="*/ 8020528 w 8859646"/>
              <a:gd name="connsiteY5" fmla="*/ 430576 h 430576"/>
              <a:gd name="connsiteX0" fmla="*/ 33299 w 8111169"/>
              <a:gd name="connsiteY0" fmla="*/ 458118 h 480152"/>
              <a:gd name="connsiteX1" fmla="*/ 33299 w 8111169"/>
              <a:gd name="connsiteY1" fmla="*/ 83544 h 480152"/>
              <a:gd name="connsiteX2" fmla="*/ 1267188 w 8111169"/>
              <a:gd name="connsiteY2" fmla="*/ 61511 h 480152"/>
              <a:gd name="connsiteX3" fmla="*/ 7734089 w 8111169"/>
              <a:gd name="connsiteY3" fmla="*/ 83544 h 480152"/>
              <a:gd name="connsiteX4" fmla="*/ 8020528 w 8111169"/>
              <a:gd name="connsiteY4" fmla="*/ 480152 h 480152"/>
              <a:gd name="connsiteX5" fmla="*/ 8020528 w 8111169"/>
              <a:gd name="connsiteY5" fmla="*/ 480152 h 480152"/>
              <a:gd name="connsiteX0" fmla="*/ 33299 w 8111169"/>
              <a:gd name="connsiteY0" fmla="*/ 458118 h 480152"/>
              <a:gd name="connsiteX1" fmla="*/ 184111 w 8111169"/>
              <a:gd name="connsiteY1" fmla="*/ 83544 h 480152"/>
              <a:gd name="connsiteX2" fmla="*/ 1267188 w 8111169"/>
              <a:gd name="connsiteY2" fmla="*/ 61511 h 480152"/>
              <a:gd name="connsiteX3" fmla="*/ 7734089 w 8111169"/>
              <a:gd name="connsiteY3" fmla="*/ 83544 h 480152"/>
              <a:gd name="connsiteX4" fmla="*/ 8020528 w 8111169"/>
              <a:gd name="connsiteY4" fmla="*/ 480152 h 480152"/>
              <a:gd name="connsiteX5" fmla="*/ 8020528 w 8111169"/>
              <a:gd name="connsiteY5" fmla="*/ 480152 h 480152"/>
              <a:gd name="connsiteX0" fmla="*/ 33299 w 8111169"/>
              <a:gd name="connsiteY0" fmla="*/ 458118 h 480152"/>
              <a:gd name="connsiteX1" fmla="*/ 184111 w 8111169"/>
              <a:gd name="connsiteY1" fmla="*/ 83544 h 480152"/>
              <a:gd name="connsiteX2" fmla="*/ 1267188 w 8111169"/>
              <a:gd name="connsiteY2" fmla="*/ 61511 h 480152"/>
              <a:gd name="connsiteX3" fmla="*/ 7734089 w 8111169"/>
              <a:gd name="connsiteY3" fmla="*/ 83544 h 480152"/>
              <a:gd name="connsiteX4" fmla="*/ 8020528 w 8111169"/>
              <a:gd name="connsiteY4" fmla="*/ 480152 h 480152"/>
              <a:gd name="connsiteX5" fmla="*/ 8020528 w 8111169"/>
              <a:gd name="connsiteY5" fmla="*/ 480152 h 480152"/>
              <a:gd name="connsiteX0" fmla="*/ 33299 w 8111169"/>
              <a:gd name="connsiteY0" fmla="*/ 458118 h 480152"/>
              <a:gd name="connsiteX1" fmla="*/ 184111 w 8111169"/>
              <a:gd name="connsiteY1" fmla="*/ 83544 h 480152"/>
              <a:gd name="connsiteX2" fmla="*/ 1267188 w 8111169"/>
              <a:gd name="connsiteY2" fmla="*/ 61511 h 480152"/>
              <a:gd name="connsiteX3" fmla="*/ 7734089 w 8111169"/>
              <a:gd name="connsiteY3" fmla="*/ 83544 h 480152"/>
              <a:gd name="connsiteX4" fmla="*/ 8020528 w 8111169"/>
              <a:gd name="connsiteY4" fmla="*/ 480152 h 480152"/>
              <a:gd name="connsiteX5" fmla="*/ 8020528 w 8111169"/>
              <a:gd name="connsiteY5" fmla="*/ 480152 h 480152"/>
              <a:gd name="connsiteX0" fmla="*/ 33299 w 8113675"/>
              <a:gd name="connsiteY0" fmla="*/ 397525 h 419559"/>
              <a:gd name="connsiteX1" fmla="*/ 184111 w 8113675"/>
              <a:gd name="connsiteY1" fmla="*/ 22951 h 419559"/>
              <a:gd name="connsiteX2" fmla="*/ 1267188 w 8113675"/>
              <a:gd name="connsiteY2" fmla="*/ 918 h 419559"/>
              <a:gd name="connsiteX3" fmla="*/ 7734089 w 8113675"/>
              <a:gd name="connsiteY3" fmla="*/ 22951 h 419559"/>
              <a:gd name="connsiteX4" fmla="*/ 8020528 w 8113675"/>
              <a:gd name="connsiteY4" fmla="*/ 419559 h 419559"/>
              <a:gd name="connsiteX5" fmla="*/ 8020528 w 8113675"/>
              <a:gd name="connsiteY5" fmla="*/ 419559 h 419559"/>
              <a:gd name="connsiteX0" fmla="*/ 33299 w 8050998"/>
              <a:gd name="connsiteY0" fmla="*/ 414968 h 437002"/>
              <a:gd name="connsiteX1" fmla="*/ 184111 w 8050998"/>
              <a:gd name="connsiteY1" fmla="*/ 40394 h 437002"/>
              <a:gd name="connsiteX2" fmla="*/ 1267188 w 8050998"/>
              <a:gd name="connsiteY2" fmla="*/ 18361 h 437002"/>
              <a:gd name="connsiteX3" fmla="*/ 7734089 w 8050998"/>
              <a:gd name="connsiteY3" fmla="*/ 40394 h 437002"/>
              <a:gd name="connsiteX4" fmla="*/ 8020528 w 8050998"/>
              <a:gd name="connsiteY4" fmla="*/ 437002 h 437002"/>
              <a:gd name="connsiteX5" fmla="*/ 8020528 w 8050998"/>
              <a:gd name="connsiteY5" fmla="*/ 437002 h 437002"/>
              <a:gd name="connsiteX0" fmla="*/ 0 w 8017699"/>
              <a:gd name="connsiteY0" fmla="*/ 414968 h 437002"/>
              <a:gd name="connsiteX1" fmla="*/ 150812 w 8017699"/>
              <a:gd name="connsiteY1" fmla="*/ 40394 h 437002"/>
              <a:gd name="connsiteX2" fmla="*/ 1233889 w 8017699"/>
              <a:gd name="connsiteY2" fmla="*/ 18361 h 437002"/>
              <a:gd name="connsiteX3" fmla="*/ 7700790 w 8017699"/>
              <a:gd name="connsiteY3" fmla="*/ 40394 h 437002"/>
              <a:gd name="connsiteX4" fmla="*/ 7987229 w 8017699"/>
              <a:gd name="connsiteY4" fmla="*/ 437002 h 437002"/>
              <a:gd name="connsiteX5" fmla="*/ 7987229 w 8017699"/>
              <a:gd name="connsiteY5" fmla="*/ 437002 h 437002"/>
              <a:gd name="connsiteX0" fmla="*/ 0 w 8017699"/>
              <a:gd name="connsiteY0" fmla="*/ 414968 h 437002"/>
              <a:gd name="connsiteX1" fmla="*/ 301624 w 8017699"/>
              <a:gd name="connsiteY1" fmla="*/ 40394 h 437002"/>
              <a:gd name="connsiteX2" fmla="*/ 1233889 w 8017699"/>
              <a:gd name="connsiteY2" fmla="*/ 18361 h 437002"/>
              <a:gd name="connsiteX3" fmla="*/ 7700790 w 8017699"/>
              <a:gd name="connsiteY3" fmla="*/ 40394 h 437002"/>
              <a:gd name="connsiteX4" fmla="*/ 7987229 w 8017699"/>
              <a:gd name="connsiteY4" fmla="*/ 437002 h 437002"/>
              <a:gd name="connsiteX5" fmla="*/ 7987229 w 8017699"/>
              <a:gd name="connsiteY5" fmla="*/ 437002 h 437002"/>
              <a:gd name="connsiteX0" fmla="*/ 0 w 8017699"/>
              <a:gd name="connsiteY0" fmla="*/ 414968 h 437002"/>
              <a:gd name="connsiteX1" fmla="*/ 301624 w 8017699"/>
              <a:gd name="connsiteY1" fmla="*/ 40394 h 437002"/>
              <a:gd name="connsiteX2" fmla="*/ 1233889 w 8017699"/>
              <a:gd name="connsiteY2" fmla="*/ 18361 h 437002"/>
              <a:gd name="connsiteX3" fmla="*/ 7700790 w 8017699"/>
              <a:gd name="connsiteY3" fmla="*/ 40394 h 437002"/>
              <a:gd name="connsiteX4" fmla="*/ 7987229 w 8017699"/>
              <a:gd name="connsiteY4" fmla="*/ 437002 h 437002"/>
              <a:gd name="connsiteX5" fmla="*/ 7987229 w 8017699"/>
              <a:gd name="connsiteY5" fmla="*/ 437002 h 437002"/>
              <a:gd name="connsiteX0" fmla="*/ 0 w 8017699"/>
              <a:gd name="connsiteY0" fmla="*/ 414968 h 437002"/>
              <a:gd name="connsiteX1" fmla="*/ 301624 w 8017699"/>
              <a:gd name="connsiteY1" fmla="*/ 40394 h 437002"/>
              <a:gd name="connsiteX2" fmla="*/ 1233889 w 8017699"/>
              <a:gd name="connsiteY2" fmla="*/ 18361 h 437002"/>
              <a:gd name="connsiteX3" fmla="*/ 1245053 w 8017699"/>
              <a:gd name="connsiteY3" fmla="*/ 20710 h 437002"/>
              <a:gd name="connsiteX4" fmla="*/ 7700790 w 8017699"/>
              <a:gd name="connsiteY4" fmla="*/ 40394 h 437002"/>
              <a:gd name="connsiteX5" fmla="*/ 7987229 w 8017699"/>
              <a:gd name="connsiteY5" fmla="*/ 437002 h 437002"/>
              <a:gd name="connsiteX6" fmla="*/ 7987229 w 8017699"/>
              <a:gd name="connsiteY6" fmla="*/ 437002 h 437002"/>
              <a:gd name="connsiteX0" fmla="*/ 0 w 8017699"/>
              <a:gd name="connsiteY0" fmla="*/ 414968 h 437002"/>
              <a:gd name="connsiteX1" fmla="*/ 301624 w 8017699"/>
              <a:gd name="connsiteY1" fmla="*/ 40394 h 437002"/>
              <a:gd name="connsiteX2" fmla="*/ 1233889 w 8017699"/>
              <a:gd name="connsiteY2" fmla="*/ 18361 h 437002"/>
              <a:gd name="connsiteX3" fmla="*/ 1245053 w 8017699"/>
              <a:gd name="connsiteY3" fmla="*/ 20710 h 437002"/>
              <a:gd name="connsiteX4" fmla="*/ 3855601 w 8017699"/>
              <a:gd name="connsiteY4" fmla="*/ 45094 h 437002"/>
              <a:gd name="connsiteX5" fmla="*/ 7700790 w 8017699"/>
              <a:gd name="connsiteY5" fmla="*/ 40394 h 437002"/>
              <a:gd name="connsiteX6" fmla="*/ 7987229 w 8017699"/>
              <a:gd name="connsiteY6" fmla="*/ 437002 h 437002"/>
              <a:gd name="connsiteX7" fmla="*/ 7987229 w 8017699"/>
              <a:gd name="connsiteY7" fmla="*/ 437002 h 437002"/>
              <a:gd name="connsiteX0" fmla="*/ 0 w 8017699"/>
              <a:gd name="connsiteY0" fmla="*/ 478586 h 500620"/>
              <a:gd name="connsiteX1" fmla="*/ 301624 w 8017699"/>
              <a:gd name="connsiteY1" fmla="*/ 104012 h 500620"/>
              <a:gd name="connsiteX2" fmla="*/ 1233889 w 8017699"/>
              <a:gd name="connsiteY2" fmla="*/ 81979 h 500620"/>
              <a:gd name="connsiteX3" fmla="*/ 1245053 w 8017699"/>
              <a:gd name="connsiteY3" fmla="*/ 84328 h 500620"/>
              <a:gd name="connsiteX4" fmla="*/ 3855601 w 8017699"/>
              <a:gd name="connsiteY4" fmla="*/ 108712 h 500620"/>
              <a:gd name="connsiteX5" fmla="*/ 7700790 w 8017699"/>
              <a:gd name="connsiteY5" fmla="*/ 104012 h 500620"/>
              <a:gd name="connsiteX6" fmla="*/ 7987229 w 8017699"/>
              <a:gd name="connsiteY6" fmla="*/ 500620 h 500620"/>
              <a:gd name="connsiteX7" fmla="*/ 7987229 w 8017699"/>
              <a:gd name="connsiteY7" fmla="*/ 500620 h 500620"/>
              <a:gd name="connsiteX0" fmla="*/ 0 w 8017699"/>
              <a:gd name="connsiteY0" fmla="*/ 478586 h 500620"/>
              <a:gd name="connsiteX1" fmla="*/ 301624 w 8017699"/>
              <a:gd name="connsiteY1" fmla="*/ 104012 h 500620"/>
              <a:gd name="connsiteX2" fmla="*/ 1233889 w 8017699"/>
              <a:gd name="connsiteY2" fmla="*/ 81979 h 500620"/>
              <a:gd name="connsiteX3" fmla="*/ 1245053 w 8017699"/>
              <a:gd name="connsiteY3" fmla="*/ 84328 h 500620"/>
              <a:gd name="connsiteX4" fmla="*/ 3855601 w 8017699"/>
              <a:gd name="connsiteY4" fmla="*/ 108712 h 500620"/>
              <a:gd name="connsiteX5" fmla="*/ 7700790 w 8017699"/>
              <a:gd name="connsiteY5" fmla="*/ 104012 h 500620"/>
              <a:gd name="connsiteX6" fmla="*/ 7987229 w 8017699"/>
              <a:gd name="connsiteY6" fmla="*/ 500620 h 500620"/>
              <a:gd name="connsiteX7" fmla="*/ 7987229 w 8017699"/>
              <a:gd name="connsiteY7" fmla="*/ 500620 h 500620"/>
              <a:gd name="connsiteX0" fmla="*/ 0 w 8017699"/>
              <a:gd name="connsiteY0" fmla="*/ 478586 h 500620"/>
              <a:gd name="connsiteX1" fmla="*/ 301624 w 8017699"/>
              <a:gd name="connsiteY1" fmla="*/ 104012 h 500620"/>
              <a:gd name="connsiteX2" fmla="*/ 1233889 w 8017699"/>
              <a:gd name="connsiteY2" fmla="*/ 81979 h 500620"/>
              <a:gd name="connsiteX3" fmla="*/ 1245053 w 8017699"/>
              <a:gd name="connsiteY3" fmla="*/ 84328 h 500620"/>
              <a:gd name="connsiteX4" fmla="*/ 3855601 w 8017699"/>
              <a:gd name="connsiteY4" fmla="*/ 108712 h 500620"/>
              <a:gd name="connsiteX5" fmla="*/ 6482977 w 8017699"/>
              <a:gd name="connsiteY5" fmla="*/ 120904 h 500620"/>
              <a:gd name="connsiteX6" fmla="*/ 7700790 w 8017699"/>
              <a:gd name="connsiteY6" fmla="*/ 104012 h 500620"/>
              <a:gd name="connsiteX7" fmla="*/ 7987229 w 8017699"/>
              <a:gd name="connsiteY7" fmla="*/ 500620 h 500620"/>
              <a:gd name="connsiteX8" fmla="*/ 7987229 w 8017699"/>
              <a:gd name="connsiteY8" fmla="*/ 500620 h 500620"/>
              <a:gd name="connsiteX0" fmla="*/ 0 w 7980306"/>
              <a:gd name="connsiteY0" fmla="*/ 748499 h 748499"/>
              <a:gd name="connsiteX1" fmla="*/ 264231 w 7980306"/>
              <a:gd name="connsiteY1" fmla="*/ 104012 h 748499"/>
              <a:gd name="connsiteX2" fmla="*/ 1196496 w 7980306"/>
              <a:gd name="connsiteY2" fmla="*/ 81979 h 748499"/>
              <a:gd name="connsiteX3" fmla="*/ 1207660 w 7980306"/>
              <a:gd name="connsiteY3" fmla="*/ 84328 h 748499"/>
              <a:gd name="connsiteX4" fmla="*/ 3818208 w 7980306"/>
              <a:gd name="connsiteY4" fmla="*/ 108712 h 748499"/>
              <a:gd name="connsiteX5" fmla="*/ 6445584 w 7980306"/>
              <a:gd name="connsiteY5" fmla="*/ 120904 h 748499"/>
              <a:gd name="connsiteX6" fmla="*/ 7663397 w 7980306"/>
              <a:gd name="connsiteY6" fmla="*/ 104012 h 748499"/>
              <a:gd name="connsiteX7" fmla="*/ 7949836 w 7980306"/>
              <a:gd name="connsiteY7" fmla="*/ 500620 h 748499"/>
              <a:gd name="connsiteX8" fmla="*/ 7949836 w 7980306"/>
              <a:gd name="connsiteY8" fmla="*/ 500620 h 748499"/>
              <a:gd name="connsiteX0" fmla="*/ 45730 w 8026036"/>
              <a:gd name="connsiteY0" fmla="*/ 748499 h 748499"/>
              <a:gd name="connsiteX1" fmla="*/ 309961 w 8026036"/>
              <a:gd name="connsiteY1" fmla="*/ 104012 h 748499"/>
              <a:gd name="connsiteX2" fmla="*/ 1242226 w 8026036"/>
              <a:gd name="connsiteY2" fmla="*/ 81979 h 748499"/>
              <a:gd name="connsiteX3" fmla="*/ 1253390 w 8026036"/>
              <a:gd name="connsiteY3" fmla="*/ 84328 h 748499"/>
              <a:gd name="connsiteX4" fmla="*/ 3863938 w 8026036"/>
              <a:gd name="connsiteY4" fmla="*/ 108712 h 748499"/>
              <a:gd name="connsiteX5" fmla="*/ 6491314 w 8026036"/>
              <a:gd name="connsiteY5" fmla="*/ 120904 h 748499"/>
              <a:gd name="connsiteX6" fmla="*/ 7709127 w 8026036"/>
              <a:gd name="connsiteY6" fmla="*/ 104012 h 748499"/>
              <a:gd name="connsiteX7" fmla="*/ 7995566 w 8026036"/>
              <a:gd name="connsiteY7" fmla="*/ 500620 h 748499"/>
              <a:gd name="connsiteX8" fmla="*/ 7995566 w 8026036"/>
              <a:gd name="connsiteY8" fmla="*/ 500620 h 748499"/>
              <a:gd name="connsiteX0" fmla="*/ 45730 w 8026036"/>
              <a:gd name="connsiteY0" fmla="*/ 748499 h 748499"/>
              <a:gd name="connsiteX1" fmla="*/ 309961 w 8026036"/>
              <a:gd name="connsiteY1" fmla="*/ 104012 h 748499"/>
              <a:gd name="connsiteX2" fmla="*/ 1242226 w 8026036"/>
              <a:gd name="connsiteY2" fmla="*/ 81979 h 748499"/>
              <a:gd name="connsiteX3" fmla="*/ 1253390 w 8026036"/>
              <a:gd name="connsiteY3" fmla="*/ 84328 h 748499"/>
              <a:gd name="connsiteX4" fmla="*/ 3863938 w 8026036"/>
              <a:gd name="connsiteY4" fmla="*/ 108712 h 748499"/>
              <a:gd name="connsiteX5" fmla="*/ 6491314 w 8026036"/>
              <a:gd name="connsiteY5" fmla="*/ 120904 h 748499"/>
              <a:gd name="connsiteX6" fmla="*/ 7709127 w 8026036"/>
              <a:gd name="connsiteY6" fmla="*/ 104012 h 748499"/>
              <a:gd name="connsiteX7" fmla="*/ 7995566 w 8026036"/>
              <a:gd name="connsiteY7" fmla="*/ 500620 h 748499"/>
              <a:gd name="connsiteX8" fmla="*/ 7995566 w 8026036"/>
              <a:gd name="connsiteY8" fmla="*/ 500620 h 748499"/>
              <a:gd name="connsiteX0" fmla="*/ 45730 w 7995566"/>
              <a:gd name="connsiteY0" fmla="*/ 748499 h 748499"/>
              <a:gd name="connsiteX1" fmla="*/ 309961 w 7995566"/>
              <a:gd name="connsiteY1" fmla="*/ 104012 h 748499"/>
              <a:gd name="connsiteX2" fmla="*/ 1242226 w 7995566"/>
              <a:gd name="connsiteY2" fmla="*/ 81979 h 748499"/>
              <a:gd name="connsiteX3" fmla="*/ 1253390 w 7995566"/>
              <a:gd name="connsiteY3" fmla="*/ 84328 h 748499"/>
              <a:gd name="connsiteX4" fmla="*/ 3863938 w 7995566"/>
              <a:gd name="connsiteY4" fmla="*/ 108712 h 748499"/>
              <a:gd name="connsiteX5" fmla="*/ 6491314 w 7995566"/>
              <a:gd name="connsiteY5" fmla="*/ 120904 h 748499"/>
              <a:gd name="connsiteX6" fmla="*/ 7709127 w 7995566"/>
              <a:gd name="connsiteY6" fmla="*/ 104012 h 748499"/>
              <a:gd name="connsiteX7" fmla="*/ 7995566 w 7995566"/>
              <a:gd name="connsiteY7" fmla="*/ 500620 h 748499"/>
              <a:gd name="connsiteX8" fmla="*/ 7995566 w 7995566"/>
              <a:gd name="connsiteY8" fmla="*/ 500620 h 748499"/>
              <a:gd name="connsiteX0" fmla="*/ 45730 w 7995566"/>
              <a:gd name="connsiteY0" fmla="*/ 748499 h 748499"/>
              <a:gd name="connsiteX1" fmla="*/ 309961 w 7995566"/>
              <a:gd name="connsiteY1" fmla="*/ 104012 h 748499"/>
              <a:gd name="connsiteX2" fmla="*/ 1242226 w 7995566"/>
              <a:gd name="connsiteY2" fmla="*/ 81979 h 748499"/>
              <a:gd name="connsiteX3" fmla="*/ 1253390 w 7995566"/>
              <a:gd name="connsiteY3" fmla="*/ 84328 h 748499"/>
              <a:gd name="connsiteX4" fmla="*/ 3863938 w 7995566"/>
              <a:gd name="connsiteY4" fmla="*/ 108712 h 748499"/>
              <a:gd name="connsiteX5" fmla="*/ 6491314 w 7995566"/>
              <a:gd name="connsiteY5" fmla="*/ 120904 h 748499"/>
              <a:gd name="connsiteX6" fmla="*/ 7709127 w 7995566"/>
              <a:gd name="connsiteY6" fmla="*/ 104012 h 748499"/>
              <a:gd name="connsiteX7" fmla="*/ 7995566 w 7995566"/>
              <a:gd name="connsiteY7" fmla="*/ 500620 h 748499"/>
              <a:gd name="connsiteX8" fmla="*/ 7995566 w 7995566"/>
              <a:gd name="connsiteY8" fmla="*/ 500620 h 748499"/>
              <a:gd name="connsiteX0" fmla="*/ 45730 w 7995566"/>
              <a:gd name="connsiteY0" fmla="*/ 748499 h 748499"/>
              <a:gd name="connsiteX1" fmla="*/ 309961 w 7995566"/>
              <a:gd name="connsiteY1" fmla="*/ 104012 h 748499"/>
              <a:gd name="connsiteX2" fmla="*/ 1242226 w 7995566"/>
              <a:gd name="connsiteY2" fmla="*/ 81979 h 748499"/>
              <a:gd name="connsiteX3" fmla="*/ 1253390 w 7995566"/>
              <a:gd name="connsiteY3" fmla="*/ 84328 h 748499"/>
              <a:gd name="connsiteX4" fmla="*/ 3863938 w 7995566"/>
              <a:gd name="connsiteY4" fmla="*/ 108712 h 748499"/>
              <a:gd name="connsiteX5" fmla="*/ 6491314 w 7995566"/>
              <a:gd name="connsiteY5" fmla="*/ 120904 h 748499"/>
              <a:gd name="connsiteX6" fmla="*/ 7709127 w 7995566"/>
              <a:gd name="connsiteY6" fmla="*/ 104012 h 748499"/>
              <a:gd name="connsiteX7" fmla="*/ 7995566 w 7995566"/>
              <a:gd name="connsiteY7" fmla="*/ 500620 h 748499"/>
              <a:gd name="connsiteX0" fmla="*/ 45730 w 7959836"/>
              <a:gd name="connsiteY0" fmla="*/ 748499 h 805420"/>
              <a:gd name="connsiteX1" fmla="*/ 309961 w 7959836"/>
              <a:gd name="connsiteY1" fmla="*/ 104012 h 805420"/>
              <a:gd name="connsiteX2" fmla="*/ 1242226 w 7959836"/>
              <a:gd name="connsiteY2" fmla="*/ 81979 h 805420"/>
              <a:gd name="connsiteX3" fmla="*/ 1253390 w 7959836"/>
              <a:gd name="connsiteY3" fmla="*/ 84328 h 805420"/>
              <a:gd name="connsiteX4" fmla="*/ 3863938 w 7959836"/>
              <a:gd name="connsiteY4" fmla="*/ 108712 h 805420"/>
              <a:gd name="connsiteX5" fmla="*/ 6491314 w 7959836"/>
              <a:gd name="connsiteY5" fmla="*/ 120904 h 805420"/>
              <a:gd name="connsiteX6" fmla="*/ 7709127 w 7959836"/>
              <a:gd name="connsiteY6" fmla="*/ 104012 h 805420"/>
              <a:gd name="connsiteX7" fmla="*/ 7917778 w 7959836"/>
              <a:gd name="connsiteY7" fmla="*/ 805420 h 805420"/>
              <a:gd name="connsiteX0" fmla="*/ 45730 w 7959836"/>
              <a:gd name="connsiteY0" fmla="*/ 748499 h 805420"/>
              <a:gd name="connsiteX1" fmla="*/ 309961 w 7959836"/>
              <a:gd name="connsiteY1" fmla="*/ 104012 h 805420"/>
              <a:gd name="connsiteX2" fmla="*/ 1242226 w 7959836"/>
              <a:gd name="connsiteY2" fmla="*/ 81979 h 805420"/>
              <a:gd name="connsiteX3" fmla="*/ 1253390 w 7959836"/>
              <a:gd name="connsiteY3" fmla="*/ 84328 h 805420"/>
              <a:gd name="connsiteX4" fmla="*/ 3863938 w 7959836"/>
              <a:gd name="connsiteY4" fmla="*/ 108712 h 805420"/>
              <a:gd name="connsiteX5" fmla="*/ 6491314 w 7959836"/>
              <a:gd name="connsiteY5" fmla="*/ 120904 h 805420"/>
              <a:gd name="connsiteX6" fmla="*/ 7709127 w 7959836"/>
              <a:gd name="connsiteY6" fmla="*/ 104012 h 805420"/>
              <a:gd name="connsiteX7" fmla="*/ 7917778 w 7959836"/>
              <a:gd name="connsiteY7" fmla="*/ 805420 h 805420"/>
              <a:gd name="connsiteX0" fmla="*/ 45730 w 7959836"/>
              <a:gd name="connsiteY0" fmla="*/ 748499 h 805420"/>
              <a:gd name="connsiteX1" fmla="*/ 309961 w 7959836"/>
              <a:gd name="connsiteY1" fmla="*/ 104012 h 805420"/>
              <a:gd name="connsiteX2" fmla="*/ 1242226 w 7959836"/>
              <a:gd name="connsiteY2" fmla="*/ 81979 h 805420"/>
              <a:gd name="connsiteX3" fmla="*/ 1253390 w 7959836"/>
              <a:gd name="connsiteY3" fmla="*/ 84328 h 805420"/>
              <a:gd name="connsiteX4" fmla="*/ 3863938 w 7959836"/>
              <a:gd name="connsiteY4" fmla="*/ 108712 h 805420"/>
              <a:gd name="connsiteX5" fmla="*/ 6491314 w 7959836"/>
              <a:gd name="connsiteY5" fmla="*/ 120904 h 805420"/>
              <a:gd name="connsiteX6" fmla="*/ 7709127 w 7959836"/>
              <a:gd name="connsiteY6" fmla="*/ 104012 h 805420"/>
              <a:gd name="connsiteX7" fmla="*/ 7917778 w 7959836"/>
              <a:gd name="connsiteY7" fmla="*/ 805420 h 805420"/>
              <a:gd name="connsiteX0" fmla="*/ 45730 w 7985808"/>
              <a:gd name="connsiteY0" fmla="*/ 748499 h 805420"/>
              <a:gd name="connsiteX1" fmla="*/ 309961 w 7985808"/>
              <a:gd name="connsiteY1" fmla="*/ 104012 h 805420"/>
              <a:gd name="connsiteX2" fmla="*/ 1242226 w 7985808"/>
              <a:gd name="connsiteY2" fmla="*/ 81979 h 805420"/>
              <a:gd name="connsiteX3" fmla="*/ 1253390 w 7985808"/>
              <a:gd name="connsiteY3" fmla="*/ 84328 h 805420"/>
              <a:gd name="connsiteX4" fmla="*/ 3863938 w 7985808"/>
              <a:gd name="connsiteY4" fmla="*/ 108712 h 805420"/>
              <a:gd name="connsiteX5" fmla="*/ 6491314 w 7985808"/>
              <a:gd name="connsiteY5" fmla="*/ 120904 h 805420"/>
              <a:gd name="connsiteX6" fmla="*/ 7735099 w 7985808"/>
              <a:gd name="connsiteY6" fmla="*/ 174116 h 805420"/>
              <a:gd name="connsiteX7" fmla="*/ 7917778 w 7985808"/>
              <a:gd name="connsiteY7" fmla="*/ 805420 h 805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985808" h="805420">
                <a:moveTo>
                  <a:pt x="45730" y="748499"/>
                </a:moveTo>
                <a:cubicBezTo>
                  <a:pt x="0" y="417074"/>
                  <a:pt x="50742" y="152670"/>
                  <a:pt x="309961" y="104012"/>
                </a:cubicBezTo>
                <a:cubicBezTo>
                  <a:pt x="652824" y="81061"/>
                  <a:pt x="1242226" y="81979"/>
                  <a:pt x="1242226" y="81979"/>
                </a:cubicBezTo>
                <a:lnTo>
                  <a:pt x="1253390" y="84328"/>
                </a:lnTo>
                <a:cubicBezTo>
                  <a:pt x="2123573" y="92456"/>
                  <a:pt x="2404031" y="0"/>
                  <a:pt x="3863938" y="108712"/>
                </a:cubicBezTo>
                <a:lnTo>
                  <a:pt x="6491314" y="120904"/>
                </a:lnTo>
                <a:cubicBezTo>
                  <a:pt x="7132179" y="120121"/>
                  <a:pt x="7490067" y="121028"/>
                  <a:pt x="7735099" y="174116"/>
                </a:cubicBezTo>
                <a:cubicBezTo>
                  <a:pt x="7985808" y="237402"/>
                  <a:pt x="7901504" y="589939"/>
                  <a:pt x="7917778" y="805420"/>
                </a:cubicBezTo>
              </a:path>
            </a:pathLst>
          </a:custGeom>
          <a:ln w="38100">
            <a:solidFill>
              <a:schemeClr val="tx1">
                <a:lumMod val="95000"/>
                <a:lumOff val="5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23"/>
          <p:cNvSpPr>
            <a:spLocks/>
          </p:cNvSpPr>
          <p:nvPr/>
        </p:nvSpPr>
        <p:spPr bwMode="auto">
          <a:xfrm>
            <a:off x="6399212" y="5221388"/>
            <a:ext cx="2743200" cy="457200"/>
          </a:xfrm>
          <a:custGeom>
            <a:avLst/>
            <a:gdLst/>
            <a:ahLst/>
            <a:cxnLst>
              <a:cxn ang="0">
                <a:pos x="1361" y="0"/>
              </a:cxn>
              <a:cxn ang="0">
                <a:pos x="1391" y="3"/>
              </a:cxn>
              <a:cxn ang="0">
                <a:pos x="1416" y="18"/>
              </a:cxn>
              <a:cxn ang="0">
                <a:pos x="1429" y="44"/>
              </a:cxn>
              <a:cxn ang="0">
                <a:pos x="1432" y="78"/>
              </a:cxn>
              <a:cxn ang="0">
                <a:pos x="1429" y="117"/>
              </a:cxn>
              <a:cxn ang="0">
                <a:pos x="1423" y="157"/>
              </a:cxn>
              <a:cxn ang="0">
                <a:pos x="1411" y="211"/>
              </a:cxn>
              <a:cxn ang="0">
                <a:pos x="1406" y="237"/>
              </a:cxn>
              <a:cxn ang="0">
                <a:pos x="1406" y="254"/>
              </a:cxn>
              <a:cxn ang="0">
                <a:pos x="1412" y="276"/>
              </a:cxn>
              <a:cxn ang="0">
                <a:pos x="1421" y="307"/>
              </a:cxn>
              <a:cxn ang="0">
                <a:pos x="1430" y="342"/>
              </a:cxn>
              <a:cxn ang="0">
                <a:pos x="1436" y="378"/>
              </a:cxn>
              <a:cxn ang="0">
                <a:pos x="1437" y="409"/>
              </a:cxn>
              <a:cxn ang="0">
                <a:pos x="1429" y="435"/>
              </a:cxn>
              <a:cxn ang="0">
                <a:pos x="1410" y="449"/>
              </a:cxn>
              <a:cxn ang="0">
                <a:pos x="1386" y="452"/>
              </a:cxn>
              <a:cxn ang="0">
                <a:pos x="1348" y="451"/>
              </a:cxn>
              <a:cxn ang="0">
                <a:pos x="1305" y="448"/>
              </a:cxn>
              <a:cxn ang="0">
                <a:pos x="1266" y="446"/>
              </a:cxn>
              <a:cxn ang="0">
                <a:pos x="1238" y="444"/>
              </a:cxn>
              <a:cxn ang="0">
                <a:pos x="1073" y="442"/>
              </a:cxn>
              <a:cxn ang="0">
                <a:pos x="519" y="440"/>
              </a:cxn>
              <a:cxn ang="0">
                <a:pos x="260" y="438"/>
              </a:cxn>
              <a:cxn ang="0">
                <a:pos x="224" y="439"/>
              </a:cxn>
              <a:cxn ang="0">
                <a:pos x="174" y="441"/>
              </a:cxn>
              <a:cxn ang="0">
                <a:pos x="120" y="442"/>
              </a:cxn>
              <a:cxn ang="0">
                <a:pos x="72" y="441"/>
              </a:cxn>
              <a:cxn ang="0">
                <a:pos x="38" y="438"/>
              </a:cxn>
              <a:cxn ang="0">
                <a:pos x="12" y="426"/>
              </a:cxn>
              <a:cxn ang="0">
                <a:pos x="1" y="405"/>
              </a:cxn>
              <a:cxn ang="0">
                <a:pos x="0" y="381"/>
              </a:cxn>
              <a:cxn ang="0">
                <a:pos x="3" y="356"/>
              </a:cxn>
              <a:cxn ang="0">
                <a:pos x="6" y="336"/>
              </a:cxn>
              <a:cxn ang="0">
                <a:pos x="8" y="295"/>
              </a:cxn>
              <a:cxn ang="0">
                <a:pos x="15" y="227"/>
              </a:cxn>
              <a:cxn ang="0">
                <a:pos x="21" y="160"/>
              </a:cxn>
              <a:cxn ang="0">
                <a:pos x="15" y="99"/>
              </a:cxn>
              <a:cxn ang="0">
                <a:pos x="8" y="40"/>
              </a:cxn>
              <a:cxn ang="0">
                <a:pos x="12" y="3"/>
              </a:cxn>
              <a:cxn ang="0">
                <a:pos x="178" y="6"/>
              </a:cxn>
              <a:cxn ang="0">
                <a:pos x="332" y="13"/>
              </a:cxn>
              <a:cxn ang="0">
                <a:pos x="485" y="21"/>
              </a:cxn>
              <a:cxn ang="0">
                <a:pos x="651" y="24"/>
              </a:cxn>
              <a:cxn ang="0">
                <a:pos x="847" y="18"/>
              </a:cxn>
              <a:cxn ang="0">
                <a:pos x="1047" y="9"/>
              </a:cxn>
              <a:cxn ang="0">
                <a:pos x="1161" y="7"/>
              </a:cxn>
              <a:cxn ang="0">
                <a:pos x="1204" y="5"/>
              </a:cxn>
              <a:cxn ang="0">
                <a:pos x="1259" y="3"/>
              </a:cxn>
              <a:cxn ang="0">
                <a:pos x="1314" y="1"/>
              </a:cxn>
            </a:cxnLst>
            <a:rect l="0" t="0" r="r" b="b"/>
            <a:pathLst>
              <a:path w="1438" h="452">
                <a:moveTo>
                  <a:pt x="1340" y="0"/>
                </a:moveTo>
                <a:lnTo>
                  <a:pt x="1361" y="0"/>
                </a:lnTo>
                <a:lnTo>
                  <a:pt x="1379" y="1"/>
                </a:lnTo>
                <a:lnTo>
                  <a:pt x="1391" y="3"/>
                </a:lnTo>
                <a:lnTo>
                  <a:pt x="1405" y="9"/>
                </a:lnTo>
                <a:lnTo>
                  <a:pt x="1416" y="18"/>
                </a:lnTo>
                <a:lnTo>
                  <a:pt x="1423" y="30"/>
                </a:lnTo>
                <a:lnTo>
                  <a:pt x="1429" y="44"/>
                </a:lnTo>
                <a:lnTo>
                  <a:pt x="1431" y="60"/>
                </a:lnTo>
                <a:lnTo>
                  <a:pt x="1432" y="78"/>
                </a:lnTo>
                <a:lnTo>
                  <a:pt x="1432" y="98"/>
                </a:lnTo>
                <a:lnTo>
                  <a:pt x="1429" y="117"/>
                </a:lnTo>
                <a:lnTo>
                  <a:pt x="1426" y="137"/>
                </a:lnTo>
                <a:lnTo>
                  <a:pt x="1423" y="157"/>
                </a:lnTo>
                <a:lnTo>
                  <a:pt x="1419" y="176"/>
                </a:lnTo>
                <a:lnTo>
                  <a:pt x="1411" y="211"/>
                </a:lnTo>
                <a:lnTo>
                  <a:pt x="1408" y="225"/>
                </a:lnTo>
                <a:lnTo>
                  <a:pt x="1406" y="237"/>
                </a:lnTo>
                <a:lnTo>
                  <a:pt x="1405" y="246"/>
                </a:lnTo>
                <a:lnTo>
                  <a:pt x="1406" y="254"/>
                </a:lnTo>
                <a:lnTo>
                  <a:pt x="1408" y="264"/>
                </a:lnTo>
                <a:lnTo>
                  <a:pt x="1412" y="276"/>
                </a:lnTo>
                <a:lnTo>
                  <a:pt x="1416" y="291"/>
                </a:lnTo>
                <a:lnTo>
                  <a:pt x="1421" y="307"/>
                </a:lnTo>
                <a:lnTo>
                  <a:pt x="1425" y="324"/>
                </a:lnTo>
                <a:lnTo>
                  <a:pt x="1430" y="342"/>
                </a:lnTo>
                <a:lnTo>
                  <a:pt x="1434" y="360"/>
                </a:lnTo>
                <a:lnTo>
                  <a:pt x="1436" y="378"/>
                </a:lnTo>
                <a:lnTo>
                  <a:pt x="1438" y="394"/>
                </a:lnTo>
                <a:lnTo>
                  <a:pt x="1437" y="409"/>
                </a:lnTo>
                <a:lnTo>
                  <a:pt x="1434" y="424"/>
                </a:lnTo>
                <a:lnTo>
                  <a:pt x="1429" y="435"/>
                </a:lnTo>
                <a:lnTo>
                  <a:pt x="1421" y="443"/>
                </a:lnTo>
                <a:lnTo>
                  <a:pt x="1410" y="449"/>
                </a:lnTo>
                <a:lnTo>
                  <a:pt x="1400" y="451"/>
                </a:lnTo>
                <a:lnTo>
                  <a:pt x="1386" y="452"/>
                </a:lnTo>
                <a:lnTo>
                  <a:pt x="1368" y="452"/>
                </a:lnTo>
                <a:lnTo>
                  <a:pt x="1348" y="451"/>
                </a:lnTo>
                <a:lnTo>
                  <a:pt x="1327" y="450"/>
                </a:lnTo>
                <a:lnTo>
                  <a:pt x="1305" y="448"/>
                </a:lnTo>
                <a:lnTo>
                  <a:pt x="1284" y="447"/>
                </a:lnTo>
                <a:lnTo>
                  <a:pt x="1266" y="446"/>
                </a:lnTo>
                <a:lnTo>
                  <a:pt x="1249" y="445"/>
                </a:lnTo>
                <a:lnTo>
                  <a:pt x="1238" y="444"/>
                </a:lnTo>
                <a:lnTo>
                  <a:pt x="1156" y="443"/>
                </a:lnTo>
                <a:lnTo>
                  <a:pt x="1073" y="442"/>
                </a:lnTo>
                <a:lnTo>
                  <a:pt x="990" y="442"/>
                </a:lnTo>
                <a:lnTo>
                  <a:pt x="519" y="440"/>
                </a:lnTo>
                <a:lnTo>
                  <a:pt x="390" y="440"/>
                </a:lnTo>
                <a:lnTo>
                  <a:pt x="260" y="438"/>
                </a:lnTo>
                <a:lnTo>
                  <a:pt x="244" y="438"/>
                </a:lnTo>
                <a:lnTo>
                  <a:pt x="224" y="439"/>
                </a:lnTo>
                <a:lnTo>
                  <a:pt x="199" y="440"/>
                </a:lnTo>
                <a:lnTo>
                  <a:pt x="174" y="441"/>
                </a:lnTo>
                <a:lnTo>
                  <a:pt x="148" y="441"/>
                </a:lnTo>
                <a:lnTo>
                  <a:pt x="120" y="442"/>
                </a:lnTo>
                <a:lnTo>
                  <a:pt x="95" y="442"/>
                </a:lnTo>
                <a:lnTo>
                  <a:pt x="72" y="441"/>
                </a:lnTo>
                <a:lnTo>
                  <a:pt x="53" y="440"/>
                </a:lnTo>
                <a:lnTo>
                  <a:pt x="38" y="438"/>
                </a:lnTo>
                <a:lnTo>
                  <a:pt x="24" y="433"/>
                </a:lnTo>
                <a:lnTo>
                  <a:pt x="12" y="426"/>
                </a:lnTo>
                <a:lnTo>
                  <a:pt x="6" y="416"/>
                </a:lnTo>
                <a:lnTo>
                  <a:pt x="1" y="405"/>
                </a:lnTo>
                <a:lnTo>
                  <a:pt x="0" y="393"/>
                </a:lnTo>
                <a:lnTo>
                  <a:pt x="0" y="381"/>
                </a:lnTo>
                <a:lnTo>
                  <a:pt x="1" y="369"/>
                </a:lnTo>
                <a:lnTo>
                  <a:pt x="3" y="356"/>
                </a:lnTo>
                <a:lnTo>
                  <a:pt x="5" y="345"/>
                </a:lnTo>
                <a:lnTo>
                  <a:pt x="6" y="336"/>
                </a:lnTo>
                <a:lnTo>
                  <a:pt x="7" y="328"/>
                </a:lnTo>
                <a:lnTo>
                  <a:pt x="8" y="295"/>
                </a:lnTo>
                <a:lnTo>
                  <a:pt x="12" y="262"/>
                </a:lnTo>
                <a:lnTo>
                  <a:pt x="15" y="227"/>
                </a:lnTo>
                <a:lnTo>
                  <a:pt x="20" y="193"/>
                </a:lnTo>
                <a:lnTo>
                  <a:pt x="21" y="160"/>
                </a:lnTo>
                <a:lnTo>
                  <a:pt x="20" y="128"/>
                </a:lnTo>
                <a:lnTo>
                  <a:pt x="15" y="99"/>
                </a:lnTo>
                <a:lnTo>
                  <a:pt x="12" y="69"/>
                </a:lnTo>
                <a:lnTo>
                  <a:pt x="8" y="40"/>
                </a:lnTo>
                <a:lnTo>
                  <a:pt x="7" y="9"/>
                </a:lnTo>
                <a:lnTo>
                  <a:pt x="12" y="3"/>
                </a:lnTo>
                <a:lnTo>
                  <a:pt x="97" y="4"/>
                </a:lnTo>
                <a:lnTo>
                  <a:pt x="178" y="6"/>
                </a:lnTo>
                <a:lnTo>
                  <a:pt x="255" y="10"/>
                </a:lnTo>
                <a:lnTo>
                  <a:pt x="332" y="13"/>
                </a:lnTo>
                <a:lnTo>
                  <a:pt x="408" y="17"/>
                </a:lnTo>
                <a:lnTo>
                  <a:pt x="485" y="21"/>
                </a:lnTo>
                <a:lnTo>
                  <a:pt x="566" y="23"/>
                </a:lnTo>
                <a:lnTo>
                  <a:pt x="651" y="24"/>
                </a:lnTo>
                <a:lnTo>
                  <a:pt x="748" y="22"/>
                </a:lnTo>
                <a:lnTo>
                  <a:pt x="847" y="18"/>
                </a:lnTo>
                <a:lnTo>
                  <a:pt x="947" y="13"/>
                </a:lnTo>
                <a:lnTo>
                  <a:pt x="1047" y="9"/>
                </a:lnTo>
                <a:lnTo>
                  <a:pt x="1147" y="7"/>
                </a:lnTo>
                <a:lnTo>
                  <a:pt x="1161" y="7"/>
                </a:lnTo>
                <a:lnTo>
                  <a:pt x="1180" y="6"/>
                </a:lnTo>
                <a:lnTo>
                  <a:pt x="1204" y="5"/>
                </a:lnTo>
                <a:lnTo>
                  <a:pt x="1230" y="4"/>
                </a:lnTo>
                <a:lnTo>
                  <a:pt x="1259" y="3"/>
                </a:lnTo>
                <a:lnTo>
                  <a:pt x="1287" y="1"/>
                </a:lnTo>
                <a:lnTo>
                  <a:pt x="1314" y="1"/>
                </a:lnTo>
                <a:lnTo>
                  <a:pt x="1340" y="0"/>
                </a:lnTo>
                <a:close/>
              </a:path>
            </a:pathLst>
          </a:custGeom>
          <a:solidFill>
            <a:srgbClr val="FECF00"/>
          </a:solidFill>
          <a:ln w="44450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r>
              <a:rPr lang="en-US" sz="18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Sales Executive 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8" name="Freeform 23"/>
          <p:cNvSpPr>
            <a:spLocks/>
          </p:cNvSpPr>
          <p:nvPr/>
        </p:nvSpPr>
        <p:spPr bwMode="auto">
          <a:xfrm>
            <a:off x="6399212" y="5828360"/>
            <a:ext cx="2819400" cy="457200"/>
          </a:xfrm>
          <a:custGeom>
            <a:avLst/>
            <a:gdLst/>
            <a:ahLst/>
            <a:cxnLst>
              <a:cxn ang="0">
                <a:pos x="1361" y="0"/>
              </a:cxn>
              <a:cxn ang="0">
                <a:pos x="1391" y="3"/>
              </a:cxn>
              <a:cxn ang="0">
                <a:pos x="1416" y="18"/>
              </a:cxn>
              <a:cxn ang="0">
                <a:pos x="1429" y="44"/>
              </a:cxn>
              <a:cxn ang="0">
                <a:pos x="1432" y="78"/>
              </a:cxn>
              <a:cxn ang="0">
                <a:pos x="1429" y="117"/>
              </a:cxn>
              <a:cxn ang="0">
                <a:pos x="1423" y="157"/>
              </a:cxn>
              <a:cxn ang="0">
                <a:pos x="1411" y="211"/>
              </a:cxn>
              <a:cxn ang="0">
                <a:pos x="1406" y="237"/>
              </a:cxn>
              <a:cxn ang="0">
                <a:pos x="1406" y="254"/>
              </a:cxn>
              <a:cxn ang="0">
                <a:pos x="1412" y="276"/>
              </a:cxn>
              <a:cxn ang="0">
                <a:pos x="1421" y="307"/>
              </a:cxn>
              <a:cxn ang="0">
                <a:pos x="1430" y="342"/>
              </a:cxn>
              <a:cxn ang="0">
                <a:pos x="1436" y="378"/>
              </a:cxn>
              <a:cxn ang="0">
                <a:pos x="1437" y="409"/>
              </a:cxn>
              <a:cxn ang="0">
                <a:pos x="1429" y="435"/>
              </a:cxn>
              <a:cxn ang="0">
                <a:pos x="1410" y="449"/>
              </a:cxn>
              <a:cxn ang="0">
                <a:pos x="1386" y="452"/>
              </a:cxn>
              <a:cxn ang="0">
                <a:pos x="1348" y="451"/>
              </a:cxn>
              <a:cxn ang="0">
                <a:pos x="1305" y="448"/>
              </a:cxn>
              <a:cxn ang="0">
                <a:pos x="1266" y="446"/>
              </a:cxn>
              <a:cxn ang="0">
                <a:pos x="1238" y="444"/>
              </a:cxn>
              <a:cxn ang="0">
                <a:pos x="1073" y="442"/>
              </a:cxn>
              <a:cxn ang="0">
                <a:pos x="519" y="440"/>
              </a:cxn>
              <a:cxn ang="0">
                <a:pos x="260" y="438"/>
              </a:cxn>
              <a:cxn ang="0">
                <a:pos x="224" y="439"/>
              </a:cxn>
              <a:cxn ang="0">
                <a:pos x="174" y="441"/>
              </a:cxn>
              <a:cxn ang="0">
                <a:pos x="120" y="442"/>
              </a:cxn>
              <a:cxn ang="0">
                <a:pos x="72" y="441"/>
              </a:cxn>
              <a:cxn ang="0">
                <a:pos x="38" y="438"/>
              </a:cxn>
              <a:cxn ang="0">
                <a:pos x="12" y="426"/>
              </a:cxn>
              <a:cxn ang="0">
                <a:pos x="1" y="405"/>
              </a:cxn>
              <a:cxn ang="0">
                <a:pos x="0" y="381"/>
              </a:cxn>
              <a:cxn ang="0">
                <a:pos x="3" y="356"/>
              </a:cxn>
              <a:cxn ang="0">
                <a:pos x="6" y="336"/>
              </a:cxn>
              <a:cxn ang="0">
                <a:pos x="8" y="295"/>
              </a:cxn>
              <a:cxn ang="0">
                <a:pos x="15" y="227"/>
              </a:cxn>
              <a:cxn ang="0">
                <a:pos x="21" y="160"/>
              </a:cxn>
              <a:cxn ang="0">
                <a:pos x="15" y="99"/>
              </a:cxn>
              <a:cxn ang="0">
                <a:pos x="8" y="40"/>
              </a:cxn>
              <a:cxn ang="0">
                <a:pos x="12" y="3"/>
              </a:cxn>
              <a:cxn ang="0">
                <a:pos x="178" y="6"/>
              </a:cxn>
              <a:cxn ang="0">
                <a:pos x="332" y="13"/>
              </a:cxn>
              <a:cxn ang="0">
                <a:pos x="485" y="21"/>
              </a:cxn>
              <a:cxn ang="0">
                <a:pos x="651" y="24"/>
              </a:cxn>
              <a:cxn ang="0">
                <a:pos x="847" y="18"/>
              </a:cxn>
              <a:cxn ang="0">
                <a:pos x="1047" y="9"/>
              </a:cxn>
              <a:cxn ang="0">
                <a:pos x="1161" y="7"/>
              </a:cxn>
              <a:cxn ang="0">
                <a:pos x="1204" y="5"/>
              </a:cxn>
              <a:cxn ang="0">
                <a:pos x="1259" y="3"/>
              </a:cxn>
              <a:cxn ang="0">
                <a:pos x="1314" y="1"/>
              </a:cxn>
            </a:cxnLst>
            <a:rect l="0" t="0" r="r" b="b"/>
            <a:pathLst>
              <a:path w="1438" h="452">
                <a:moveTo>
                  <a:pt x="1340" y="0"/>
                </a:moveTo>
                <a:lnTo>
                  <a:pt x="1361" y="0"/>
                </a:lnTo>
                <a:lnTo>
                  <a:pt x="1379" y="1"/>
                </a:lnTo>
                <a:lnTo>
                  <a:pt x="1391" y="3"/>
                </a:lnTo>
                <a:lnTo>
                  <a:pt x="1405" y="9"/>
                </a:lnTo>
                <a:lnTo>
                  <a:pt x="1416" y="18"/>
                </a:lnTo>
                <a:lnTo>
                  <a:pt x="1423" y="30"/>
                </a:lnTo>
                <a:lnTo>
                  <a:pt x="1429" y="44"/>
                </a:lnTo>
                <a:lnTo>
                  <a:pt x="1431" y="60"/>
                </a:lnTo>
                <a:lnTo>
                  <a:pt x="1432" y="78"/>
                </a:lnTo>
                <a:lnTo>
                  <a:pt x="1432" y="98"/>
                </a:lnTo>
                <a:lnTo>
                  <a:pt x="1429" y="117"/>
                </a:lnTo>
                <a:lnTo>
                  <a:pt x="1426" y="137"/>
                </a:lnTo>
                <a:lnTo>
                  <a:pt x="1423" y="157"/>
                </a:lnTo>
                <a:lnTo>
                  <a:pt x="1419" y="176"/>
                </a:lnTo>
                <a:lnTo>
                  <a:pt x="1411" y="211"/>
                </a:lnTo>
                <a:lnTo>
                  <a:pt x="1408" y="225"/>
                </a:lnTo>
                <a:lnTo>
                  <a:pt x="1406" y="237"/>
                </a:lnTo>
                <a:lnTo>
                  <a:pt x="1405" y="246"/>
                </a:lnTo>
                <a:lnTo>
                  <a:pt x="1406" y="254"/>
                </a:lnTo>
                <a:lnTo>
                  <a:pt x="1408" y="264"/>
                </a:lnTo>
                <a:lnTo>
                  <a:pt x="1412" y="276"/>
                </a:lnTo>
                <a:lnTo>
                  <a:pt x="1416" y="291"/>
                </a:lnTo>
                <a:lnTo>
                  <a:pt x="1421" y="307"/>
                </a:lnTo>
                <a:lnTo>
                  <a:pt x="1425" y="324"/>
                </a:lnTo>
                <a:lnTo>
                  <a:pt x="1430" y="342"/>
                </a:lnTo>
                <a:lnTo>
                  <a:pt x="1434" y="360"/>
                </a:lnTo>
                <a:lnTo>
                  <a:pt x="1436" y="378"/>
                </a:lnTo>
                <a:lnTo>
                  <a:pt x="1438" y="394"/>
                </a:lnTo>
                <a:lnTo>
                  <a:pt x="1437" y="409"/>
                </a:lnTo>
                <a:lnTo>
                  <a:pt x="1434" y="424"/>
                </a:lnTo>
                <a:lnTo>
                  <a:pt x="1429" y="435"/>
                </a:lnTo>
                <a:lnTo>
                  <a:pt x="1421" y="443"/>
                </a:lnTo>
                <a:lnTo>
                  <a:pt x="1410" y="449"/>
                </a:lnTo>
                <a:lnTo>
                  <a:pt x="1400" y="451"/>
                </a:lnTo>
                <a:lnTo>
                  <a:pt x="1386" y="452"/>
                </a:lnTo>
                <a:lnTo>
                  <a:pt x="1368" y="452"/>
                </a:lnTo>
                <a:lnTo>
                  <a:pt x="1348" y="451"/>
                </a:lnTo>
                <a:lnTo>
                  <a:pt x="1327" y="450"/>
                </a:lnTo>
                <a:lnTo>
                  <a:pt x="1305" y="448"/>
                </a:lnTo>
                <a:lnTo>
                  <a:pt x="1284" y="447"/>
                </a:lnTo>
                <a:lnTo>
                  <a:pt x="1266" y="446"/>
                </a:lnTo>
                <a:lnTo>
                  <a:pt x="1249" y="445"/>
                </a:lnTo>
                <a:lnTo>
                  <a:pt x="1238" y="444"/>
                </a:lnTo>
                <a:lnTo>
                  <a:pt x="1156" y="443"/>
                </a:lnTo>
                <a:lnTo>
                  <a:pt x="1073" y="442"/>
                </a:lnTo>
                <a:lnTo>
                  <a:pt x="990" y="442"/>
                </a:lnTo>
                <a:lnTo>
                  <a:pt x="519" y="440"/>
                </a:lnTo>
                <a:lnTo>
                  <a:pt x="390" y="440"/>
                </a:lnTo>
                <a:lnTo>
                  <a:pt x="260" y="438"/>
                </a:lnTo>
                <a:lnTo>
                  <a:pt x="244" y="438"/>
                </a:lnTo>
                <a:lnTo>
                  <a:pt x="224" y="439"/>
                </a:lnTo>
                <a:lnTo>
                  <a:pt x="199" y="440"/>
                </a:lnTo>
                <a:lnTo>
                  <a:pt x="174" y="441"/>
                </a:lnTo>
                <a:lnTo>
                  <a:pt x="148" y="441"/>
                </a:lnTo>
                <a:lnTo>
                  <a:pt x="120" y="442"/>
                </a:lnTo>
                <a:lnTo>
                  <a:pt x="95" y="442"/>
                </a:lnTo>
                <a:lnTo>
                  <a:pt x="72" y="441"/>
                </a:lnTo>
                <a:lnTo>
                  <a:pt x="53" y="440"/>
                </a:lnTo>
                <a:lnTo>
                  <a:pt x="38" y="438"/>
                </a:lnTo>
                <a:lnTo>
                  <a:pt x="24" y="433"/>
                </a:lnTo>
                <a:lnTo>
                  <a:pt x="12" y="426"/>
                </a:lnTo>
                <a:lnTo>
                  <a:pt x="6" y="416"/>
                </a:lnTo>
                <a:lnTo>
                  <a:pt x="1" y="405"/>
                </a:lnTo>
                <a:lnTo>
                  <a:pt x="0" y="393"/>
                </a:lnTo>
                <a:lnTo>
                  <a:pt x="0" y="381"/>
                </a:lnTo>
                <a:lnTo>
                  <a:pt x="1" y="369"/>
                </a:lnTo>
                <a:lnTo>
                  <a:pt x="3" y="356"/>
                </a:lnTo>
                <a:lnTo>
                  <a:pt x="5" y="345"/>
                </a:lnTo>
                <a:lnTo>
                  <a:pt x="6" y="336"/>
                </a:lnTo>
                <a:lnTo>
                  <a:pt x="7" y="328"/>
                </a:lnTo>
                <a:lnTo>
                  <a:pt x="8" y="295"/>
                </a:lnTo>
                <a:lnTo>
                  <a:pt x="12" y="262"/>
                </a:lnTo>
                <a:lnTo>
                  <a:pt x="15" y="227"/>
                </a:lnTo>
                <a:lnTo>
                  <a:pt x="20" y="193"/>
                </a:lnTo>
                <a:lnTo>
                  <a:pt x="21" y="160"/>
                </a:lnTo>
                <a:lnTo>
                  <a:pt x="20" y="128"/>
                </a:lnTo>
                <a:lnTo>
                  <a:pt x="15" y="99"/>
                </a:lnTo>
                <a:lnTo>
                  <a:pt x="12" y="69"/>
                </a:lnTo>
                <a:lnTo>
                  <a:pt x="8" y="40"/>
                </a:lnTo>
                <a:lnTo>
                  <a:pt x="7" y="9"/>
                </a:lnTo>
                <a:lnTo>
                  <a:pt x="12" y="3"/>
                </a:lnTo>
                <a:lnTo>
                  <a:pt x="97" y="4"/>
                </a:lnTo>
                <a:lnTo>
                  <a:pt x="178" y="6"/>
                </a:lnTo>
                <a:lnTo>
                  <a:pt x="255" y="10"/>
                </a:lnTo>
                <a:lnTo>
                  <a:pt x="332" y="13"/>
                </a:lnTo>
                <a:lnTo>
                  <a:pt x="408" y="17"/>
                </a:lnTo>
                <a:lnTo>
                  <a:pt x="485" y="21"/>
                </a:lnTo>
                <a:lnTo>
                  <a:pt x="566" y="23"/>
                </a:lnTo>
                <a:lnTo>
                  <a:pt x="651" y="24"/>
                </a:lnTo>
                <a:lnTo>
                  <a:pt x="748" y="22"/>
                </a:lnTo>
                <a:lnTo>
                  <a:pt x="847" y="18"/>
                </a:lnTo>
                <a:lnTo>
                  <a:pt x="947" y="13"/>
                </a:lnTo>
                <a:lnTo>
                  <a:pt x="1047" y="9"/>
                </a:lnTo>
                <a:lnTo>
                  <a:pt x="1147" y="7"/>
                </a:lnTo>
                <a:lnTo>
                  <a:pt x="1161" y="7"/>
                </a:lnTo>
                <a:lnTo>
                  <a:pt x="1180" y="6"/>
                </a:lnTo>
                <a:lnTo>
                  <a:pt x="1204" y="5"/>
                </a:lnTo>
                <a:lnTo>
                  <a:pt x="1230" y="4"/>
                </a:lnTo>
                <a:lnTo>
                  <a:pt x="1259" y="3"/>
                </a:lnTo>
                <a:lnTo>
                  <a:pt x="1287" y="1"/>
                </a:lnTo>
                <a:lnTo>
                  <a:pt x="1314" y="1"/>
                </a:lnTo>
                <a:lnTo>
                  <a:pt x="1340" y="0"/>
                </a:lnTo>
                <a:close/>
              </a:path>
            </a:pathLst>
          </a:custGeom>
          <a:solidFill>
            <a:srgbClr val="FECF00"/>
          </a:solidFill>
          <a:ln w="44450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r>
              <a:rPr lang="en-US" sz="18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Sales Executive 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3" name="Freeform 23"/>
          <p:cNvSpPr>
            <a:spLocks/>
          </p:cNvSpPr>
          <p:nvPr/>
        </p:nvSpPr>
        <p:spPr bwMode="auto">
          <a:xfrm>
            <a:off x="2208212" y="4506304"/>
            <a:ext cx="2064144" cy="903896"/>
          </a:xfrm>
          <a:custGeom>
            <a:avLst/>
            <a:gdLst/>
            <a:ahLst/>
            <a:cxnLst>
              <a:cxn ang="0">
                <a:pos x="1361" y="0"/>
              </a:cxn>
              <a:cxn ang="0">
                <a:pos x="1391" y="3"/>
              </a:cxn>
              <a:cxn ang="0">
                <a:pos x="1416" y="18"/>
              </a:cxn>
              <a:cxn ang="0">
                <a:pos x="1429" y="44"/>
              </a:cxn>
              <a:cxn ang="0">
                <a:pos x="1432" y="78"/>
              </a:cxn>
              <a:cxn ang="0">
                <a:pos x="1429" y="117"/>
              </a:cxn>
              <a:cxn ang="0">
                <a:pos x="1423" y="157"/>
              </a:cxn>
              <a:cxn ang="0">
                <a:pos x="1411" y="211"/>
              </a:cxn>
              <a:cxn ang="0">
                <a:pos x="1406" y="237"/>
              </a:cxn>
              <a:cxn ang="0">
                <a:pos x="1406" y="254"/>
              </a:cxn>
              <a:cxn ang="0">
                <a:pos x="1412" y="276"/>
              </a:cxn>
              <a:cxn ang="0">
                <a:pos x="1421" y="307"/>
              </a:cxn>
              <a:cxn ang="0">
                <a:pos x="1430" y="342"/>
              </a:cxn>
              <a:cxn ang="0">
                <a:pos x="1436" y="378"/>
              </a:cxn>
              <a:cxn ang="0">
                <a:pos x="1437" y="409"/>
              </a:cxn>
              <a:cxn ang="0">
                <a:pos x="1429" y="435"/>
              </a:cxn>
              <a:cxn ang="0">
                <a:pos x="1410" y="449"/>
              </a:cxn>
              <a:cxn ang="0">
                <a:pos x="1386" y="452"/>
              </a:cxn>
              <a:cxn ang="0">
                <a:pos x="1348" y="451"/>
              </a:cxn>
              <a:cxn ang="0">
                <a:pos x="1305" y="448"/>
              </a:cxn>
              <a:cxn ang="0">
                <a:pos x="1266" y="446"/>
              </a:cxn>
              <a:cxn ang="0">
                <a:pos x="1238" y="444"/>
              </a:cxn>
              <a:cxn ang="0">
                <a:pos x="1073" y="442"/>
              </a:cxn>
              <a:cxn ang="0">
                <a:pos x="519" y="440"/>
              </a:cxn>
              <a:cxn ang="0">
                <a:pos x="260" y="438"/>
              </a:cxn>
              <a:cxn ang="0">
                <a:pos x="224" y="439"/>
              </a:cxn>
              <a:cxn ang="0">
                <a:pos x="174" y="441"/>
              </a:cxn>
              <a:cxn ang="0">
                <a:pos x="120" y="442"/>
              </a:cxn>
              <a:cxn ang="0">
                <a:pos x="72" y="441"/>
              </a:cxn>
              <a:cxn ang="0">
                <a:pos x="38" y="438"/>
              </a:cxn>
              <a:cxn ang="0">
                <a:pos x="12" y="426"/>
              </a:cxn>
              <a:cxn ang="0">
                <a:pos x="1" y="405"/>
              </a:cxn>
              <a:cxn ang="0">
                <a:pos x="0" y="381"/>
              </a:cxn>
              <a:cxn ang="0">
                <a:pos x="3" y="356"/>
              </a:cxn>
              <a:cxn ang="0">
                <a:pos x="6" y="336"/>
              </a:cxn>
              <a:cxn ang="0">
                <a:pos x="8" y="295"/>
              </a:cxn>
              <a:cxn ang="0">
                <a:pos x="15" y="227"/>
              </a:cxn>
              <a:cxn ang="0">
                <a:pos x="21" y="160"/>
              </a:cxn>
              <a:cxn ang="0">
                <a:pos x="15" y="99"/>
              </a:cxn>
              <a:cxn ang="0">
                <a:pos x="8" y="40"/>
              </a:cxn>
              <a:cxn ang="0">
                <a:pos x="12" y="3"/>
              </a:cxn>
              <a:cxn ang="0">
                <a:pos x="178" y="6"/>
              </a:cxn>
              <a:cxn ang="0">
                <a:pos x="332" y="13"/>
              </a:cxn>
              <a:cxn ang="0">
                <a:pos x="485" y="21"/>
              </a:cxn>
              <a:cxn ang="0">
                <a:pos x="651" y="24"/>
              </a:cxn>
              <a:cxn ang="0">
                <a:pos x="847" y="18"/>
              </a:cxn>
              <a:cxn ang="0">
                <a:pos x="1047" y="9"/>
              </a:cxn>
              <a:cxn ang="0">
                <a:pos x="1161" y="7"/>
              </a:cxn>
              <a:cxn ang="0">
                <a:pos x="1204" y="5"/>
              </a:cxn>
              <a:cxn ang="0">
                <a:pos x="1259" y="3"/>
              </a:cxn>
              <a:cxn ang="0">
                <a:pos x="1314" y="1"/>
              </a:cxn>
            </a:cxnLst>
            <a:rect l="0" t="0" r="r" b="b"/>
            <a:pathLst>
              <a:path w="1438" h="452">
                <a:moveTo>
                  <a:pt x="1340" y="0"/>
                </a:moveTo>
                <a:lnTo>
                  <a:pt x="1361" y="0"/>
                </a:lnTo>
                <a:lnTo>
                  <a:pt x="1379" y="1"/>
                </a:lnTo>
                <a:lnTo>
                  <a:pt x="1391" y="3"/>
                </a:lnTo>
                <a:lnTo>
                  <a:pt x="1405" y="9"/>
                </a:lnTo>
                <a:lnTo>
                  <a:pt x="1416" y="18"/>
                </a:lnTo>
                <a:lnTo>
                  <a:pt x="1423" y="30"/>
                </a:lnTo>
                <a:lnTo>
                  <a:pt x="1429" y="44"/>
                </a:lnTo>
                <a:lnTo>
                  <a:pt x="1431" y="60"/>
                </a:lnTo>
                <a:lnTo>
                  <a:pt x="1432" y="78"/>
                </a:lnTo>
                <a:lnTo>
                  <a:pt x="1432" y="98"/>
                </a:lnTo>
                <a:lnTo>
                  <a:pt x="1429" y="117"/>
                </a:lnTo>
                <a:lnTo>
                  <a:pt x="1426" y="137"/>
                </a:lnTo>
                <a:lnTo>
                  <a:pt x="1423" y="157"/>
                </a:lnTo>
                <a:lnTo>
                  <a:pt x="1419" y="176"/>
                </a:lnTo>
                <a:lnTo>
                  <a:pt x="1411" y="211"/>
                </a:lnTo>
                <a:lnTo>
                  <a:pt x="1408" y="225"/>
                </a:lnTo>
                <a:lnTo>
                  <a:pt x="1406" y="237"/>
                </a:lnTo>
                <a:lnTo>
                  <a:pt x="1405" y="246"/>
                </a:lnTo>
                <a:lnTo>
                  <a:pt x="1406" y="254"/>
                </a:lnTo>
                <a:lnTo>
                  <a:pt x="1408" y="264"/>
                </a:lnTo>
                <a:lnTo>
                  <a:pt x="1412" y="276"/>
                </a:lnTo>
                <a:lnTo>
                  <a:pt x="1416" y="291"/>
                </a:lnTo>
                <a:lnTo>
                  <a:pt x="1421" y="307"/>
                </a:lnTo>
                <a:lnTo>
                  <a:pt x="1425" y="324"/>
                </a:lnTo>
                <a:lnTo>
                  <a:pt x="1430" y="342"/>
                </a:lnTo>
                <a:lnTo>
                  <a:pt x="1434" y="360"/>
                </a:lnTo>
                <a:lnTo>
                  <a:pt x="1436" y="378"/>
                </a:lnTo>
                <a:lnTo>
                  <a:pt x="1438" y="394"/>
                </a:lnTo>
                <a:lnTo>
                  <a:pt x="1437" y="409"/>
                </a:lnTo>
                <a:lnTo>
                  <a:pt x="1434" y="424"/>
                </a:lnTo>
                <a:lnTo>
                  <a:pt x="1429" y="435"/>
                </a:lnTo>
                <a:lnTo>
                  <a:pt x="1421" y="443"/>
                </a:lnTo>
                <a:lnTo>
                  <a:pt x="1410" y="449"/>
                </a:lnTo>
                <a:lnTo>
                  <a:pt x="1400" y="451"/>
                </a:lnTo>
                <a:lnTo>
                  <a:pt x="1386" y="452"/>
                </a:lnTo>
                <a:lnTo>
                  <a:pt x="1368" y="452"/>
                </a:lnTo>
                <a:lnTo>
                  <a:pt x="1348" y="451"/>
                </a:lnTo>
                <a:lnTo>
                  <a:pt x="1327" y="450"/>
                </a:lnTo>
                <a:lnTo>
                  <a:pt x="1305" y="448"/>
                </a:lnTo>
                <a:lnTo>
                  <a:pt x="1284" y="447"/>
                </a:lnTo>
                <a:lnTo>
                  <a:pt x="1266" y="446"/>
                </a:lnTo>
                <a:lnTo>
                  <a:pt x="1249" y="445"/>
                </a:lnTo>
                <a:lnTo>
                  <a:pt x="1238" y="444"/>
                </a:lnTo>
                <a:lnTo>
                  <a:pt x="1156" y="443"/>
                </a:lnTo>
                <a:lnTo>
                  <a:pt x="1073" y="442"/>
                </a:lnTo>
                <a:lnTo>
                  <a:pt x="990" y="442"/>
                </a:lnTo>
                <a:lnTo>
                  <a:pt x="519" y="440"/>
                </a:lnTo>
                <a:lnTo>
                  <a:pt x="390" y="440"/>
                </a:lnTo>
                <a:lnTo>
                  <a:pt x="260" y="438"/>
                </a:lnTo>
                <a:lnTo>
                  <a:pt x="244" y="438"/>
                </a:lnTo>
                <a:lnTo>
                  <a:pt x="224" y="439"/>
                </a:lnTo>
                <a:lnTo>
                  <a:pt x="199" y="440"/>
                </a:lnTo>
                <a:lnTo>
                  <a:pt x="174" y="441"/>
                </a:lnTo>
                <a:lnTo>
                  <a:pt x="148" y="441"/>
                </a:lnTo>
                <a:lnTo>
                  <a:pt x="120" y="442"/>
                </a:lnTo>
                <a:lnTo>
                  <a:pt x="95" y="442"/>
                </a:lnTo>
                <a:lnTo>
                  <a:pt x="72" y="441"/>
                </a:lnTo>
                <a:lnTo>
                  <a:pt x="53" y="440"/>
                </a:lnTo>
                <a:lnTo>
                  <a:pt x="38" y="438"/>
                </a:lnTo>
                <a:lnTo>
                  <a:pt x="24" y="433"/>
                </a:lnTo>
                <a:lnTo>
                  <a:pt x="12" y="426"/>
                </a:lnTo>
                <a:lnTo>
                  <a:pt x="6" y="416"/>
                </a:lnTo>
                <a:lnTo>
                  <a:pt x="1" y="405"/>
                </a:lnTo>
                <a:lnTo>
                  <a:pt x="0" y="393"/>
                </a:lnTo>
                <a:lnTo>
                  <a:pt x="0" y="381"/>
                </a:lnTo>
                <a:lnTo>
                  <a:pt x="1" y="369"/>
                </a:lnTo>
                <a:lnTo>
                  <a:pt x="3" y="356"/>
                </a:lnTo>
                <a:lnTo>
                  <a:pt x="5" y="345"/>
                </a:lnTo>
                <a:lnTo>
                  <a:pt x="6" y="336"/>
                </a:lnTo>
                <a:lnTo>
                  <a:pt x="7" y="328"/>
                </a:lnTo>
                <a:lnTo>
                  <a:pt x="8" y="295"/>
                </a:lnTo>
                <a:lnTo>
                  <a:pt x="12" y="262"/>
                </a:lnTo>
                <a:lnTo>
                  <a:pt x="15" y="227"/>
                </a:lnTo>
                <a:lnTo>
                  <a:pt x="20" y="193"/>
                </a:lnTo>
                <a:lnTo>
                  <a:pt x="21" y="160"/>
                </a:lnTo>
                <a:lnTo>
                  <a:pt x="20" y="128"/>
                </a:lnTo>
                <a:lnTo>
                  <a:pt x="15" y="99"/>
                </a:lnTo>
                <a:lnTo>
                  <a:pt x="12" y="69"/>
                </a:lnTo>
                <a:lnTo>
                  <a:pt x="8" y="40"/>
                </a:lnTo>
                <a:lnTo>
                  <a:pt x="7" y="9"/>
                </a:lnTo>
                <a:lnTo>
                  <a:pt x="12" y="3"/>
                </a:lnTo>
                <a:lnTo>
                  <a:pt x="97" y="4"/>
                </a:lnTo>
                <a:lnTo>
                  <a:pt x="178" y="6"/>
                </a:lnTo>
                <a:lnTo>
                  <a:pt x="255" y="10"/>
                </a:lnTo>
                <a:lnTo>
                  <a:pt x="332" y="13"/>
                </a:lnTo>
                <a:lnTo>
                  <a:pt x="408" y="17"/>
                </a:lnTo>
                <a:lnTo>
                  <a:pt x="485" y="21"/>
                </a:lnTo>
                <a:lnTo>
                  <a:pt x="566" y="23"/>
                </a:lnTo>
                <a:lnTo>
                  <a:pt x="651" y="24"/>
                </a:lnTo>
                <a:lnTo>
                  <a:pt x="748" y="22"/>
                </a:lnTo>
                <a:lnTo>
                  <a:pt x="847" y="18"/>
                </a:lnTo>
                <a:lnTo>
                  <a:pt x="947" y="13"/>
                </a:lnTo>
                <a:lnTo>
                  <a:pt x="1047" y="9"/>
                </a:lnTo>
                <a:lnTo>
                  <a:pt x="1147" y="7"/>
                </a:lnTo>
                <a:lnTo>
                  <a:pt x="1161" y="7"/>
                </a:lnTo>
                <a:lnTo>
                  <a:pt x="1180" y="6"/>
                </a:lnTo>
                <a:lnTo>
                  <a:pt x="1204" y="5"/>
                </a:lnTo>
                <a:lnTo>
                  <a:pt x="1230" y="4"/>
                </a:lnTo>
                <a:lnTo>
                  <a:pt x="1259" y="3"/>
                </a:lnTo>
                <a:lnTo>
                  <a:pt x="1287" y="1"/>
                </a:lnTo>
                <a:lnTo>
                  <a:pt x="1314" y="1"/>
                </a:lnTo>
                <a:lnTo>
                  <a:pt x="1340" y="0"/>
                </a:lnTo>
                <a:close/>
              </a:path>
            </a:pathLst>
          </a:custGeom>
          <a:solidFill>
            <a:srgbClr val="FECF00"/>
          </a:solidFill>
          <a:ln w="44450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r>
              <a:rPr lang="en-US" sz="1800" dirty="0">
                <a:latin typeface="Arial" pitchFamily="34" charset="0"/>
                <a:cs typeface="Arial" pitchFamily="34" charset="0"/>
              </a:rPr>
              <a:t>Corporate Development</a:t>
            </a:r>
          </a:p>
        </p:txBody>
      </p:sp>
      <p:sp>
        <p:nvSpPr>
          <p:cNvPr id="80" name="Freeform 79"/>
          <p:cNvSpPr/>
          <p:nvPr/>
        </p:nvSpPr>
        <p:spPr>
          <a:xfrm>
            <a:off x="5841671" y="5029200"/>
            <a:ext cx="487878" cy="1003465"/>
          </a:xfrm>
          <a:custGeom>
            <a:avLst/>
            <a:gdLst>
              <a:gd name="connsiteX0" fmla="*/ 96982 w 536369"/>
              <a:gd name="connsiteY0" fmla="*/ 0 h 985652"/>
              <a:gd name="connsiteX1" fmla="*/ 73231 w 536369"/>
              <a:gd name="connsiteY1" fmla="*/ 807522 h 985652"/>
              <a:gd name="connsiteX2" fmla="*/ 536369 w 536369"/>
              <a:gd name="connsiteY2" fmla="*/ 985652 h 985652"/>
              <a:gd name="connsiteX0" fmla="*/ 96982 w 536369"/>
              <a:gd name="connsiteY0" fmla="*/ 0 h 1003465"/>
              <a:gd name="connsiteX1" fmla="*/ 73231 w 536369"/>
              <a:gd name="connsiteY1" fmla="*/ 807522 h 1003465"/>
              <a:gd name="connsiteX2" fmla="*/ 536369 w 536369"/>
              <a:gd name="connsiteY2" fmla="*/ 985652 h 1003465"/>
              <a:gd name="connsiteX0" fmla="*/ 48491 w 487878"/>
              <a:gd name="connsiteY0" fmla="*/ 0 h 1003465"/>
              <a:gd name="connsiteX1" fmla="*/ 24740 w 487878"/>
              <a:gd name="connsiteY1" fmla="*/ 807522 h 1003465"/>
              <a:gd name="connsiteX2" fmla="*/ 487878 w 487878"/>
              <a:gd name="connsiteY2" fmla="*/ 985652 h 1003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7878" h="1003465">
                <a:moveTo>
                  <a:pt x="48491" y="0"/>
                </a:moveTo>
                <a:cubicBezTo>
                  <a:pt x="0" y="321623"/>
                  <a:pt x="28307" y="402772"/>
                  <a:pt x="24740" y="807522"/>
                </a:cubicBezTo>
                <a:cubicBezTo>
                  <a:pt x="69871" y="1003465"/>
                  <a:pt x="292924" y="978724"/>
                  <a:pt x="487878" y="985652"/>
                </a:cubicBezTo>
              </a:path>
            </a:pathLst>
          </a:custGeom>
          <a:ln w="44450"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5866409" y="5410200"/>
            <a:ext cx="486889" cy="0"/>
          </a:xfrm>
          <a:custGeom>
            <a:avLst/>
            <a:gdLst>
              <a:gd name="connsiteX0" fmla="*/ 0 w 320634"/>
              <a:gd name="connsiteY0" fmla="*/ 0 h 0"/>
              <a:gd name="connsiteX1" fmla="*/ 320634 w 320634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20634">
                <a:moveTo>
                  <a:pt x="0" y="0"/>
                </a:moveTo>
                <a:lnTo>
                  <a:pt x="320634" y="0"/>
                </a:lnTo>
              </a:path>
            </a:pathLst>
          </a:custGeom>
          <a:ln w="44450"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www.resultist.com</a:t>
            </a:r>
          </a:p>
        </p:txBody>
      </p:sp>
    </p:spTree>
    <p:extLst>
      <p:ext uri="{BB962C8B-B14F-4D97-AF65-F5344CB8AC3E}">
        <p14:creationId xmlns:p14="http://schemas.microsoft.com/office/powerpoint/2010/main" val="4126551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 68"/>
          <p:cNvGrpSpPr/>
          <p:nvPr/>
        </p:nvGrpSpPr>
        <p:grpSpPr>
          <a:xfrm>
            <a:off x="1370012" y="3718560"/>
            <a:ext cx="9140725" cy="281887"/>
            <a:chOff x="1601202" y="3718560"/>
            <a:chExt cx="8909535" cy="281887"/>
          </a:xfrm>
        </p:grpSpPr>
        <p:cxnSp>
          <p:nvCxnSpPr>
            <p:cNvPr id="65" name="Straight Connector 64"/>
            <p:cNvCxnSpPr/>
            <p:nvPr/>
          </p:nvCxnSpPr>
          <p:spPr>
            <a:xfrm flipV="1">
              <a:off x="10508234" y="3741473"/>
              <a:ext cx="0" cy="258974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V="1">
              <a:off x="1610353" y="3718560"/>
              <a:ext cx="0" cy="258974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1601202" y="3733800"/>
              <a:ext cx="8909535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>
            <a:off x="3833038" y="2107679"/>
            <a:ext cx="4572000" cy="379163"/>
            <a:chOff x="3833038" y="2107679"/>
            <a:chExt cx="4572000" cy="379163"/>
          </a:xfrm>
        </p:grpSpPr>
        <p:cxnSp>
          <p:nvCxnSpPr>
            <p:cNvPr id="57" name="Straight Connector 56"/>
            <p:cNvCxnSpPr/>
            <p:nvPr/>
          </p:nvCxnSpPr>
          <p:spPr>
            <a:xfrm flipV="1">
              <a:off x="6097002" y="2107679"/>
              <a:ext cx="0" cy="379163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3833038" y="2362200"/>
              <a:ext cx="4572000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Revenue Organizational Structure</a:t>
            </a:r>
          </a:p>
        </p:txBody>
      </p:sp>
      <p:grpSp>
        <p:nvGrpSpPr>
          <p:cNvPr id="36" name="Group 35"/>
          <p:cNvGrpSpPr>
            <a:grpSpLocks noChangeAspect="1"/>
          </p:cNvGrpSpPr>
          <p:nvPr/>
        </p:nvGrpSpPr>
        <p:grpSpPr>
          <a:xfrm>
            <a:off x="5524207" y="1038079"/>
            <a:ext cx="1145590" cy="1190870"/>
            <a:chOff x="6875704" y="5143201"/>
            <a:chExt cx="1300356" cy="1351752"/>
          </a:xfrm>
        </p:grpSpPr>
        <p:sp>
          <p:nvSpPr>
            <p:cNvPr id="37" name="Oval 36"/>
            <p:cNvSpPr/>
            <p:nvPr/>
          </p:nvSpPr>
          <p:spPr>
            <a:xfrm>
              <a:off x="6875704" y="6037753"/>
              <a:ext cx="1300356" cy="457200"/>
            </a:xfrm>
            <a:prstGeom prst="ellipse">
              <a:avLst/>
            </a:prstGeom>
            <a:gradFill flip="none" rotWithShape="1">
              <a:gsLst>
                <a:gs pos="0">
                  <a:schemeClr val="tx1"/>
                </a:gs>
                <a:gs pos="100000">
                  <a:schemeClr val="bg1">
                    <a:alpha val="0"/>
                    <a:lumMod val="0"/>
                    <a:lumOff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6947372" y="5143201"/>
              <a:ext cx="1157020" cy="1157020"/>
            </a:xfrm>
            <a:prstGeom prst="ellipse">
              <a:avLst/>
            </a:prstGeom>
            <a:gradFill flip="none" rotWithShape="1">
              <a:gsLst>
                <a:gs pos="28300">
                  <a:srgbClr val="10A547"/>
                </a:gs>
                <a:gs pos="100000">
                  <a:srgbClr val="307327"/>
                </a:gs>
                <a:gs pos="0">
                  <a:srgbClr val="00B050"/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solidFill>
                <a:srgbClr val="39892F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609441" y="5410200"/>
            <a:ext cx="10969943" cy="1009821"/>
            <a:chOff x="303212" y="5410200"/>
            <a:chExt cx="1652919" cy="1009821"/>
          </a:xfrm>
        </p:grpSpPr>
        <p:sp>
          <p:nvSpPr>
            <p:cNvPr id="92" name="Rounded Rectangle 91"/>
            <p:cNvSpPr/>
            <p:nvPr/>
          </p:nvSpPr>
          <p:spPr>
            <a:xfrm>
              <a:off x="303212" y="5410200"/>
              <a:ext cx="1652919" cy="1009821"/>
            </a:xfrm>
            <a:prstGeom prst="roundRect">
              <a:avLst>
                <a:gd name="adj" fmla="val 8744"/>
              </a:avLst>
            </a:prstGeom>
            <a:gradFill>
              <a:gsLst>
                <a:gs pos="500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4200000" scaled="0"/>
            </a:gradFill>
            <a:ln>
              <a:noFill/>
            </a:ln>
            <a:effectLst>
              <a:outerShdw blurRad="139700" dist="50800" dir="2700000" algn="tl" rotWithShape="0">
                <a:prstClr val="black">
                  <a:alpha val="32000"/>
                </a:prstClr>
              </a:outerShdw>
            </a:effectLst>
            <a:scene3d>
              <a:camera prst="orthographicFront"/>
              <a:lightRig rig="threePt" dir="t">
                <a:rot lat="0" lon="0" rev="2700000"/>
              </a:lightRig>
            </a:scene3d>
            <a:sp3d prstMaterial="matte">
              <a:bevelT w="190500" h="25400"/>
              <a:contourClr>
                <a:schemeClr val="bg1">
                  <a:lumMod val="7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379412" y="5711279"/>
              <a:ext cx="1500519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800" dirty="0">
                  <a:latin typeface="Arial" pitchFamily="34" charset="0"/>
                  <a:cs typeface="Arial" pitchFamily="34" charset="0"/>
                </a:rPr>
                <a:t>-----</a:t>
              </a:r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231" y="4088433"/>
            <a:ext cx="1083562" cy="105504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1617" y="4028159"/>
            <a:ext cx="1046459" cy="104645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6764" y="4093070"/>
            <a:ext cx="943735" cy="103625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67333" y="4096695"/>
            <a:ext cx="1054157" cy="10702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05996" y="4036870"/>
            <a:ext cx="878840" cy="111319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26371" y="4145669"/>
            <a:ext cx="718742" cy="100439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786648" y="4116789"/>
            <a:ext cx="1398587" cy="1023548"/>
          </a:xfrm>
          <a:prstGeom prst="rect">
            <a:avLst/>
          </a:prstGeom>
        </p:spPr>
      </p:pic>
      <p:cxnSp>
        <p:nvCxnSpPr>
          <p:cNvPr id="94" name="Straight Connector 93"/>
          <p:cNvCxnSpPr/>
          <p:nvPr/>
        </p:nvCxnSpPr>
        <p:spPr>
          <a:xfrm flipV="1">
            <a:off x="6094412" y="3354637"/>
            <a:ext cx="0" cy="379163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>
            <a:grpSpLocks noChangeAspect="1"/>
          </p:cNvGrpSpPr>
          <p:nvPr/>
        </p:nvGrpSpPr>
        <p:grpSpPr>
          <a:xfrm>
            <a:off x="5524207" y="2516076"/>
            <a:ext cx="1171423" cy="1217724"/>
            <a:chOff x="6875704" y="5143201"/>
            <a:chExt cx="1300356" cy="1351752"/>
          </a:xfrm>
        </p:grpSpPr>
        <p:sp>
          <p:nvSpPr>
            <p:cNvPr id="7" name="Oval 6"/>
            <p:cNvSpPr/>
            <p:nvPr/>
          </p:nvSpPr>
          <p:spPr>
            <a:xfrm>
              <a:off x="6875704" y="6037753"/>
              <a:ext cx="1300356" cy="457200"/>
            </a:xfrm>
            <a:prstGeom prst="ellipse">
              <a:avLst/>
            </a:prstGeom>
            <a:gradFill flip="none" rotWithShape="1">
              <a:gsLst>
                <a:gs pos="0">
                  <a:schemeClr val="tx1"/>
                </a:gs>
                <a:gs pos="100000">
                  <a:schemeClr val="bg1">
                    <a:alpha val="0"/>
                    <a:lumMod val="0"/>
                    <a:lumOff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6947372" y="5143201"/>
              <a:ext cx="1157020" cy="1157020"/>
            </a:xfrm>
            <a:prstGeom prst="ellipse">
              <a:avLst/>
            </a:prstGeom>
            <a:gradFill flip="none" rotWithShape="1">
              <a:gsLst>
                <a:gs pos="100000">
                  <a:srgbClr val="001746"/>
                </a:gs>
                <a:gs pos="0">
                  <a:srgbClr val="00B0F0"/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gradFill>
                <a:gsLst>
                  <a:gs pos="0">
                    <a:srgbClr val="002060"/>
                  </a:gs>
                  <a:gs pos="100000">
                    <a:srgbClr val="001132"/>
                  </a:gs>
                </a:gsLst>
                <a:lin ang="5400000" scaled="0"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5675312" y="1314491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CEO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675312" y="2829174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CRO</a:t>
            </a:r>
          </a:p>
        </p:txBody>
      </p:sp>
      <p:cxnSp>
        <p:nvCxnSpPr>
          <p:cNvPr id="96" name="Straight Connector 95"/>
          <p:cNvCxnSpPr/>
          <p:nvPr/>
        </p:nvCxnSpPr>
        <p:spPr>
          <a:xfrm flipV="1">
            <a:off x="2970212" y="3733800"/>
            <a:ext cx="0" cy="258974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V="1">
            <a:off x="4494212" y="3790950"/>
            <a:ext cx="0" cy="258974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V="1">
            <a:off x="6085601" y="3760523"/>
            <a:ext cx="0" cy="258974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V="1">
            <a:off x="7542212" y="3743325"/>
            <a:ext cx="0" cy="258974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8913812" y="3752850"/>
            <a:ext cx="0" cy="258974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www.resultist.com</a:t>
            </a:r>
          </a:p>
        </p:txBody>
      </p:sp>
    </p:spTree>
    <p:extLst>
      <p:ext uri="{BB962C8B-B14F-4D97-AF65-F5344CB8AC3E}">
        <p14:creationId xmlns:p14="http://schemas.microsoft.com/office/powerpoint/2010/main" val="991857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700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DEANBA~1\AppData\Local\Temp\SNAGHTML583653b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-19050"/>
            <a:ext cx="933450" cy="1753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More Support and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143000"/>
            <a:ext cx="10969943" cy="526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525B3C"/>
                </a:solidFill>
              </a:rPr>
              <a:t>If you are recruiting a Chief Revenue Officer or currently in the role of a CRO,</a:t>
            </a:r>
            <a:br>
              <a:rPr lang="en-US" sz="2000" dirty="0">
                <a:solidFill>
                  <a:srgbClr val="525B3C"/>
                </a:solidFill>
              </a:rPr>
            </a:br>
            <a:r>
              <a:rPr lang="en-US" sz="2000" dirty="0">
                <a:solidFill>
                  <a:srgbClr val="525B3C"/>
                </a:solidFill>
              </a:rPr>
              <a:t>you might be interested in these resources:</a:t>
            </a:r>
          </a:p>
          <a:p>
            <a:pPr marL="0" indent="0">
              <a:buNone/>
            </a:pPr>
            <a:endParaRPr lang="en-US" sz="2000" dirty="0">
              <a:solidFill>
                <a:srgbClr val="525B3C"/>
              </a:solidFill>
            </a:endParaRPr>
          </a:p>
          <a:p>
            <a:pPr marL="0" indent="0">
              <a:buNone/>
            </a:pPr>
            <a:r>
              <a:rPr lang="en-US" sz="2000" dirty="0">
                <a:hlinkClick r:id="rId4"/>
              </a:rPr>
              <a:t>What is a Chief Revenue Officer </a:t>
            </a:r>
            <a:br>
              <a:rPr lang="en-US" sz="2000" dirty="0">
                <a:hlinkClick r:id="rId4"/>
              </a:rPr>
            </a:br>
            <a:r>
              <a:rPr lang="en-US" sz="2000" dirty="0">
                <a:hlinkClick r:id="rId4"/>
              </a:rPr>
              <a:t>- Job Description and Responsibilities</a:t>
            </a:r>
            <a:endParaRPr lang="en-US" sz="1200" dirty="0">
              <a:solidFill>
                <a:srgbClr val="525B3C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rgbClr val="525B3C"/>
              </a:solidFill>
            </a:endParaRPr>
          </a:p>
          <a:p>
            <a:pPr marL="0" indent="0">
              <a:buNone/>
            </a:pPr>
            <a:r>
              <a:rPr lang="en-US" sz="2000" dirty="0">
                <a:hlinkClick r:id="rId5"/>
              </a:rPr>
              <a:t>Ebook: The Role of a Chief Revenue Officer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hlinkClick r:id="rId5"/>
              </a:rPr>
              <a:t> </a:t>
            </a:r>
            <a:br>
              <a:rPr lang="en-US" sz="2000" dirty="0">
                <a:solidFill>
                  <a:schemeClr val="bg2">
                    <a:lumMod val="10000"/>
                  </a:schemeClr>
                </a:solidFill>
                <a:hlinkClick r:id="rId5"/>
              </a:rPr>
            </a:br>
            <a:r>
              <a:rPr lang="en-US" sz="2000" dirty="0">
                <a:solidFill>
                  <a:schemeClr val="bg2">
                    <a:lumMod val="10000"/>
                  </a:schemeClr>
                </a:solidFill>
                <a:hlinkClick r:id="rId5"/>
              </a:rPr>
              <a:t>– An extensive look into the role and responsibilities of a CRO</a:t>
            </a:r>
            <a:endParaRPr lang="en-US" sz="1200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>
                <a:solidFill>
                  <a:srgbClr val="3E4927"/>
                </a:solidFill>
              </a:rPr>
              <a:t>The next three slides are blank templates and avatars to use as you strategize and re-position your team to be more effective.</a:t>
            </a:r>
          </a:p>
          <a:p>
            <a:pPr marL="0" indent="0">
              <a:buNone/>
            </a:pPr>
            <a:endParaRPr lang="en-US" sz="2000" dirty="0">
              <a:solidFill>
                <a:srgbClr val="404A29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404A29"/>
                </a:solidFill>
              </a:rPr>
              <a:t>Please feel free to contact me if you need objective feedback or new ideas,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1028" name="Picture 4" descr="elizabeth-sign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9792" y="5410200"/>
            <a:ext cx="1711160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www.resultist.com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59792" y="5915025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404A2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206-361-4562</a:t>
            </a:r>
          </a:p>
          <a:p>
            <a:r>
              <a:rPr lang="en-US" sz="1400" dirty="0">
                <a:solidFill>
                  <a:srgbClr val="404A2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elizabeth@Resultist.com</a:t>
            </a:r>
          </a:p>
        </p:txBody>
      </p:sp>
    </p:spTree>
    <p:extLst>
      <p:ext uri="{BB962C8B-B14F-4D97-AF65-F5344CB8AC3E}">
        <p14:creationId xmlns:p14="http://schemas.microsoft.com/office/powerpoint/2010/main" val="1753158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Organizational Chart – Blank </a:t>
            </a:r>
          </a:p>
        </p:txBody>
      </p:sp>
      <p:grpSp>
        <p:nvGrpSpPr>
          <p:cNvPr id="65" name="Group 64"/>
          <p:cNvGrpSpPr/>
          <p:nvPr/>
        </p:nvGrpSpPr>
        <p:grpSpPr>
          <a:xfrm>
            <a:off x="811664" y="1219200"/>
            <a:ext cx="4901748" cy="3886200"/>
            <a:chOff x="811664" y="1905000"/>
            <a:chExt cx="4901748" cy="3886200"/>
          </a:xfrm>
        </p:grpSpPr>
        <p:grpSp>
          <p:nvGrpSpPr>
            <p:cNvPr id="8" name="Group 52"/>
            <p:cNvGrpSpPr/>
            <p:nvPr/>
          </p:nvGrpSpPr>
          <p:grpSpPr>
            <a:xfrm>
              <a:off x="963270" y="3723708"/>
              <a:ext cx="153194" cy="1840481"/>
              <a:chOff x="835818" y="3799908"/>
              <a:chExt cx="153194" cy="1840481"/>
            </a:xfrm>
          </p:grpSpPr>
          <p:cxnSp>
            <p:nvCxnSpPr>
              <p:cNvPr id="47" name="Straight Connector 46"/>
              <p:cNvCxnSpPr/>
              <p:nvPr/>
            </p:nvCxnSpPr>
            <p:spPr>
              <a:xfrm rot="5400000">
                <a:off x="-77788" y="4713514"/>
                <a:ext cx="18288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836612" y="4114800"/>
                <a:ext cx="1524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836612" y="4626429"/>
                <a:ext cx="1524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836612" y="5127172"/>
                <a:ext cx="1524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836612" y="5638801"/>
                <a:ext cx="1524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53"/>
            <p:cNvGrpSpPr/>
            <p:nvPr/>
          </p:nvGrpSpPr>
          <p:grpSpPr>
            <a:xfrm>
              <a:off x="3882229" y="3723708"/>
              <a:ext cx="153194" cy="1840481"/>
              <a:chOff x="835818" y="3799908"/>
              <a:chExt cx="153194" cy="1840481"/>
            </a:xfrm>
          </p:grpSpPr>
          <p:cxnSp>
            <p:nvCxnSpPr>
              <p:cNvPr id="55" name="Straight Connector 54"/>
              <p:cNvCxnSpPr/>
              <p:nvPr/>
            </p:nvCxnSpPr>
            <p:spPr>
              <a:xfrm rot="5400000">
                <a:off x="-77788" y="4713514"/>
                <a:ext cx="18288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836612" y="4114800"/>
                <a:ext cx="1524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>
                <a:off x="836612" y="4626429"/>
                <a:ext cx="1524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>
                <a:off x="836612" y="5127172"/>
                <a:ext cx="1524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836612" y="5638801"/>
                <a:ext cx="1524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Rounded Rectangle 5"/>
            <p:cNvSpPr/>
            <p:nvPr/>
          </p:nvSpPr>
          <p:spPr>
            <a:xfrm>
              <a:off x="811664" y="3099040"/>
              <a:ext cx="2006148" cy="61299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latin typeface="Arial" pitchFamily="34" charset="0"/>
                  <a:cs typeface="Arial" pitchFamily="34" charset="0"/>
                </a:rPr>
                <a:t>Text</a:t>
              </a: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3707264" y="3099040"/>
              <a:ext cx="2006148" cy="61299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latin typeface="Arial" pitchFamily="34" charset="0"/>
                  <a:cs typeface="Arial" pitchFamily="34" charset="0"/>
                </a:rPr>
                <a:t>Text</a:t>
              </a: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1116464" y="3828382"/>
              <a:ext cx="1676400" cy="43881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latin typeface="Arial" pitchFamily="34" charset="0"/>
                  <a:cs typeface="Arial" pitchFamily="34" charset="0"/>
                </a:rPr>
                <a:t>Text</a:t>
              </a: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116464" y="4336382"/>
              <a:ext cx="1676400" cy="43881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latin typeface="Arial" pitchFamily="34" charset="0"/>
                  <a:cs typeface="Arial" pitchFamily="34" charset="0"/>
                </a:rPr>
                <a:t>Text</a:t>
              </a: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1116464" y="4844382"/>
              <a:ext cx="1676400" cy="43881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latin typeface="Arial" pitchFamily="34" charset="0"/>
                  <a:cs typeface="Arial" pitchFamily="34" charset="0"/>
                </a:rPr>
                <a:t>Text</a:t>
              </a: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1116464" y="5352382"/>
              <a:ext cx="1676400" cy="43881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latin typeface="Arial" pitchFamily="34" charset="0"/>
                  <a:cs typeface="Arial" pitchFamily="34" charset="0"/>
                </a:rPr>
                <a:t>Text</a:t>
              </a: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033835" y="3828382"/>
              <a:ext cx="1676400" cy="43881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latin typeface="Arial" pitchFamily="34" charset="0"/>
                  <a:cs typeface="Arial" pitchFamily="34" charset="0"/>
                </a:rPr>
                <a:t>Text</a:t>
              </a: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4033835" y="4336382"/>
              <a:ext cx="1676400" cy="43881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latin typeface="Arial" pitchFamily="34" charset="0"/>
                  <a:cs typeface="Arial" pitchFamily="34" charset="0"/>
                </a:rPr>
                <a:t>Text</a:t>
              </a: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4033835" y="4844382"/>
              <a:ext cx="1676400" cy="43881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latin typeface="Arial" pitchFamily="34" charset="0"/>
                  <a:cs typeface="Arial" pitchFamily="34" charset="0"/>
                </a:rPr>
                <a:t>Text</a:t>
              </a: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4033835" y="5352382"/>
              <a:ext cx="1676400" cy="43881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latin typeface="Arial" pitchFamily="34" charset="0"/>
                  <a:cs typeface="Arial" pitchFamily="34" charset="0"/>
                </a:rPr>
                <a:t>Text</a:t>
              </a:r>
            </a:p>
          </p:txBody>
        </p:sp>
        <p:grpSp>
          <p:nvGrpSpPr>
            <p:cNvPr id="11" name="Group 71"/>
            <p:cNvGrpSpPr/>
            <p:nvPr/>
          </p:nvGrpSpPr>
          <p:grpSpPr>
            <a:xfrm>
              <a:off x="1796143" y="2895599"/>
              <a:ext cx="2896277" cy="152401"/>
              <a:chOff x="1728563" y="3047999"/>
              <a:chExt cx="2896277" cy="152401"/>
            </a:xfrm>
          </p:grpSpPr>
          <p:cxnSp>
            <p:nvCxnSpPr>
              <p:cNvPr id="38" name="Straight Connector 37"/>
              <p:cNvCxnSpPr/>
              <p:nvPr/>
            </p:nvCxnSpPr>
            <p:spPr>
              <a:xfrm rot="5400000">
                <a:off x="4545581" y="3123406"/>
                <a:ext cx="1524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rot="5400000">
                <a:off x="1653157" y="3123405"/>
                <a:ext cx="1524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1729240" y="3048000"/>
                <a:ext cx="28956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" name="Rounded Rectangle 4"/>
            <p:cNvSpPr/>
            <p:nvPr/>
          </p:nvSpPr>
          <p:spPr>
            <a:xfrm>
              <a:off x="2259464" y="1905000"/>
              <a:ext cx="2006148" cy="689190"/>
            </a:xfrm>
            <a:prstGeom prst="roundRect">
              <a:avLst>
                <a:gd name="adj" fmla="val 5000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latin typeface="Arial" pitchFamily="34" charset="0"/>
                  <a:cs typeface="Arial" pitchFamily="34" charset="0"/>
                </a:rPr>
                <a:t>Text</a:t>
              </a:r>
            </a:p>
          </p:txBody>
        </p:sp>
        <p:cxnSp>
          <p:nvCxnSpPr>
            <p:cNvPr id="76" name="Straight Connector 75"/>
            <p:cNvCxnSpPr/>
            <p:nvPr/>
          </p:nvCxnSpPr>
          <p:spPr>
            <a:xfrm rot="5400000">
              <a:off x="3098458" y="2742406"/>
              <a:ext cx="3048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oup 66"/>
          <p:cNvGrpSpPr/>
          <p:nvPr/>
        </p:nvGrpSpPr>
        <p:grpSpPr>
          <a:xfrm>
            <a:off x="6374264" y="1219200"/>
            <a:ext cx="4901748" cy="3886200"/>
            <a:chOff x="6374264" y="1905000"/>
            <a:chExt cx="4901748" cy="3886200"/>
          </a:xfrm>
        </p:grpSpPr>
        <p:grpSp>
          <p:nvGrpSpPr>
            <p:cNvPr id="22" name="Group 52"/>
            <p:cNvGrpSpPr/>
            <p:nvPr/>
          </p:nvGrpSpPr>
          <p:grpSpPr>
            <a:xfrm>
              <a:off x="6525870" y="3723708"/>
              <a:ext cx="153194" cy="1840481"/>
              <a:chOff x="835818" y="3799908"/>
              <a:chExt cx="153194" cy="1840481"/>
            </a:xfrm>
          </p:grpSpPr>
          <p:cxnSp>
            <p:nvCxnSpPr>
              <p:cNvPr id="106" name="Straight Connector 105"/>
              <p:cNvCxnSpPr/>
              <p:nvPr/>
            </p:nvCxnSpPr>
            <p:spPr>
              <a:xfrm rot="5400000">
                <a:off x="-77788" y="4713514"/>
                <a:ext cx="18288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836612" y="4114800"/>
                <a:ext cx="1524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>
                <a:off x="836612" y="4626429"/>
                <a:ext cx="1524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>
                <a:off x="836612" y="5127172"/>
                <a:ext cx="1524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836612" y="5638801"/>
                <a:ext cx="1524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53"/>
            <p:cNvGrpSpPr/>
            <p:nvPr/>
          </p:nvGrpSpPr>
          <p:grpSpPr>
            <a:xfrm>
              <a:off x="9444829" y="3723708"/>
              <a:ext cx="153194" cy="1840481"/>
              <a:chOff x="835818" y="3799908"/>
              <a:chExt cx="153194" cy="1840481"/>
            </a:xfrm>
          </p:grpSpPr>
          <p:cxnSp>
            <p:nvCxnSpPr>
              <p:cNvPr id="101" name="Straight Connector 100"/>
              <p:cNvCxnSpPr/>
              <p:nvPr/>
            </p:nvCxnSpPr>
            <p:spPr>
              <a:xfrm rot="5400000">
                <a:off x="-77788" y="4713514"/>
                <a:ext cx="18288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>
                <a:off x="836612" y="4114800"/>
                <a:ext cx="1524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>
                <a:off x="836612" y="4626429"/>
                <a:ext cx="1524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836612" y="5127172"/>
                <a:ext cx="1524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836612" y="5638801"/>
                <a:ext cx="1524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7" name="Rounded Rectangle 86"/>
            <p:cNvSpPr/>
            <p:nvPr/>
          </p:nvSpPr>
          <p:spPr>
            <a:xfrm>
              <a:off x="6374264" y="3099040"/>
              <a:ext cx="2006148" cy="61299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latin typeface="Arial" pitchFamily="34" charset="0"/>
                  <a:cs typeface="Arial" pitchFamily="34" charset="0"/>
                </a:rPr>
                <a:t>Text</a:t>
              </a:r>
            </a:p>
          </p:txBody>
        </p:sp>
        <p:sp>
          <p:nvSpPr>
            <p:cNvPr id="88" name="Rounded Rectangle 87"/>
            <p:cNvSpPr/>
            <p:nvPr/>
          </p:nvSpPr>
          <p:spPr>
            <a:xfrm>
              <a:off x="9269864" y="3099040"/>
              <a:ext cx="2006148" cy="61299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latin typeface="Arial" pitchFamily="34" charset="0"/>
                  <a:cs typeface="Arial" pitchFamily="34" charset="0"/>
                </a:rPr>
                <a:t>Text</a:t>
              </a:r>
            </a:p>
          </p:txBody>
        </p:sp>
        <p:sp>
          <p:nvSpPr>
            <p:cNvPr id="89" name="Rounded Rectangle 88"/>
            <p:cNvSpPr/>
            <p:nvPr/>
          </p:nvSpPr>
          <p:spPr>
            <a:xfrm>
              <a:off x="6679064" y="3828382"/>
              <a:ext cx="1676400" cy="43881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latin typeface="Arial" pitchFamily="34" charset="0"/>
                  <a:cs typeface="Arial" pitchFamily="34" charset="0"/>
                </a:rPr>
                <a:t>Text</a:t>
              </a:r>
            </a:p>
          </p:txBody>
        </p:sp>
        <p:sp>
          <p:nvSpPr>
            <p:cNvPr id="90" name="Rounded Rectangle 89"/>
            <p:cNvSpPr/>
            <p:nvPr/>
          </p:nvSpPr>
          <p:spPr>
            <a:xfrm>
              <a:off x="6679064" y="4336382"/>
              <a:ext cx="1676400" cy="43881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latin typeface="Arial" pitchFamily="34" charset="0"/>
                  <a:cs typeface="Arial" pitchFamily="34" charset="0"/>
                </a:rPr>
                <a:t>Text</a:t>
              </a:r>
            </a:p>
          </p:txBody>
        </p:sp>
        <p:sp>
          <p:nvSpPr>
            <p:cNvPr id="91" name="Rounded Rectangle 90"/>
            <p:cNvSpPr/>
            <p:nvPr/>
          </p:nvSpPr>
          <p:spPr>
            <a:xfrm>
              <a:off x="6679064" y="4844382"/>
              <a:ext cx="1676400" cy="43881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latin typeface="Arial" pitchFamily="34" charset="0"/>
                  <a:cs typeface="Arial" pitchFamily="34" charset="0"/>
                </a:rPr>
                <a:t>Text</a:t>
              </a:r>
            </a:p>
          </p:txBody>
        </p:sp>
        <p:sp>
          <p:nvSpPr>
            <p:cNvPr id="92" name="Rounded Rectangle 91"/>
            <p:cNvSpPr/>
            <p:nvPr/>
          </p:nvSpPr>
          <p:spPr>
            <a:xfrm>
              <a:off x="6679064" y="5352382"/>
              <a:ext cx="1676400" cy="43881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latin typeface="Arial" pitchFamily="34" charset="0"/>
                  <a:cs typeface="Arial" pitchFamily="34" charset="0"/>
                </a:rPr>
                <a:t>Text</a:t>
              </a:r>
            </a:p>
          </p:txBody>
        </p:sp>
        <p:sp>
          <p:nvSpPr>
            <p:cNvPr id="93" name="Rounded Rectangle 92"/>
            <p:cNvSpPr/>
            <p:nvPr/>
          </p:nvSpPr>
          <p:spPr>
            <a:xfrm>
              <a:off x="9596435" y="3828382"/>
              <a:ext cx="1676400" cy="43881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latin typeface="Arial" pitchFamily="34" charset="0"/>
                  <a:cs typeface="Arial" pitchFamily="34" charset="0"/>
                </a:rPr>
                <a:t>Text</a:t>
              </a:r>
            </a:p>
          </p:txBody>
        </p:sp>
        <p:sp>
          <p:nvSpPr>
            <p:cNvPr id="94" name="Rounded Rectangle 93"/>
            <p:cNvSpPr/>
            <p:nvPr/>
          </p:nvSpPr>
          <p:spPr>
            <a:xfrm>
              <a:off x="9596435" y="4336382"/>
              <a:ext cx="1676400" cy="43881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latin typeface="Arial" pitchFamily="34" charset="0"/>
                  <a:cs typeface="Arial" pitchFamily="34" charset="0"/>
                </a:rPr>
                <a:t>Text</a:t>
              </a:r>
            </a:p>
          </p:txBody>
        </p:sp>
        <p:sp>
          <p:nvSpPr>
            <p:cNvPr id="95" name="Rounded Rectangle 94"/>
            <p:cNvSpPr/>
            <p:nvPr/>
          </p:nvSpPr>
          <p:spPr>
            <a:xfrm>
              <a:off x="9596435" y="4844382"/>
              <a:ext cx="1676400" cy="43881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latin typeface="Arial" pitchFamily="34" charset="0"/>
                  <a:cs typeface="Arial" pitchFamily="34" charset="0"/>
                </a:rPr>
                <a:t>Text</a:t>
              </a:r>
            </a:p>
          </p:txBody>
        </p:sp>
        <p:sp>
          <p:nvSpPr>
            <p:cNvPr id="96" name="Rounded Rectangle 95"/>
            <p:cNvSpPr/>
            <p:nvPr/>
          </p:nvSpPr>
          <p:spPr>
            <a:xfrm>
              <a:off x="9596435" y="5352382"/>
              <a:ext cx="1676400" cy="43881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latin typeface="Arial" pitchFamily="34" charset="0"/>
                  <a:cs typeface="Arial" pitchFamily="34" charset="0"/>
                </a:rPr>
                <a:t>Text</a:t>
              </a:r>
            </a:p>
          </p:txBody>
        </p:sp>
        <p:grpSp>
          <p:nvGrpSpPr>
            <p:cNvPr id="24" name="Group 96"/>
            <p:cNvGrpSpPr/>
            <p:nvPr/>
          </p:nvGrpSpPr>
          <p:grpSpPr>
            <a:xfrm>
              <a:off x="7358743" y="2895599"/>
              <a:ext cx="2896277" cy="152401"/>
              <a:chOff x="1728563" y="3047999"/>
              <a:chExt cx="2896277" cy="152401"/>
            </a:xfrm>
          </p:grpSpPr>
          <p:cxnSp>
            <p:nvCxnSpPr>
              <p:cNvPr id="98" name="Straight Connector 97"/>
              <p:cNvCxnSpPr/>
              <p:nvPr/>
            </p:nvCxnSpPr>
            <p:spPr>
              <a:xfrm rot="5400000">
                <a:off x="4545581" y="3123406"/>
                <a:ext cx="1524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rot="5400000">
                <a:off x="1653157" y="3123405"/>
                <a:ext cx="1524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1729240" y="3048000"/>
                <a:ext cx="2895600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3" name="Rounded Rectangle 82"/>
            <p:cNvSpPr/>
            <p:nvPr/>
          </p:nvSpPr>
          <p:spPr>
            <a:xfrm>
              <a:off x="7822064" y="1905000"/>
              <a:ext cx="2006148" cy="689190"/>
            </a:xfrm>
            <a:prstGeom prst="roundRect">
              <a:avLst>
                <a:gd name="adj" fmla="val 5000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latin typeface="Arial" pitchFamily="34" charset="0"/>
                  <a:cs typeface="Arial" pitchFamily="34" charset="0"/>
                </a:rPr>
                <a:t>Text</a:t>
              </a:r>
            </a:p>
          </p:txBody>
        </p:sp>
        <p:cxnSp>
          <p:nvCxnSpPr>
            <p:cNvPr id="84" name="Straight Connector 83"/>
            <p:cNvCxnSpPr/>
            <p:nvPr/>
          </p:nvCxnSpPr>
          <p:spPr>
            <a:xfrm rot="5400000">
              <a:off x="8661058" y="2742406"/>
              <a:ext cx="3048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>
            <a:off x="1534348" y="5291770"/>
            <a:ext cx="3429000" cy="941493"/>
            <a:chOff x="8605156" y="1688336"/>
            <a:chExt cx="3429000" cy="941493"/>
          </a:xfrm>
        </p:grpSpPr>
        <p:sp>
          <p:nvSpPr>
            <p:cNvPr id="69" name="TextBox 68"/>
            <p:cNvSpPr txBox="1"/>
            <p:nvPr/>
          </p:nvSpPr>
          <p:spPr>
            <a:xfrm>
              <a:off x="8605156" y="2106609"/>
              <a:ext cx="3429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defRPr/>
              </a:pPr>
              <a:r>
                <a:rPr lang="en-US" sz="1400" kern="0" dirty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Arial" pitchFamily="34" charset="0"/>
                  <a:cs typeface="Arial" pitchFamily="34" charset="0"/>
                </a:rPr>
                <a:t>Insert your desired text</a:t>
              </a:r>
              <a:br>
                <a:rPr lang="en-US" sz="1400" kern="0" dirty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1400" kern="0" dirty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Arial" pitchFamily="34" charset="0"/>
                  <a:cs typeface="Arial" pitchFamily="34" charset="0"/>
                </a:rPr>
                <a:t> for this label of data. 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9456281" y="1688336"/>
              <a:ext cx="172675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Description</a:t>
              </a: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7108883" y="5291770"/>
            <a:ext cx="3429000" cy="941493"/>
            <a:chOff x="8605156" y="1688336"/>
            <a:chExt cx="3429000" cy="941493"/>
          </a:xfrm>
        </p:grpSpPr>
        <p:sp>
          <p:nvSpPr>
            <p:cNvPr id="72" name="TextBox 71"/>
            <p:cNvSpPr txBox="1"/>
            <p:nvPr/>
          </p:nvSpPr>
          <p:spPr>
            <a:xfrm>
              <a:off x="8605156" y="2106609"/>
              <a:ext cx="3429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defRPr/>
              </a:pPr>
              <a:r>
                <a:rPr lang="en-US" sz="1400" kern="0" dirty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Arial" pitchFamily="34" charset="0"/>
                  <a:cs typeface="Arial" pitchFamily="34" charset="0"/>
                </a:rPr>
                <a:t>Insert your desired text </a:t>
              </a:r>
              <a:br>
                <a:rPr lang="en-US" sz="1400" kern="0" dirty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1400" kern="0" dirty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Arial" pitchFamily="34" charset="0"/>
                  <a:cs typeface="Arial" pitchFamily="34" charset="0"/>
                </a:rPr>
                <a:t>for this label of data. 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9456281" y="1688336"/>
              <a:ext cx="172675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Description</a:t>
              </a: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www.resultist.com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lidemodel.com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779B7"/>
      </a:accent1>
      <a:accent2>
        <a:srgbClr val="019ADD"/>
      </a:accent2>
      <a:accent3>
        <a:srgbClr val="6BC2ED"/>
      </a:accent3>
      <a:accent4>
        <a:srgbClr val="A7CCDF"/>
      </a:accent4>
      <a:accent5>
        <a:srgbClr val="595959"/>
      </a:accent5>
      <a:accent6>
        <a:srgbClr val="3F3F3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5633</TotalTime>
  <Words>499</Words>
  <Application>Microsoft Office PowerPoint</Application>
  <PresentationFormat>Custom</PresentationFormat>
  <Paragraphs>179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Open Sans</vt:lpstr>
      <vt:lpstr>Office Theme</vt:lpstr>
      <vt:lpstr>REVENUE MANAGEMENT  ORGANIZATIONAL CHART TEMPLATES</vt:lpstr>
      <vt:lpstr>Org Charts – Revenue Focused</vt:lpstr>
      <vt:lpstr>Revenue Organizational Chart</vt:lpstr>
      <vt:lpstr>Revenue Organizational Chart – Marketing</vt:lpstr>
      <vt:lpstr>Revenue Organizational Chart</vt:lpstr>
      <vt:lpstr>Revenue Organizational Chart</vt:lpstr>
      <vt:lpstr>Revenue Organizational Structure</vt:lpstr>
      <vt:lpstr>More Support and Resources</vt:lpstr>
      <vt:lpstr>Organizational Chart – Blank </vt:lpstr>
      <vt:lpstr>Organizational Chart – Blank </vt:lpstr>
      <vt:lpstr>Organizational Chart Avatars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 chart for PowerPoint</dc:title>
  <dc:creator>Julian</dc:creator>
  <cp:lastModifiedBy>Michael Hartzell</cp:lastModifiedBy>
  <cp:revision>116</cp:revision>
  <dcterms:created xsi:type="dcterms:W3CDTF">2013-09-12T13:05:01Z</dcterms:created>
  <dcterms:modified xsi:type="dcterms:W3CDTF">2017-02-13T17:58:38Z</dcterms:modified>
</cp:coreProperties>
</file>